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theme/themeOverride12.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heme/themeOverride5.xml" ContentType="application/vnd.openxmlformats-officedocument.themeOverr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notesSlides/notesSlide23.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25.xml" ContentType="application/vnd.openxmlformats-officedocument.presentationml.tags+xml"/>
  <Override PartName="/ppt/theme/themeOverride17.xml" ContentType="application/vnd.openxmlformats-officedocument.themeOverride+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theme/themeOverride15.xml" ContentType="application/vnd.openxmlformats-officedocument.themeOverride+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theme/themeOverride13.xml" ContentType="application/vnd.openxmlformats-officedocument.themeOverride+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tags/tag7.xml" ContentType="application/vnd.openxmlformats-officedocument.presentationml.tags+xml"/>
  <Override PartName="/ppt/notesSlides/notesSlide3.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heme/themeOverride6.xml" ContentType="application/vnd.openxmlformats-officedocument.themeOverrid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theme/themeOverride4.xml" ContentType="application/vnd.openxmlformats-officedocument.themeOverrid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heme/themeOverride2.xml" ContentType="application/vnd.openxmlformats-officedocument.themeOverride+xml"/>
  <Override PartName="/ppt/tags/tag19.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theme/themeOverride18.xml" ContentType="application/vnd.openxmlformats-officedocument.themeOverride+xml"/>
  <Override PartName="/ppt/tags/tag33.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heme/themeOverride16.xml" ContentType="application/vnd.openxmlformats-officedocument.themeOverride+xml"/>
  <Override PartName="/ppt/tags/tag31.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heme/themeOverride9.xml" ContentType="application/vnd.openxmlformats-officedocument.themeOverride+xml"/>
  <Override PartName="/ppt/tags/tag20.xml" ContentType="application/vnd.openxmlformats-officedocument.presentationml.tags+xml"/>
  <Override PartName="/ppt/theme/themeOverride14.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heme/themeOverride7.xml" ContentType="application/vnd.openxmlformats-officedocument.themeOverr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Override10.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heme/themeOverride19.xml" ContentType="application/vnd.openxmlformats-officedocument.themeOverr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82" r:id="rId3"/>
    <p:sldId id="281" r:id="rId4"/>
    <p:sldId id="266" r:id="rId5"/>
    <p:sldId id="265" r:id="rId6"/>
    <p:sldId id="279" r:id="rId7"/>
    <p:sldId id="291" r:id="rId8"/>
    <p:sldId id="264" r:id="rId9"/>
    <p:sldId id="275" r:id="rId10"/>
    <p:sldId id="267" r:id="rId11"/>
    <p:sldId id="292" r:id="rId12"/>
    <p:sldId id="272" r:id="rId13"/>
    <p:sldId id="273" r:id="rId14"/>
    <p:sldId id="293" r:id="rId15"/>
    <p:sldId id="269" r:id="rId16"/>
    <p:sldId id="268" r:id="rId17"/>
    <p:sldId id="270" r:id="rId18"/>
    <p:sldId id="271" r:id="rId19"/>
    <p:sldId id="294" r:id="rId20"/>
    <p:sldId id="276" r:id="rId21"/>
    <p:sldId id="277" r:id="rId22"/>
    <p:sldId id="274" r:id="rId23"/>
    <p:sldId id="280" r:id="rId24"/>
    <p:sldId id="29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41B7D0"/>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361" autoAdjust="0"/>
    <p:restoredTop sz="94660"/>
  </p:normalViewPr>
  <p:slideViewPr>
    <p:cSldViewPr snapToGrid="0" showGuides="1">
      <p:cViewPr varScale="1">
        <p:scale>
          <a:sx n="114" d="100"/>
          <a:sy n="114" d="100"/>
        </p:scale>
        <p:origin x="-45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D9BD15-987D-45ED-B6F0-F4200B2C0E4C}" type="datetimeFigureOut">
              <a:rPr lang="zh-CN" altLang="en-US" smtClean="0"/>
              <a:pPr/>
              <a:t>2020/9/16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59C21D-ECAE-47B4-A150-92BC6BAB3567}" type="slidenum">
              <a:rPr lang="zh-CN" altLang="en-US" smtClean="0"/>
              <a:pPr/>
              <a:t>‹#›</a:t>
            </a:fld>
            <a:endParaRPr lang="zh-CN" altLang="en-US"/>
          </a:p>
        </p:txBody>
      </p:sp>
    </p:spTree>
    <p:extLst>
      <p:ext uri="{BB962C8B-B14F-4D97-AF65-F5344CB8AC3E}">
        <p14:creationId xmlns:p14="http://schemas.microsoft.com/office/powerpoint/2010/main" xmlns="" val="4247212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a:t>
            </a:fld>
            <a:endParaRPr lang="zh-CN" altLang="en-US"/>
          </a:p>
        </p:txBody>
      </p:sp>
    </p:spTree>
    <p:extLst>
      <p:ext uri="{BB962C8B-B14F-4D97-AF65-F5344CB8AC3E}">
        <p14:creationId xmlns:p14="http://schemas.microsoft.com/office/powerpoint/2010/main" xmlns="" val="3446325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2</a:t>
            </a:fld>
            <a:endParaRPr lang="zh-CN" altLang="en-US"/>
          </a:p>
        </p:txBody>
      </p:sp>
    </p:spTree>
    <p:extLst>
      <p:ext uri="{BB962C8B-B14F-4D97-AF65-F5344CB8AC3E}">
        <p14:creationId xmlns:p14="http://schemas.microsoft.com/office/powerpoint/2010/main" xmlns="" val="3175192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3</a:t>
            </a:fld>
            <a:endParaRPr lang="zh-CN" altLang="en-US"/>
          </a:p>
        </p:txBody>
      </p:sp>
    </p:spTree>
    <p:extLst>
      <p:ext uri="{BB962C8B-B14F-4D97-AF65-F5344CB8AC3E}">
        <p14:creationId xmlns:p14="http://schemas.microsoft.com/office/powerpoint/2010/main" xmlns="" val="4158162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4</a:t>
            </a:fld>
            <a:endParaRPr lang="zh-CN" altLang="en-US"/>
          </a:p>
        </p:txBody>
      </p:sp>
    </p:spTree>
    <p:extLst>
      <p:ext uri="{BB962C8B-B14F-4D97-AF65-F5344CB8AC3E}">
        <p14:creationId xmlns:p14="http://schemas.microsoft.com/office/powerpoint/2010/main" xmlns="" val="39208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5</a:t>
            </a:fld>
            <a:endParaRPr lang="zh-CN" altLang="en-US"/>
          </a:p>
        </p:txBody>
      </p:sp>
    </p:spTree>
    <p:extLst>
      <p:ext uri="{BB962C8B-B14F-4D97-AF65-F5344CB8AC3E}">
        <p14:creationId xmlns:p14="http://schemas.microsoft.com/office/powerpoint/2010/main" xmlns="" val="1770591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6</a:t>
            </a:fld>
            <a:endParaRPr lang="zh-CN" altLang="en-US"/>
          </a:p>
        </p:txBody>
      </p:sp>
    </p:spTree>
    <p:extLst>
      <p:ext uri="{BB962C8B-B14F-4D97-AF65-F5344CB8AC3E}">
        <p14:creationId xmlns:p14="http://schemas.microsoft.com/office/powerpoint/2010/main" xmlns="" val="745608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7</a:t>
            </a:fld>
            <a:endParaRPr lang="zh-CN" altLang="en-US"/>
          </a:p>
        </p:txBody>
      </p:sp>
    </p:spTree>
    <p:extLst>
      <p:ext uri="{BB962C8B-B14F-4D97-AF65-F5344CB8AC3E}">
        <p14:creationId xmlns:p14="http://schemas.microsoft.com/office/powerpoint/2010/main" xmlns="" val="1825035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8</a:t>
            </a:fld>
            <a:endParaRPr lang="zh-CN" altLang="en-US"/>
          </a:p>
        </p:txBody>
      </p:sp>
    </p:spTree>
    <p:extLst>
      <p:ext uri="{BB962C8B-B14F-4D97-AF65-F5344CB8AC3E}">
        <p14:creationId xmlns:p14="http://schemas.microsoft.com/office/powerpoint/2010/main" xmlns="" val="238628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9</a:t>
            </a:fld>
            <a:endParaRPr lang="zh-CN" altLang="en-US"/>
          </a:p>
        </p:txBody>
      </p:sp>
    </p:spTree>
    <p:extLst>
      <p:ext uri="{BB962C8B-B14F-4D97-AF65-F5344CB8AC3E}">
        <p14:creationId xmlns:p14="http://schemas.microsoft.com/office/powerpoint/2010/main" xmlns="" val="770418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10</a:t>
            </a:fld>
            <a:endParaRPr lang="zh-CN" altLang="en-US"/>
          </a:p>
        </p:txBody>
      </p:sp>
    </p:spTree>
    <p:extLst>
      <p:ext uri="{BB962C8B-B14F-4D97-AF65-F5344CB8AC3E}">
        <p14:creationId xmlns:p14="http://schemas.microsoft.com/office/powerpoint/2010/main" xmlns="" val="1217739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11</a:t>
            </a:fld>
            <a:endParaRPr lang="zh-CN" altLang="en-US"/>
          </a:p>
        </p:txBody>
      </p:sp>
    </p:spTree>
    <p:extLst>
      <p:ext uri="{BB962C8B-B14F-4D97-AF65-F5344CB8AC3E}">
        <p14:creationId xmlns:p14="http://schemas.microsoft.com/office/powerpoint/2010/main" xmlns="" val="4211789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12</a:t>
            </a:fld>
            <a:endParaRPr lang="zh-CN" altLang="en-US"/>
          </a:p>
        </p:txBody>
      </p:sp>
    </p:spTree>
    <p:extLst>
      <p:ext uri="{BB962C8B-B14F-4D97-AF65-F5344CB8AC3E}">
        <p14:creationId xmlns:p14="http://schemas.microsoft.com/office/powerpoint/2010/main" xmlns="" val="3763900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13</a:t>
            </a:fld>
            <a:endParaRPr lang="zh-CN" altLang="en-US"/>
          </a:p>
        </p:txBody>
      </p:sp>
    </p:spTree>
    <p:extLst>
      <p:ext uri="{BB962C8B-B14F-4D97-AF65-F5344CB8AC3E}">
        <p14:creationId xmlns:p14="http://schemas.microsoft.com/office/powerpoint/2010/main" xmlns="" val="3362144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14</a:t>
            </a:fld>
            <a:endParaRPr lang="zh-CN" altLang="en-US"/>
          </a:p>
        </p:txBody>
      </p:sp>
    </p:spTree>
    <p:extLst>
      <p:ext uri="{BB962C8B-B14F-4D97-AF65-F5344CB8AC3E}">
        <p14:creationId xmlns:p14="http://schemas.microsoft.com/office/powerpoint/2010/main" xmlns="" val="3631682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15</a:t>
            </a:fld>
            <a:endParaRPr lang="zh-CN" altLang="en-US"/>
          </a:p>
        </p:txBody>
      </p:sp>
    </p:spTree>
    <p:extLst>
      <p:ext uri="{BB962C8B-B14F-4D97-AF65-F5344CB8AC3E}">
        <p14:creationId xmlns:p14="http://schemas.microsoft.com/office/powerpoint/2010/main" xmlns="" val="814894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16</a:t>
            </a:fld>
            <a:endParaRPr lang="zh-CN" altLang="en-US"/>
          </a:p>
        </p:txBody>
      </p:sp>
    </p:spTree>
    <p:extLst>
      <p:ext uri="{BB962C8B-B14F-4D97-AF65-F5344CB8AC3E}">
        <p14:creationId xmlns:p14="http://schemas.microsoft.com/office/powerpoint/2010/main" xmlns="" val="3884556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17</a:t>
            </a:fld>
            <a:endParaRPr lang="zh-CN" altLang="en-US"/>
          </a:p>
        </p:txBody>
      </p:sp>
    </p:spTree>
    <p:extLst>
      <p:ext uri="{BB962C8B-B14F-4D97-AF65-F5344CB8AC3E}">
        <p14:creationId xmlns:p14="http://schemas.microsoft.com/office/powerpoint/2010/main" xmlns="" val="2033879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18</a:t>
            </a:fld>
            <a:endParaRPr lang="zh-CN" altLang="en-US"/>
          </a:p>
        </p:txBody>
      </p:sp>
    </p:spTree>
    <p:extLst>
      <p:ext uri="{BB962C8B-B14F-4D97-AF65-F5344CB8AC3E}">
        <p14:creationId xmlns:p14="http://schemas.microsoft.com/office/powerpoint/2010/main" xmlns="" val="1881873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19</a:t>
            </a:fld>
            <a:endParaRPr lang="zh-CN" altLang="en-US"/>
          </a:p>
        </p:txBody>
      </p:sp>
    </p:spTree>
    <p:extLst>
      <p:ext uri="{BB962C8B-B14F-4D97-AF65-F5344CB8AC3E}">
        <p14:creationId xmlns:p14="http://schemas.microsoft.com/office/powerpoint/2010/main" xmlns="" val="1244668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20</a:t>
            </a:fld>
            <a:endParaRPr lang="zh-CN" altLang="en-US"/>
          </a:p>
        </p:txBody>
      </p:sp>
    </p:spTree>
    <p:extLst>
      <p:ext uri="{BB962C8B-B14F-4D97-AF65-F5344CB8AC3E}">
        <p14:creationId xmlns:p14="http://schemas.microsoft.com/office/powerpoint/2010/main" xmlns="" val="2711156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21</a:t>
            </a:fld>
            <a:endParaRPr lang="zh-CN" altLang="en-US"/>
          </a:p>
        </p:txBody>
      </p:sp>
    </p:spTree>
    <p:extLst>
      <p:ext uri="{BB962C8B-B14F-4D97-AF65-F5344CB8AC3E}">
        <p14:creationId xmlns:p14="http://schemas.microsoft.com/office/powerpoint/2010/main" xmlns="" val="2216364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22</a:t>
            </a:fld>
            <a:endParaRPr lang="zh-CN" altLang="en-US"/>
          </a:p>
        </p:txBody>
      </p:sp>
    </p:spTree>
    <p:extLst>
      <p:ext uri="{BB962C8B-B14F-4D97-AF65-F5344CB8AC3E}">
        <p14:creationId xmlns:p14="http://schemas.microsoft.com/office/powerpoint/2010/main" xmlns="" val="3657949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23</a:t>
            </a:fld>
            <a:endParaRPr lang="zh-CN" altLang="en-US"/>
          </a:p>
        </p:txBody>
      </p:sp>
    </p:spTree>
    <p:extLst>
      <p:ext uri="{BB962C8B-B14F-4D97-AF65-F5344CB8AC3E}">
        <p14:creationId xmlns:p14="http://schemas.microsoft.com/office/powerpoint/2010/main" xmlns="" val="865427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59C21D-ECAE-47B4-A150-92BC6BAB3567}" type="slidenum">
              <a:rPr lang="zh-CN" altLang="en-US" smtClean="0"/>
              <a:pPr/>
              <a:t>24</a:t>
            </a:fld>
            <a:endParaRPr lang="zh-CN" altLang="en-US"/>
          </a:p>
        </p:txBody>
      </p:sp>
    </p:spTree>
    <p:extLst>
      <p:ext uri="{BB962C8B-B14F-4D97-AF65-F5344CB8AC3E}">
        <p14:creationId xmlns:p14="http://schemas.microsoft.com/office/powerpoint/2010/main" xmlns="" val="4047722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2056415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3124361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250228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4095061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1575061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281720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4090801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2263610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440709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3422720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115C011-31E9-4FC5-BA07-32C2BE417EAC}" type="datetimeFigureOut">
              <a:rPr lang="zh-CN" altLang="en-US" smtClean="0"/>
              <a:pPr/>
              <a:t>2020/9/16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630622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组合 6"/>
          <p:cNvGrpSpPr/>
          <p:nvPr userDrawn="1"/>
        </p:nvGrpSpPr>
        <p:grpSpPr>
          <a:xfrm>
            <a:off x="0" y="5835199"/>
            <a:ext cx="12192000" cy="1022806"/>
            <a:chOff x="0" y="5179839"/>
            <a:chExt cx="12192000" cy="1678161"/>
          </a:xfrm>
        </p:grpSpPr>
        <p:sp>
          <p:nvSpPr>
            <p:cNvPr id="8" name="任意多边形 7"/>
            <p:cNvSpPr/>
            <p:nvPr/>
          </p:nvSpPr>
          <p:spPr>
            <a:xfrm>
              <a:off x="0" y="5179839"/>
              <a:ext cx="12192000" cy="1212594"/>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063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192000" y="680630"/>
                  </a:lnTo>
                  <a:lnTo>
                    <a:pt x="0" y="680630"/>
                  </a:ln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0" y="5463197"/>
              <a:ext cx="12192000" cy="1212595"/>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063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192000" y="680630"/>
                  </a:lnTo>
                  <a:lnTo>
                    <a:pt x="0" y="680630"/>
                  </a:ln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0" y="5645405"/>
              <a:ext cx="12192000" cy="1212595"/>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063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192000" y="680630"/>
                  </a:lnTo>
                  <a:lnTo>
                    <a:pt x="0" y="680630"/>
                  </a:lnTo>
                  <a:close/>
                </a:path>
              </a:pathLst>
            </a:cu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15C011-31E9-4FC5-BA07-32C2BE417EAC}" type="datetimeFigureOut">
              <a:rPr lang="zh-CN" altLang="en-US" smtClean="0"/>
              <a:pPr/>
              <a:t>2020/9/16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0E29A0-A987-4C86-8ECA-8D2FB73C3452}" type="slidenum">
              <a:rPr lang="zh-CN" altLang="en-US" smtClean="0"/>
              <a:pPr/>
              <a:t>‹#›</a:t>
            </a:fld>
            <a:endParaRPr lang="zh-CN" altLang="en-US"/>
          </a:p>
        </p:txBody>
      </p:sp>
    </p:spTree>
    <p:extLst>
      <p:ext uri="{BB962C8B-B14F-4D97-AF65-F5344CB8AC3E}">
        <p14:creationId xmlns:p14="http://schemas.microsoft.com/office/powerpoint/2010/main" xmlns="" val="3346370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hemeOverride" Target="../theme/themeOverride2.xml"/><Relationship Id="rId6" Type="http://schemas.openxmlformats.org/officeDocument/2006/relationships/image" Target="../media/image2.png"/><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hemeOverride" Target="../theme/themeOverride3.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themeOverride" Target="../theme/themeOverride4.xml"/><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xml"/><Relationship Id="rId1" Type="http://schemas.openxmlformats.org/officeDocument/2006/relationships/themeOverride" Target="../theme/themeOverride5.xml"/><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themeOverride" Target="../theme/themeOverride6.xml"/><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tags" Target="../tags/tag13.xml"/><Relationship Id="rId1" Type="http://schemas.openxmlformats.org/officeDocument/2006/relationships/themeOverride" Target="../theme/themeOverride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xml"/><Relationship Id="rId1" Type="http://schemas.openxmlformats.org/officeDocument/2006/relationships/themeOverride" Target="../theme/themeOverride8.xml"/><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5.xml"/><Relationship Id="rId1" Type="http://schemas.openxmlformats.org/officeDocument/2006/relationships/themeOverride" Target="../theme/themeOverride9.xml"/><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9.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hemeOverride" Target="../theme/themeOverride10.xml"/><Relationship Id="rId5" Type="http://schemas.openxmlformats.org/officeDocument/2006/relationships/image" Target="../media/image10.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9.xml"/><Relationship Id="rId1" Type="http://schemas.openxmlformats.org/officeDocument/2006/relationships/themeOverride" Target="../theme/themeOverride11.xml"/><Relationship Id="rId5" Type="http://schemas.openxmlformats.org/officeDocument/2006/relationships/image" Target="../media/image1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2.xml"/><Relationship Id="rId1" Type="http://schemas.openxmlformats.org/officeDocument/2006/relationships/themeOverride" Target="../theme/themeOverride12.xml"/><Relationship Id="rId5" Type="http://schemas.openxmlformats.org/officeDocument/2006/relationships/image" Target="../media/image1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3.xml"/><Relationship Id="rId1" Type="http://schemas.openxmlformats.org/officeDocument/2006/relationships/themeOverride" Target="../theme/themeOverride13.xml"/><Relationship Id="rId5" Type="http://schemas.openxmlformats.org/officeDocument/2006/relationships/image" Target="../media/image1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4.xml"/><Relationship Id="rId1" Type="http://schemas.openxmlformats.org/officeDocument/2006/relationships/themeOverride" Target="../theme/themeOverride14.xml"/><Relationship Id="rId5" Type="http://schemas.openxmlformats.org/officeDocument/2006/relationships/image" Target="../media/image1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5.xml"/><Relationship Id="rId1" Type="http://schemas.openxmlformats.org/officeDocument/2006/relationships/themeOverride" Target="../theme/themeOverride15.xml"/><Relationship Id="rId5" Type="http://schemas.openxmlformats.org/officeDocument/2006/relationships/image" Target="../media/image1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themeOverride" Target="../theme/themeOverride16.xml"/><Relationship Id="rId5" Type="http://schemas.openxmlformats.org/officeDocument/2006/relationships/image" Target="../media/image14.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9.xml"/><Relationship Id="rId1" Type="http://schemas.openxmlformats.org/officeDocument/2006/relationships/themeOverride" Target="../theme/themeOverride17.xml"/><Relationship Id="rId5" Type="http://schemas.openxmlformats.org/officeDocument/2006/relationships/image" Target="../media/image14.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0.xml"/><Relationship Id="rId1" Type="http://schemas.openxmlformats.org/officeDocument/2006/relationships/themeOverride" Target="../theme/themeOverride18.xml"/><Relationship Id="rId6" Type="http://schemas.openxmlformats.org/officeDocument/2006/relationships/image" Target="../media/image14.png"/><Relationship Id="rId5" Type="http://schemas.openxmlformats.org/officeDocument/2006/relationships/image" Target="../media/image15.jpe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1.xml"/><Relationship Id="rId1" Type="http://schemas.openxmlformats.org/officeDocument/2006/relationships/themeOverride" Target="../theme/themeOverride19.xml"/><Relationship Id="rId5" Type="http://schemas.openxmlformats.org/officeDocument/2006/relationships/image" Target="../media/image1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1.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35" name="组合 34"/>
          <p:cNvGrpSpPr/>
          <p:nvPr/>
        </p:nvGrpSpPr>
        <p:grpSpPr>
          <a:xfrm>
            <a:off x="1678396" y="3769729"/>
            <a:ext cx="9342120" cy="3088271"/>
            <a:chOff x="1678396" y="3769729"/>
            <a:chExt cx="9342120" cy="3088271"/>
          </a:xfrm>
        </p:grpSpPr>
        <p:sp>
          <p:nvSpPr>
            <p:cNvPr id="24" name="梯形 23"/>
            <p:cNvSpPr/>
            <p:nvPr/>
          </p:nvSpPr>
          <p:spPr>
            <a:xfrm>
              <a:off x="1678396" y="6140992"/>
              <a:ext cx="9342120" cy="717008"/>
            </a:xfrm>
            <a:prstGeom prst="trapezoid">
              <a:avLst>
                <a:gd name="adj" fmla="val 96053"/>
              </a:avLst>
            </a:pr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2346961" y="4826373"/>
              <a:ext cx="8001000" cy="1301181"/>
              <a:chOff x="2790916" y="5084350"/>
              <a:chExt cx="7099419" cy="1056641"/>
            </a:xfrm>
          </p:grpSpPr>
          <p:sp>
            <p:nvSpPr>
              <p:cNvPr id="25" name="矩形 24"/>
              <p:cNvSpPr/>
              <p:nvPr/>
            </p:nvSpPr>
            <p:spPr>
              <a:xfrm>
                <a:off x="2790916" y="5801356"/>
                <a:ext cx="7099419" cy="339635"/>
              </a:xfrm>
              <a:prstGeom prst="rect">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梯形 25"/>
              <p:cNvSpPr/>
              <p:nvPr/>
            </p:nvSpPr>
            <p:spPr>
              <a:xfrm>
                <a:off x="2808577" y="5084350"/>
                <a:ext cx="7081758" cy="717008"/>
              </a:xfrm>
              <a:prstGeom prst="trapezoid">
                <a:avLst>
                  <a:gd name="adj" fmla="val 96053"/>
                </a:avLst>
              </a:pr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3222836" y="3769729"/>
              <a:ext cx="6271684" cy="1056643"/>
              <a:chOff x="3908636" y="4027707"/>
              <a:chExt cx="4863980" cy="1056643"/>
            </a:xfrm>
          </p:grpSpPr>
          <p:sp>
            <p:nvSpPr>
              <p:cNvPr id="27" name="矩形 26"/>
              <p:cNvSpPr/>
              <p:nvPr/>
            </p:nvSpPr>
            <p:spPr>
              <a:xfrm>
                <a:off x="3908636" y="4744715"/>
                <a:ext cx="4863980" cy="339635"/>
              </a:xfrm>
              <a:prstGeom prst="rect">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梯形 27"/>
              <p:cNvSpPr/>
              <p:nvPr/>
            </p:nvSpPr>
            <p:spPr>
              <a:xfrm>
                <a:off x="3926296" y="4027707"/>
                <a:ext cx="4846320" cy="717008"/>
              </a:xfrm>
              <a:prstGeom prst="trapezoid">
                <a:avLst>
                  <a:gd name="adj" fmla="val 96053"/>
                </a:avLst>
              </a:pr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4" name="任意多边形 43"/>
          <p:cNvSpPr/>
          <p:nvPr/>
        </p:nvSpPr>
        <p:spPr>
          <a:xfrm>
            <a:off x="8470580" y="0"/>
            <a:ext cx="3597627" cy="6858000"/>
          </a:xfrm>
          <a:custGeom>
            <a:avLst/>
            <a:gdLst>
              <a:gd name="connsiteX0" fmla="*/ 0 w 3597627"/>
              <a:gd name="connsiteY0" fmla="*/ 0 h 6858000"/>
              <a:gd name="connsiteX1" fmla="*/ 3597627 w 3597627"/>
              <a:gd name="connsiteY1" fmla="*/ 0 h 6858000"/>
              <a:gd name="connsiteX2" fmla="*/ 3597627 w 3597627"/>
              <a:gd name="connsiteY2" fmla="*/ 6858000 h 6858000"/>
              <a:gd name="connsiteX3" fmla="*/ 0 w 3597627"/>
              <a:gd name="connsiteY3" fmla="*/ 6858000 h 6858000"/>
              <a:gd name="connsiteX4" fmla="*/ 45136 w 3597627"/>
              <a:gd name="connsiteY4" fmla="*/ 6825903 h 6858000"/>
              <a:gd name="connsiteX5" fmla="*/ 1747896 w 3597627"/>
              <a:gd name="connsiteY5" fmla="*/ 3429000 h 6858000"/>
              <a:gd name="connsiteX6" fmla="*/ 45136 w 3597627"/>
              <a:gd name="connsiteY6" fmla="*/ 32097 h 6858000"/>
              <a:gd name="connsiteX7" fmla="*/ 0 w 359762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97627" h="6858000">
                <a:moveTo>
                  <a:pt x="0" y="0"/>
                </a:moveTo>
                <a:lnTo>
                  <a:pt x="3597627" y="0"/>
                </a:lnTo>
                <a:lnTo>
                  <a:pt x="3597627" y="6858000"/>
                </a:lnTo>
                <a:lnTo>
                  <a:pt x="0" y="6858000"/>
                </a:lnTo>
                <a:lnTo>
                  <a:pt x="45136" y="6825903"/>
                </a:lnTo>
                <a:cubicBezTo>
                  <a:pt x="1078816" y="6052861"/>
                  <a:pt x="1747896" y="4819066"/>
                  <a:pt x="1747896" y="3429000"/>
                </a:cubicBezTo>
                <a:cubicBezTo>
                  <a:pt x="1747896" y="2038934"/>
                  <a:pt x="1078816" y="805140"/>
                  <a:pt x="45136" y="32097"/>
                </a:cubicBezTo>
                <a:lnTo>
                  <a:pt x="0" y="0"/>
                </a:lnTo>
                <a:close/>
              </a:path>
            </a:pathLst>
          </a:custGeom>
          <a:solidFill>
            <a:srgbClr val="41B7D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124118" y="0"/>
            <a:ext cx="3612059" cy="6858000"/>
          </a:xfrm>
          <a:custGeom>
            <a:avLst/>
            <a:gdLst>
              <a:gd name="connsiteX0" fmla="*/ 0 w 3612059"/>
              <a:gd name="connsiteY0" fmla="*/ 0 h 6858000"/>
              <a:gd name="connsiteX1" fmla="*/ 3612059 w 3612059"/>
              <a:gd name="connsiteY1" fmla="*/ 0 h 6858000"/>
              <a:gd name="connsiteX2" fmla="*/ 3566923 w 3612059"/>
              <a:gd name="connsiteY2" fmla="*/ 32097 h 6858000"/>
              <a:gd name="connsiteX3" fmla="*/ 1864163 w 3612059"/>
              <a:gd name="connsiteY3" fmla="*/ 3429000 h 6858000"/>
              <a:gd name="connsiteX4" fmla="*/ 3566923 w 3612059"/>
              <a:gd name="connsiteY4" fmla="*/ 6825903 h 6858000"/>
              <a:gd name="connsiteX5" fmla="*/ 3612059 w 3612059"/>
              <a:gd name="connsiteY5" fmla="*/ 6858000 h 6858000"/>
              <a:gd name="connsiteX6" fmla="*/ 0 w 3612059"/>
              <a:gd name="connsiteY6" fmla="*/ 6858000 h 6858000"/>
              <a:gd name="connsiteX7" fmla="*/ 0 w 3612059"/>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2059" h="6858000">
                <a:moveTo>
                  <a:pt x="0" y="0"/>
                </a:moveTo>
                <a:lnTo>
                  <a:pt x="3612059" y="0"/>
                </a:lnTo>
                <a:lnTo>
                  <a:pt x="3566923" y="32097"/>
                </a:lnTo>
                <a:cubicBezTo>
                  <a:pt x="2533243" y="805140"/>
                  <a:pt x="1864163" y="2038934"/>
                  <a:pt x="1864163" y="3429000"/>
                </a:cubicBezTo>
                <a:cubicBezTo>
                  <a:pt x="1864163" y="4819066"/>
                  <a:pt x="2533243" y="6052861"/>
                  <a:pt x="3566923" y="6825903"/>
                </a:cubicBezTo>
                <a:lnTo>
                  <a:pt x="3612059" y="6858000"/>
                </a:lnTo>
                <a:lnTo>
                  <a:pt x="0" y="6858000"/>
                </a:lnTo>
                <a:lnTo>
                  <a:pt x="0" y="0"/>
                </a:lnTo>
                <a:close/>
              </a:path>
            </a:pathLst>
          </a:custGeom>
          <a:solidFill>
            <a:srgbClr val="41B7D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文本框 2"/>
          <p:cNvSpPr txBox="1"/>
          <p:nvPr>
            <p:custDataLst>
              <p:tags r:id="rId2"/>
            </p:custDataLst>
          </p:nvPr>
        </p:nvSpPr>
        <p:spPr>
          <a:xfrm>
            <a:off x="2706454" y="1774296"/>
            <a:ext cx="6788066" cy="646331"/>
          </a:xfrm>
          <a:prstGeom prst="rect">
            <a:avLst/>
          </a:prstGeom>
          <a:noFill/>
        </p:spPr>
        <p:txBody>
          <a:bodyPr wrap="square" rtlCol="0">
            <a:spAutoFit/>
          </a:bodyPr>
          <a:lstStyle/>
          <a:p>
            <a:pPr algn="ctr"/>
            <a:r>
              <a:rPr lang="en-US" altLang="zh-CN" sz="3600" spc="300" dirty="0" smtClean="0">
                <a:solidFill>
                  <a:schemeClr val="accent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CURRICULUM VITAE</a:t>
            </a:r>
            <a:endParaRPr lang="zh-CN" altLang="en-US" sz="3600" spc="300" dirty="0">
              <a:solidFill>
                <a:schemeClr val="accent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sp>
        <p:nvSpPr>
          <p:cNvPr id="5" name="PA_文本框 4"/>
          <p:cNvSpPr txBox="1"/>
          <p:nvPr>
            <p:custDataLst>
              <p:tags r:id="rId3"/>
            </p:custDataLst>
          </p:nvPr>
        </p:nvSpPr>
        <p:spPr>
          <a:xfrm>
            <a:off x="2824366" y="976425"/>
            <a:ext cx="6557701" cy="923330"/>
          </a:xfrm>
          <a:prstGeom prst="rect">
            <a:avLst/>
          </a:prstGeom>
          <a:noFill/>
        </p:spPr>
        <p:txBody>
          <a:bodyPr wrap="square" rtlCol="0">
            <a:spAutoFit/>
          </a:bodyPr>
          <a:lstStyle/>
          <a:p>
            <a:pPr algn="ctr"/>
            <a:r>
              <a:rPr lang="zh-CN" altLang="en-US" sz="5400"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个人简历</a:t>
            </a:r>
            <a:r>
              <a:rPr lang="en-US" altLang="zh-CN" sz="5400"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PPT</a:t>
            </a:r>
            <a:r>
              <a:rPr lang="zh-CN" altLang="en-US" sz="5400"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模板</a:t>
            </a:r>
          </a:p>
        </p:txBody>
      </p:sp>
      <p:sp>
        <p:nvSpPr>
          <p:cNvPr id="40" name="任意多边形 39"/>
          <p:cNvSpPr/>
          <p:nvPr/>
        </p:nvSpPr>
        <p:spPr>
          <a:xfrm>
            <a:off x="1" y="0"/>
            <a:ext cx="3612059" cy="6858000"/>
          </a:xfrm>
          <a:custGeom>
            <a:avLst/>
            <a:gdLst>
              <a:gd name="connsiteX0" fmla="*/ 0 w 3612059"/>
              <a:gd name="connsiteY0" fmla="*/ 0 h 6858000"/>
              <a:gd name="connsiteX1" fmla="*/ 3612059 w 3612059"/>
              <a:gd name="connsiteY1" fmla="*/ 0 h 6858000"/>
              <a:gd name="connsiteX2" fmla="*/ 3566923 w 3612059"/>
              <a:gd name="connsiteY2" fmla="*/ 32097 h 6858000"/>
              <a:gd name="connsiteX3" fmla="*/ 1864163 w 3612059"/>
              <a:gd name="connsiteY3" fmla="*/ 3429000 h 6858000"/>
              <a:gd name="connsiteX4" fmla="*/ 3566923 w 3612059"/>
              <a:gd name="connsiteY4" fmla="*/ 6825903 h 6858000"/>
              <a:gd name="connsiteX5" fmla="*/ 3612059 w 3612059"/>
              <a:gd name="connsiteY5" fmla="*/ 6858000 h 6858000"/>
              <a:gd name="connsiteX6" fmla="*/ 0 w 3612059"/>
              <a:gd name="connsiteY6" fmla="*/ 6858000 h 6858000"/>
              <a:gd name="connsiteX7" fmla="*/ 0 w 3612059"/>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2059" h="6858000">
                <a:moveTo>
                  <a:pt x="0" y="0"/>
                </a:moveTo>
                <a:lnTo>
                  <a:pt x="3612059" y="0"/>
                </a:lnTo>
                <a:lnTo>
                  <a:pt x="3566923" y="32097"/>
                </a:lnTo>
                <a:cubicBezTo>
                  <a:pt x="2533243" y="805140"/>
                  <a:pt x="1864163" y="2038934"/>
                  <a:pt x="1864163" y="3429000"/>
                </a:cubicBezTo>
                <a:cubicBezTo>
                  <a:pt x="1864163" y="4819066"/>
                  <a:pt x="2533243" y="6052861"/>
                  <a:pt x="3566923" y="6825903"/>
                </a:cubicBezTo>
                <a:lnTo>
                  <a:pt x="3612059" y="6858000"/>
                </a:lnTo>
                <a:lnTo>
                  <a:pt x="0" y="6858000"/>
                </a:lnTo>
                <a:lnTo>
                  <a:pt x="0" y="0"/>
                </a:lnTo>
                <a:close/>
              </a:path>
            </a:pathLst>
          </a:custGeom>
          <a:solidFill>
            <a:schemeClr val="bg1"/>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594374" y="0"/>
            <a:ext cx="3597627" cy="6858000"/>
          </a:xfrm>
          <a:custGeom>
            <a:avLst/>
            <a:gdLst>
              <a:gd name="connsiteX0" fmla="*/ 0 w 3597627"/>
              <a:gd name="connsiteY0" fmla="*/ 0 h 6858000"/>
              <a:gd name="connsiteX1" fmla="*/ 3597627 w 3597627"/>
              <a:gd name="connsiteY1" fmla="*/ 0 h 6858000"/>
              <a:gd name="connsiteX2" fmla="*/ 3597627 w 3597627"/>
              <a:gd name="connsiteY2" fmla="*/ 6858000 h 6858000"/>
              <a:gd name="connsiteX3" fmla="*/ 0 w 3597627"/>
              <a:gd name="connsiteY3" fmla="*/ 6858000 h 6858000"/>
              <a:gd name="connsiteX4" fmla="*/ 45136 w 3597627"/>
              <a:gd name="connsiteY4" fmla="*/ 6825903 h 6858000"/>
              <a:gd name="connsiteX5" fmla="*/ 1747896 w 3597627"/>
              <a:gd name="connsiteY5" fmla="*/ 3429000 h 6858000"/>
              <a:gd name="connsiteX6" fmla="*/ 45136 w 3597627"/>
              <a:gd name="connsiteY6" fmla="*/ 32097 h 6858000"/>
              <a:gd name="connsiteX7" fmla="*/ 0 w 359762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97627" h="6858000">
                <a:moveTo>
                  <a:pt x="0" y="0"/>
                </a:moveTo>
                <a:lnTo>
                  <a:pt x="3597627" y="0"/>
                </a:lnTo>
                <a:lnTo>
                  <a:pt x="3597627" y="6858000"/>
                </a:lnTo>
                <a:lnTo>
                  <a:pt x="0" y="6858000"/>
                </a:lnTo>
                <a:lnTo>
                  <a:pt x="45136" y="6825903"/>
                </a:lnTo>
                <a:cubicBezTo>
                  <a:pt x="1078816" y="6052861"/>
                  <a:pt x="1747896" y="4819066"/>
                  <a:pt x="1747896" y="3429000"/>
                </a:cubicBezTo>
                <a:cubicBezTo>
                  <a:pt x="1747896" y="2038934"/>
                  <a:pt x="1078816" y="805140"/>
                  <a:pt x="45136" y="32097"/>
                </a:cubicBezTo>
                <a:lnTo>
                  <a:pt x="0" y="0"/>
                </a:lnTo>
                <a:close/>
              </a:path>
            </a:pathLst>
          </a:custGeom>
          <a:solidFill>
            <a:schemeClr val="bg1"/>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411034" y="-1285784"/>
            <a:ext cx="9429568" cy="9429568"/>
          </a:xfrm>
          <a:prstGeom prst="ellipse">
            <a:avLst/>
          </a:prstGeom>
          <a:noFill/>
          <a:ln w="25400">
            <a:solidFill>
              <a:srgbClr val="41B7D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934396" y="-1739820"/>
            <a:ext cx="10337640" cy="10337640"/>
          </a:xfrm>
          <a:prstGeom prst="ellipse">
            <a:avLst/>
          </a:prstGeom>
          <a:noFill/>
          <a:ln w="6350">
            <a:solidFill>
              <a:schemeClr val="bg1">
                <a:lumMod val="85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3214312" y="5053234"/>
            <a:ext cx="6167755" cy="338554"/>
            <a:chOff x="3214312" y="2978649"/>
            <a:chExt cx="6167755" cy="338554"/>
          </a:xfrm>
        </p:grpSpPr>
        <p:sp>
          <p:nvSpPr>
            <p:cNvPr id="7" name="矩形 6"/>
            <p:cNvSpPr/>
            <p:nvPr/>
          </p:nvSpPr>
          <p:spPr>
            <a:xfrm>
              <a:off x="3214312" y="2978649"/>
              <a:ext cx="6167755" cy="338554"/>
            </a:xfrm>
            <a:prstGeom prst="rect">
              <a:avLst/>
            </a:prstGeom>
            <a:noFill/>
            <a:ln>
              <a:noFill/>
            </a:ln>
          </p:spPr>
          <p:txBody>
            <a:bodyPr wrap="square">
              <a:spAutoFit/>
            </a:bodyPr>
            <a:lstStyle/>
            <a:p>
              <a:pPr algn="ctr"/>
              <a:r>
                <a:rPr lang="en-US" altLang="zh-CN" sz="1600" dirty="0" err="1" smtClean="0">
                  <a:ea typeface="微软雅黑 Light" panose="020B0502040204020203" pitchFamily="34" charset="-122"/>
                  <a:cs typeface="+mn-ea"/>
                  <a:sym typeface="+mn-lt"/>
                </a:rPr>
                <a:t>Pter</a:t>
              </a:r>
              <a:endParaRPr lang="zh-CN" altLang="en-US" sz="1600" dirty="0">
                <a:ea typeface="微软雅黑 Light" panose="020B0502040204020203" pitchFamily="34" charset="-122"/>
                <a:cs typeface="+mn-ea"/>
                <a:sym typeface="+mn-lt"/>
              </a:endParaRPr>
            </a:p>
          </p:txBody>
        </p:sp>
        <p:grpSp>
          <p:nvGrpSpPr>
            <p:cNvPr id="48" name="组合 47"/>
            <p:cNvGrpSpPr/>
            <p:nvPr/>
          </p:nvGrpSpPr>
          <p:grpSpPr>
            <a:xfrm>
              <a:off x="4504949" y="3150278"/>
              <a:ext cx="3586480" cy="0"/>
              <a:chOff x="4277360" y="3068998"/>
              <a:chExt cx="3586480" cy="0"/>
            </a:xfrm>
          </p:grpSpPr>
          <p:cxnSp>
            <p:nvCxnSpPr>
              <p:cNvPr id="46" name="直接连接符 45"/>
              <p:cNvCxnSpPr/>
              <p:nvPr/>
            </p:nvCxnSpPr>
            <p:spPr>
              <a:xfrm>
                <a:off x="4277360" y="3068998"/>
                <a:ext cx="1280160" cy="0"/>
              </a:xfrm>
              <a:prstGeom prst="line">
                <a:avLst/>
              </a:prstGeom>
              <a:ln>
                <a:solidFill>
                  <a:srgbClr val="41B7D0"/>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583680" y="3068998"/>
                <a:ext cx="1280160" cy="0"/>
              </a:xfrm>
              <a:prstGeom prst="line">
                <a:avLst/>
              </a:prstGeom>
              <a:ln>
                <a:solidFill>
                  <a:srgbClr val="41B7D0"/>
                </a:solidFill>
                <a:prstDash val="lgDash"/>
              </a:ln>
            </p:spPr>
            <p:style>
              <a:lnRef idx="1">
                <a:schemeClr val="accent1"/>
              </a:lnRef>
              <a:fillRef idx="0">
                <a:schemeClr val="accent1"/>
              </a:fillRef>
              <a:effectRef idx="0">
                <a:schemeClr val="accent1"/>
              </a:effectRef>
              <a:fontRef idx="minor">
                <a:schemeClr val="tx1"/>
              </a:fontRef>
            </p:style>
          </p:cxnSp>
        </p:grpSp>
      </p:grpSp>
      <p:sp>
        <p:nvSpPr>
          <p:cNvPr id="50" name="椭圆 49"/>
          <p:cNvSpPr/>
          <p:nvPr/>
        </p:nvSpPr>
        <p:spPr>
          <a:xfrm>
            <a:off x="5522894" y="2525886"/>
            <a:ext cx="1669037" cy="1669037"/>
          </a:xfrm>
          <a:prstGeom prst="ellipse">
            <a:avLst/>
          </a:prstGeom>
          <a:blipFill dpi="0" rotWithShape="1">
            <a:blip r:embed="rId6"/>
            <a:srcRect/>
            <a:tile tx="-1441450" ty="-1778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5439140"/>
      </p:ext>
    </p:extLst>
  </p:cSld>
  <p:clrMapOvr>
    <a:masterClrMapping/>
  </p:clrMapOvr>
  <p:transition spd="slow" advTm="3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0" name="组合 39"/>
          <p:cNvGrpSpPr/>
          <p:nvPr/>
        </p:nvGrpSpPr>
        <p:grpSpPr>
          <a:xfrm>
            <a:off x="1678396" y="3769729"/>
            <a:ext cx="9342120" cy="3088271"/>
            <a:chOff x="1678396" y="3769729"/>
            <a:chExt cx="9342120" cy="3088271"/>
          </a:xfrm>
        </p:grpSpPr>
        <p:sp>
          <p:nvSpPr>
            <p:cNvPr id="41" name="梯形 40"/>
            <p:cNvSpPr/>
            <p:nvPr/>
          </p:nvSpPr>
          <p:spPr>
            <a:xfrm>
              <a:off x="1678396" y="6140992"/>
              <a:ext cx="9342120" cy="717008"/>
            </a:xfrm>
            <a:prstGeom prst="trapezoid">
              <a:avLst>
                <a:gd name="adj" fmla="val 96053"/>
              </a:avLst>
            </a:pr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2346961" y="4826373"/>
              <a:ext cx="8001000" cy="1301181"/>
              <a:chOff x="2790916" y="5084350"/>
              <a:chExt cx="7099419" cy="1056641"/>
            </a:xfrm>
          </p:grpSpPr>
          <p:sp>
            <p:nvSpPr>
              <p:cNvPr id="46" name="矩形 45"/>
              <p:cNvSpPr/>
              <p:nvPr/>
            </p:nvSpPr>
            <p:spPr>
              <a:xfrm>
                <a:off x="2790916" y="5801356"/>
                <a:ext cx="7099419" cy="339635"/>
              </a:xfrm>
              <a:prstGeom prst="rect">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梯形 46"/>
              <p:cNvSpPr/>
              <p:nvPr/>
            </p:nvSpPr>
            <p:spPr>
              <a:xfrm>
                <a:off x="2808577" y="5084350"/>
                <a:ext cx="7081758" cy="717008"/>
              </a:xfrm>
              <a:prstGeom prst="trapezoid">
                <a:avLst>
                  <a:gd name="adj" fmla="val 96053"/>
                </a:avLst>
              </a:pr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3222836" y="3769729"/>
              <a:ext cx="6271684" cy="1056643"/>
              <a:chOff x="3908636" y="4027707"/>
              <a:chExt cx="4863980" cy="1056643"/>
            </a:xfrm>
          </p:grpSpPr>
          <p:sp>
            <p:nvSpPr>
              <p:cNvPr id="44" name="矩形 43"/>
              <p:cNvSpPr/>
              <p:nvPr/>
            </p:nvSpPr>
            <p:spPr>
              <a:xfrm>
                <a:off x="3908636" y="4744715"/>
                <a:ext cx="4863980" cy="339635"/>
              </a:xfrm>
              <a:prstGeom prst="rect">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梯形 44"/>
              <p:cNvSpPr/>
              <p:nvPr/>
            </p:nvSpPr>
            <p:spPr>
              <a:xfrm>
                <a:off x="3926296" y="4027707"/>
                <a:ext cx="4846320" cy="717008"/>
              </a:xfrm>
              <a:prstGeom prst="trapezoid">
                <a:avLst>
                  <a:gd name="adj" fmla="val 96053"/>
                </a:avLst>
              </a:pr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9" name="梯形 38"/>
          <p:cNvSpPr/>
          <p:nvPr/>
        </p:nvSpPr>
        <p:spPr>
          <a:xfrm rot="10800000">
            <a:off x="163483" y="-5306"/>
            <a:ext cx="4554041" cy="1243687"/>
          </a:xfrm>
          <a:prstGeom prst="trapezoid">
            <a:avLst>
              <a:gd name="adj" fmla="val 96053"/>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MH_Others_2"/>
          <p:cNvSpPr txBox="1"/>
          <p:nvPr>
            <p:custDataLst>
              <p:tags r:id="rId3"/>
            </p:custDataLst>
          </p:nvPr>
        </p:nvSpPr>
        <p:spPr>
          <a:xfrm>
            <a:off x="1493316" y="139576"/>
            <a:ext cx="1751360" cy="1098805"/>
          </a:xfrm>
          <a:prstGeom prst="rect">
            <a:avLst/>
          </a:prstGeom>
          <a:noFill/>
        </p:spPr>
        <p:txBody>
          <a:bodyPr wrap="square" lIns="0" tIns="0" rIns="0" bIns="0" rtlCol="0" anchor="ctr" anchorCtr="0">
            <a:noAutofit/>
          </a:bodyPr>
          <a:lstStyle/>
          <a:p>
            <a:pPr algn="ctr"/>
            <a:r>
              <a:rPr lang="zh-CN" altLang="en-US" sz="4800" b="1"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目录</a:t>
            </a:r>
            <a:endParaRPr lang="en-US" altLang="zh-CN" sz="4800" b="1"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a:p>
            <a:pPr algn="ctr"/>
            <a:r>
              <a:rPr lang="en-US" altLang="zh-CN"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CONTENTS</a:t>
            </a:r>
            <a:endParaRPr lang="zh-CN" altLang="en-US" sz="8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16" name="图片 1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929777" y="923444"/>
            <a:ext cx="2869393" cy="4299498"/>
          </a:xfrm>
          <a:prstGeom prst="rect">
            <a:avLst/>
          </a:prstGeom>
        </p:spPr>
      </p:pic>
      <p:sp>
        <p:nvSpPr>
          <p:cNvPr id="3" name="矩形 2"/>
          <p:cNvSpPr/>
          <p:nvPr/>
        </p:nvSpPr>
        <p:spPr>
          <a:xfrm>
            <a:off x="2727109" y="3381494"/>
            <a:ext cx="1415772" cy="369332"/>
          </a:xfrm>
          <a:prstGeom prst="rect">
            <a:avLst/>
          </a:prstGeom>
        </p:spPr>
        <p:txBody>
          <a:bodyPr wrap="none">
            <a:spAutoFit/>
          </a:bodyPr>
          <a:lstStyle/>
          <a:p>
            <a:pPr lvl="0" algn="ctr"/>
            <a:r>
              <a:rPr lang="zh-CN" altLang="en-US" spc="600" dirty="0">
                <a:ea typeface="微软雅黑 Light" panose="020B0502040204020203" pitchFamily="34" charset="-122"/>
                <a:cs typeface="+mn-ea"/>
                <a:sym typeface="+mn-lt"/>
              </a:rPr>
              <a:t>个人信息</a:t>
            </a:r>
          </a:p>
        </p:txBody>
      </p:sp>
      <p:sp>
        <p:nvSpPr>
          <p:cNvPr id="4" name="矩形 3"/>
          <p:cNvSpPr/>
          <p:nvPr/>
        </p:nvSpPr>
        <p:spPr>
          <a:xfrm>
            <a:off x="7760390" y="1905696"/>
            <a:ext cx="1415772" cy="369332"/>
          </a:xfrm>
          <a:prstGeom prst="rect">
            <a:avLst/>
          </a:prstGeom>
        </p:spPr>
        <p:txBody>
          <a:bodyPr wrap="none">
            <a:spAutoFit/>
          </a:bodyPr>
          <a:lstStyle/>
          <a:p>
            <a:pPr lvl="0" algn="ctr"/>
            <a:r>
              <a:rPr lang="zh-CN" altLang="en-US" spc="600" dirty="0">
                <a:ea typeface="微软雅黑 Light" panose="020B0502040204020203" pitchFamily="34" charset="-122"/>
                <a:cs typeface="+mn-ea"/>
                <a:sym typeface="+mn-lt"/>
              </a:rPr>
              <a:t>教育经历</a:t>
            </a:r>
          </a:p>
        </p:txBody>
      </p:sp>
      <p:sp>
        <p:nvSpPr>
          <p:cNvPr id="36" name="矩形 35"/>
          <p:cNvSpPr/>
          <p:nvPr/>
        </p:nvSpPr>
        <p:spPr>
          <a:xfrm>
            <a:off x="1491872" y="4418594"/>
            <a:ext cx="1415772" cy="369332"/>
          </a:xfrm>
          <a:prstGeom prst="rect">
            <a:avLst/>
          </a:prstGeom>
        </p:spPr>
        <p:txBody>
          <a:bodyPr wrap="none">
            <a:spAutoFit/>
          </a:bodyPr>
          <a:lstStyle/>
          <a:p>
            <a:pPr lvl="0" algn="ctr"/>
            <a:r>
              <a:rPr lang="zh-CN" altLang="en-US" spc="600" dirty="0">
                <a:ea typeface="微软雅黑 Light" panose="020B0502040204020203" pitchFamily="34" charset="-122"/>
                <a:cs typeface="+mn-ea"/>
                <a:sym typeface="+mn-lt"/>
              </a:rPr>
              <a:t>荣誉奖</a:t>
            </a:r>
            <a:r>
              <a:rPr lang="zh-CN" altLang="en-US" spc="600" dirty="0" smtClean="0">
                <a:ea typeface="微软雅黑 Light" panose="020B0502040204020203" pitchFamily="34" charset="-122"/>
                <a:cs typeface="+mn-ea"/>
                <a:sym typeface="+mn-lt"/>
              </a:rPr>
              <a:t>项</a:t>
            </a:r>
            <a:endParaRPr lang="zh-CN" altLang="en-US" spc="600" dirty="0">
              <a:ea typeface="微软雅黑 Light" panose="020B0502040204020203" pitchFamily="34" charset="-122"/>
              <a:cs typeface="+mn-ea"/>
              <a:sym typeface="+mn-lt"/>
            </a:endParaRPr>
          </a:p>
        </p:txBody>
      </p:sp>
      <p:sp>
        <p:nvSpPr>
          <p:cNvPr id="37" name="矩形 36"/>
          <p:cNvSpPr/>
          <p:nvPr/>
        </p:nvSpPr>
        <p:spPr>
          <a:xfrm>
            <a:off x="8809405" y="3414239"/>
            <a:ext cx="1415772" cy="369332"/>
          </a:xfrm>
          <a:prstGeom prst="rect">
            <a:avLst/>
          </a:prstGeom>
        </p:spPr>
        <p:txBody>
          <a:bodyPr wrap="none">
            <a:spAutoFit/>
          </a:bodyPr>
          <a:lstStyle/>
          <a:p>
            <a:pPr lvl="0" algn="ctr"/>
            <a:r>
              <a:rPr lang="zh-CN" altLang="en-US" spc="600" dirty="0">
                <a:ea typeface="微软雅黑 Light" panose="020B0502040204020203" pitchFamily="34" charset="-122"/>
                <a:cs typeface="+mn-ea"/>
                <a:sym typeface="+mn-lt"/>
              </a:rPr>
              <a:t>工作实践</a:t>
            </a:r>
          </a:p>
        </p:txBody>
      </p:sp>
      <p:sp>
        <p:nvSpPr>
          <p:cNvPr id="5" name="矩形 4"/>
          <p:cNvSpPr/>
          <p:nvPr/>
        </p:nvSpPr>
        <p:spPr>
          <a:xfrm>
            <a:off x="4355276" y="1904509"/>
            <a:ext cx="1415772" cy="369332"/>
          </a:xfrm>
          <a:prstGeom prst="rect">
            <a:avLst/>
          </a:prstGeom>
        </p:spPr>
        <p:txBody>
          <a:bodyPr wrap="none">
            <a:spAutoFit/>
          </a:bodyPr>
          <a:lstStyle/>
          <a:p>
            <a:pPr lvl="0" algn="ctr"/>
            <a:r>
              <a:rPr lang="zh-CN" altLang="en-US" spc="600" dirty="0">
                <a:ea typeface="微软雅黑 Light" panose="020B0502040204020203" pitchFamily="34" charset="-122"/>
                <a:cs typeface="+mn-ea"/>
                <a:sym typeface="+mn-lt"/>
              </a:rPr>
              <a:t>未来展望</a:t>
            </a:r>
          </a:p>
        </p:txBody>
      </p:sp>
    </p:spTree>
    <p:custDataLst>
      <p:tags r:id="rId2"/>
    </p:custDataLst>
    <p:extLst>
      <p:ext uri="{BB962C8B-B14F-4D97-AF65-F5344CB8AC3E}">
        <p14:creationId xmlns:p14="http://schemas.microsoft.com/office/powerpoint/2010/main" xmlns="" val="1185842278"/>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41" name="组合 40"/>
          <p:cNvGrpSpPr/>
          <p:nvPr/>
        </p:nvGrpSpPr>
        <p:grpSpPr>
          <a:xfrm>
            <a:off x="6723995" y="511339"/>
            <a:ext cx="3930321" cy="3930321"/>
            <a:chOff x="934396" y="-1739820"/>
            <a:chExt cx="10337640" cy="10337640"/>
          </a:xfrm>
        </p:grpSpPr>
        <p:sp>
          <p:nvSpPr>
            <p:cNvPr id="39" name="椭圆 38"/>
            <p:cNvSpPr/>
            <p:nvPr/>
          </p:nvSpPr>
          <p:spPr>
            <a:xfrm>
              <a:off x="1905637" y="-791181"/>
              <a:ext cx="8440359" cy="8440359"/>
            </a:xfrm>
            <a:prstGeom prst="ellipse">
              <a:avLst/>
            </a:prstGeom>
            <a:noFill/>
            <a:ln w="38100">
              <a:solidFill>
                <a:srgbClr val="41B7D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934396" y="-1739820"/>
              <a:ext cx="10337640" cy="10337640"/>
            </a:xfrm>
            <a:prstGeom prst="ellipse">
              <a:avLst/>
            </a:prstGeom>
            <a:noFill/>
            <a:ln w="6350">
              <a:solidFill>
                <a:srgbClr val="41B7D0">
                  <a:alpha val="16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五边形 14"/>
          <p:cNvSpPr/>
          <p:nvPr/>
        </p:nvSpPr>
        <p:spPr>
          <a:xfrm>
            <a:off x="1862436" y="960120"/>
            <a:ext cx="3471563" cy="1176903"/>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MH_Title"/>
          <p:cNvSpPr txBox="1">
            <a:spLocks noChangeArrowheads="1"/>
          </p:cNvSpPr>
          <p:nvPr>
            <p:custDataLst>
              <p:tags r:id="rId3"/>
            </p:custDataLst>
          </p:nvPr>
        </p:nvSpPr>
        <p:spPr bwMode="auto">
          <a:xfrm>
            <a:off x="1862437" y="2476500"/>
            <a:ext cx="4277360" cy="174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30000"/>
              </a:lnSpc>
            </a:pPr>
            <a:r>
              <a:rPr lang="zh-CN" altLang="en-US" sz="1600" dirty="0">
                <a:latin typeface="+mn-lt"/>
                <a:ea typeface="微软雅黑 Light" panose="020B0502040204020203" pitchFamily="34" charset="-122"/>
                <a:cs typeface="+mn-ea"/>
                <a:sym typeface="+mn-lt"/>
              </a:rPr>
              <a:t>点击此处更换文本，点击此处更换文本 ，点击此处更换文本，点击此处更换文本点击此处更换文本点击此处更换文本点击此处更换文本</a:t>
            </a:r>
          </a:p>
        </p:txBody>
      </p:sp>
      <p:sp>
        <p:nvSpPr>
          <p:cNvPr id="11" name="椭圆 10"/>
          <p:cNvSpPr/>
          <p:nvPr/>
        </p:nvSpPr>
        <p:spPr>
          <a:xfrm>
            <a:off x="7591876" y="1379220"/>
            <a:ext cx="2194560" cy="2194560"/>
          </a:xfrm>
          <a:prstGeom prst="ellipse">
            <a:avLst/>
          </a:prstGeom>
          <a:solidFill>
            <a:srgbClr val="41B7D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6">
            <a:biLevel thresh="50000"/>
            <a:extLst>
              <a:ext uri="{28A0092B-C50C-407E-A947-70E740481C1C}">
                <a14:useLocalDpi xmlns:a14="http://schemas.microsoft.com/office/drawing/2010/main" xmlns="" val="0"/>
              </a:ext>
            </a:extLst>
          </a:blip>
          <a:stretch>
            <a:fillRect/>
          </a:stretch>
        </p:blipFill>
        <p:spPr>
          <a:xfrm>
            <a:off x="7995736" y="1783080"/>
            <a:ext cx="1386840" cy="1386840"/>
          </a:xfrm>
          <a:prstGeom prst="rect">
            <a:avLst/>
          </a:prstGeom>
        </p:spPr>
      </p:pic>
      <p:sp>
        <p:nvSpPr>
          <p:cNvPr id="13" name="矩形 12"/>
          <p:cNvSpPr/>
          <p:nvPr/>
        </p:nvSpPr>
        <p:spPr>
          <a:xfrm>
            <a:off x="2024298" y="1194628"/>
            <a:ext cx="2544287" cy="707886"/>
          </a:xfrm>
          <a:prstGeom prst="rect">
            <a:avLst/>
          </a:prstGeom>
        </p:spPr>
        <p:txBody>
          <a:bodyPr wrap="none">
            <a:spAutoFit/>
          </a:bodyPr>
          <a:lstStyle/>
          <a:p>
            <a:pPr lvl="0" algn="ctr"/>
            <a:r>
              <a:rPr lang="zh-CN" altLang="en-US" sz="4000" b="1" spc="6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个人信息</a:t>
            </a:r>
          </a:p>
        </p:txBody>
      </p:sp>
      <p:sp>
        <p:nvSpPr>
          <p:cNvPr id="16" name="矩形 15"/>
          <p:cNvSpPr/>
          <p:nvPr/>
        </p:nvSpPr>
        <p:spPr>
          <a:xfrm>
            <a:off x="0" y="960120"/>
            <a:ext cx="1862436" cy="1176903"/>
          </a:xfrm>
          <a:prstGeom prst="rect">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5240" y="4710118"/>
            <a:ext cx="12222480" cy="2147887"/>
            <a:chOff x="-15240" y="3333871"/>
            <a:chExt cx="12222480" cy="3524129"/>
          </a:xfrm>
        </p:grpSpPr>
        <p:sp>
          <p:nvSpPr>
            <p:cNvPr id="43" name="任意多边形 42"/>
            <p:cNvSpPr/>
            <p:nvPr/>
          </p:nvSpPr>
          <p:spPr>
            <a:xfrm>
              <a:off x="-15240" y="3333871"/>
              <a:ext cx="12207240" cy="3237992"/>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 name="connsiteX0" fmla="*/ 15240 w 12207240"/>
                <a:gd name="connsiteY0" fmla="*/ 0 h 1817488"/>
                <a:gd name="connsiteX1" fmla="*/ 510778 w 12207240"/>
                <a:gd name="connsiteY1" fmla="*/ 115917 h 1817488"/>
                <a:gd name="connsiteX2" fmla="*/ 2468880 w 12207240"/>
                <a:gd name="connsiteY2" fmla="*/ 406310 h 1817488"/>
                <a:gd name="connsiteX3" fmla="*/ 5135880 w 12207240"/>
                <a:gd name="connsiteY3" fmla="*/ 147230 h 1817488"/>
                <a:gd name="connsiteX4" fmla="*/ 7040880 w 12207240"/>
                <a:gd name="connsiteY4" fmla="*/ 375830 h 1817488"/>
                <a:gd name="connsiteX5" fmla="*/ 9631680 w 12207240"/>
                <a:gd name="connsiteY5" fmla="*/ 131990 h 1817488"/>
                <a:gd name="connsiteX6" fmla="*/ 11308080 w 12207240"/>
                <a:gd name="connsiteY6" fmla="*/ 375830 h 1817488"/>
                <a:gd name="connsiteX7" fmla="*/ 12049125 w 12207240"/>
                <a:gd name="connsiteY7" fmla="*/ 207238 h 1817488"/>
                <a:gd name="connsiteX8" fmla="*/ 12207240 w 12207240"/>
                <a:gd name="connsiteY8" fmla="*/ 148935 h 1817488"/>
                <a:gd name="connsiteX9" fmla="*/ 12207240 w 12207240"/>
                <a:gd name="connsiteY9" fmla="*/ 680630 h 1817488"/>
                <a:gd name="connsiteX10" fmla="*/ 0 w 12207240"/>
                <a:gd name="connsiteY10" fmla="*/ 1817488 h 1817488"/>
                <a:gd name="connsiteX11" fmla="*/ 15240 w 12207240"/>
                <a:gd name="connsiteY11" fmla="*/ 0 h 1817488"/>
                <a:gd name="connsiteX0" fmla="*/ 15240 w 12207240"/>
                <a:gd name="connsiteY0" fmla="*/ 0 h 1817488"/>
                <a:gd name="connsiteX1" fmla="*/ 510778 w 12207240"/>
                <a:gd name="connsiteY1" fmla="*/ 115917 h 1817488"/>
                <a:gd name="connsiteX2" fmla="*/ 2468880 w 12207240"/>
                <a:gd name="connsiteY2" fmla="*/ 406310 h 1817488"/>
                <a:gd name="connsiteX3" fmla="*/ 5135880 w 12207240"/>
                <a:gd name="connsiteY3" fmla="*/ 147230 h 1817488"/>
                <a:gd name="connsiteX4" fmla="*/ 7040880 w 12207240"/>
                <a:gd name="connsiteY4" fmla="*/ 375830 h 1817488"/>
                <a:gd name="connsiteX5" fmla="*/ 9631680 w 12207240"/>
                <a:gd name="connsiteY5" fmla="*/ 131990 h 1817488"/>
                <a:gd name="connsiteX6" fmla="*/ 11308080 w 12207240"/>
                <a:gd name="connsiteY6" fmla="*/ 375830 h 1817488"/>
                <a:gd name="connsiteX7" fmla="*/ 12049125 w 12207240"/>
                <a:gd name="connsiteY7" fmla="*/ 207238 h 1817488"/>
                <a:gd name="connsiteX8" fmla="*/ 12207240 w 12207240"/>
                <a:gd name="connsiteY8" fmla="*/ 148935 h 1817488"/>
                <a:gd name="connsiteX9" fmla="*/ 12207240 w 12207240"/>
                <a:gd name="connsiteY9" fmla="*/ 1775382 h 1817488"/>
                <a:gd name="connsiteX10" fmla="*/ 0 w 12207240"/>
                <a:gd name="connsiteY10" fmla="*/ 1817488 h 1817488"/>
                <a:gd name="connsiteX11" fmla="*/ 15240 w 12207240"/>
                <a:gd name="connsiteY11" fmla="*/ 0 h 181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7240" h="1817488">
                  <a:moveTo>
                    <a:pt x="15240" y="0"/>
                  </a:moveTo>
                  <a:lnTo>
                    <a:pt x="510778" y="115917"/>
                  </a:lnTo>
                  <a:cubicBezTo>
                    <a:pt x="1159193" y="262007"/>
                    <a:pt x="1809750" y="383450"/>
                    <a:pt x="2468880" y="406310"/>
                  </a:cubicBezTo>
                  <a:cubicBezTo>
                    <a:pt x="3347720" y="436790"/>
                    <a:pt x="4373880" y="152310"/>
                    <a:pt x="5135880" y="147230"/>
                  </a:cubicBezTo>
                  <a:cubicBezTo>
                    <a:pt x="5897881" y="142150"/>
                    <a:pt x="6291580" y="378370"/>
                    <a:pt x="7040880" y="375830"/>
                  </a:cubicBezTo>
                  <a:cubicBezTo>
                    <a:pt x="7790180" y="373290"/>
                    <a:pt x="8920480" y="131990"/>
                    <a:pt x="9631680" y="131990"/>
                  </a:cubicBezTo>
                  <a:cubicBezTo>
                    <a:pt x="10342880" y="131990"/>
                    <a:pt x="10815320" y="396150"/>
                    <a:pt x="11308080" y="375830"/>
                  </a:cubicBezTo>
                  <a:cubicBezTo>
                    <a:pt x="11554460" y="365670"/>
                    <a:pt x="11818620" y="288835"/>
                    <a:pt x="12049125" y="207238"/>
                  </a:cubicBezTo>
                  <a:lnTo>
                    <a:pt x="12207240" y="148935"/>
                  </a:lnTo>
                  <a:lnTo>
                    <a:pt x="12207240" y="1775382"/>
                  </a:lnTo>
                  <a:lnTo>
                    <a:pt x="0" y="1817488"/>
                  </a:lnTo>
                  <a:cubicBezTo>
                    <a:pt x="0" y="1590611"/>
                    <a:pt x="15240" y="226877"/>
                    <a:pt x="15240" y="0"/>
                  </a:cubicBez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0" y="4540223"/>
              <a:ext cx="12207240" cy="2162782"/>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 name="connsiteX0" fmla="*/ 0 w 12192000"/>
                <a:gd name="connsiteY0" fmla="*/ 0 h 1087653"/>
                <a:gd name="connsiteX1" fmla="*/ 495538 w 12192000"/>
                <a:gd name="connsiteY1" fmla="*/ 115917 h 1087653"/>
                <a:gd name="connsiteX2" fmla="*/ 2453640 w 12192000"/>
                <a:gd name="connsiteY2" fmla="*/ 406310 h 1087653"/>
                <a:gd name="connsiteX3" fmla="*/ 5120640 w 12192000"/>
                <a:gd name="connsiteY3" fmla="*/ 147230 h 1087653"/>
                <a:gd name="connsiteX4" fmla="*/ 7025640 w 12192000"/>
                <a:gd name="connsiteY4" fmla="*/ 375830 h 1087653"/>
                <a:gd name="connsiteX5" fmla="*/ 9616440 w 12192000"/>
                <a:gd name="connsiteY5" fmla="*/ 131990 h 1087653"/>
                <a:gd name="connsiteX6" fmla="*/ 11292840 w 12192000"/>
                <a:gd name="connsiteY6" fmla="*/ 375830 h 1087653"/>
                <a:gd name="connsiteX7" fmla="*/ 12033885 w 12192000"/>
                <a:gd name="connsiteY7" fmla="*/ 207238 h 1087653"/>
                <a:gd name="connsiteX8" fmla="*/ 12192000 w 12192000"/>
                <a:gd name="connsiteY8" fmla="*/ 148935 h 1087653"/>
                <a:gd name="connsiteX9" fmla="*/ 12192000 w 12192000"/>
                <a:gd name="connsiteY9" fmla="*/ 680630 h 1087653"/>
                <a:gd name="connsiteX10" fmla="*/ 0 w 12192000"/>
                <a:gd name="connsiteY10" fmla="*/ 1087653 h 1087653"/>
                <a:gd name="connsiteX11" fmla="*/ 0 w 12192000"/>
                <a:gd name="connsiteY11" fmla="*/ 0 h 1087653"/>
                <a:gd name="connsiteX0" fmla="*/ 0 w 12207240"/>
                <a:gd name="connsiteY0" fmla="*/ 0 h 1213970"/>
                <a:gd name="connsiteX1" fmla="*/ 495538 w 12207240"/>
                <a:gd name="connsiteY1" fmla="*/ 115917 h 1213970"/>
                <a:gd name="connsiteX2" fmla="*/ 2453640 w 12207240"/>
                <a:gd name="connsiteY2" fmla="*/ 406310 h 1213970"/>
                <a:gd name="connsiteX3" fmla="*/ 5120640 w 12207240"/>
                <a:gd name="connsiteY3" fmla="*/ 147230 h 1213970"/>
                <a:gd name="connsiteX4" fmla="*/ 7025640 w 12207240"/>
                <a:gd name="connsiteY4" fmla="*/ 375830 h 1213970"/>
                <a:gd name="connsiteX5" fmla="*/ 9616440 w 12207240"/>
                <a:gd name="connsiteY5" fmla="*/ 131990 h 1213970"/>
                <a:gd name="connsiteX6" fmla="*/ 11292840 w 12207240"/>
                <a:gd name="connsiteY6" fmla="*/ 375830 h 1213970"/>
                <a:gd name="connsiteX7" fmla="*/ 12033885 w 12207240"/>
                <a:gd name="connsiteY7" fmla="*/ 207238 h 1213970"/>
                <a:gd name="connsiteX8" fmla="*/ 12192000 w 12207240"/>
                <a:gd name="connsiteY8" fmla="*/ 148935 h 1213970"/>
                <a:gd name="connsiteX9" fmla="*/ 12207240 w 12207240"/>
                <a:gd name="connsiteY9" fmla="*/ 1213970 h 1213970"/>
                <a:gd name="connsiteX10" fmla="*/ 0 w 12207240"/>
                <a:gd name="connsiteY10" fmla="*/ 1087653 h 1213970"/>
                <a:gd name="connsiteX11" fmla="*/ 0 w 12207240"/>
                <a:gd name="connsiteY11" fmla="*/ 0 h 121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7240" h="121397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207240" y="1213970"/>
                  </a:lnTo>
                  <a:lnTo>
                    <a:pt x="0" y="1087653"/>
                  </a:lnTo>
                  <a:lnTo>
                    <a:pt x="0" y="0"/>
                  </a:ln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0" y="5645405"/>
              <a:ext cx="12192000" cy="1212595"/>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063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192000" y="680630"/>
                  </a:lnTo>
                  <a:lnTo>
                    <a:pt x="0" y="680630"/>
                  </a:lnTo>
                  <a:close/>
                </a:path>
              </a:pathLst>
            </a:cu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2"/>
    </p:custDataLst>
    <p:extLst>
      <p:ext uri="{BB962C8B-B14F-4D97-AF65-F5344CB8AC3E}">
        <p14:creationId xmlns:p14="http://schemas.microsoft.com/office/powerpoint/2010/main" xmlns="" val="2238884598"/>
      </p:ext>
    </p:extLst>
  </p:cSld>
  <p:clrMapOvr>
    <a:masterClrMapping/>
  </p:clrMapOvr>
  <p:transition spd="slow" advTm="3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345608" y="415926"/>
            <a:ext cx="2743200" cy="584775"/>
          </a:xfrm>
          <a:prstGeom prst="rect">
            <a:avLst/>
          </a:prstGeom>
          <a:noFill/>
        </p:spPr>
        <p:txBody>
          <a:bodyPr wrap="square" rtlCol="0">
            <a:spAutoFit/>
          </a:bodyPr>
          <a:lstStyle/>
          <a:p>
            <a:r>
              <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个人信息</a:t>
            </a:r>
          </a:p>
        </p:txBody>
      </p:sp>
      <p:grpSp>
        <p:nvGrpSpPr>
          <p:cNvPr id="6" name="0e6995ff-7793-46d4-a544-d16085d1f0e6"/>
          <p:cNvGrpSpPr>
            <a:grpSpLocks noChangeAspect="1"/>
          </p:cNvGrpSpPr>
          <p:nvPr/>
        </p:nvGrpSpPr>
        <p:grpSpPr>
          <a:xfrm>
            <a:off x="3226548" y="1230313"/>
            <a:ext cx="5844428" cy="7323137"/>
            <a:chOff x="3226548" y="1230313"/>
            <a:chExt cx="5844428" cy="7323137"/>
          </a:xfrm>
        </p:grpSpPr>
        <p:grpSp>
          <p:nvGrpSpPr>
            <p:cNvPr id="7" name="Group 2"/>
            <p:cNvGrpSpPr/>
            <p:nvPr/>
          </p:nvGrpSpPr>
          <p:grpSpPr>
            <a:xfrm>
              <a:off x="5888038" y="1230313"/>
              <a:ext cx="354013" cy="7323137"/>
              <a:chOff x="5888038" y="1230313"/>
              <a:chExt cx="354013" cy="7323137"/>
            </a:xfrm>
          </p:grpSpPr>
          <p:sp>
            <p:nvSpPr>
              <p:cNvPr id="49" name="íṡľíḍè-Rectangle 44"/>
              <p:cNvSpPr>
                <a:spLocks/>
              </p:cNvSpPr>
              <p:nvPr/>
            </p:nvSpPr>
            <p:spPr bwMode="auto">
              <a:xfrm>
                <a:off x="5916613" y="1384300"/>
                <a:ext cx="300038" cy="7169150"/>
              </a:xfrm>
              <a:prstGeom prst="rect">
                <a:avLst/>
              </a:prstGeom>
              <a:gradFill>
                <a:gsLst>
                  <a:gs pos="15000">
                    <a:schemeClr val="bg2"/>
                  </a:gs>
                  <a:gs pos="100000">
                    <a:schemeClr val="bg2">
                      <a:lumMod val="60000"/>
                      <a:lumOff val="40000"/>
                    </a:schemeClr>
                  </a:gs>
                </a:gsLst>
                <a:lin ang="10800000" scaled="0"/>
              </a:gradFill>
              <a:ln>
                <a:noFill/>
              </a:ln>
            </p:spPr>
            <p:txBody>
              <a:bodyPr anchor="ctr"/>
              <a:lstStyle/>
              <a:p>
                <a:pPr algn="ctr"/>
                <a:endParaRPr>
                  <a:ea typeface="微软雅黑 Light" panose="020B0502040204020203" pitchFamily="34" charset="-122"/>
                  <a:cs typeface="+mn-ea"/>
                  <a:sym typeface="+mn-lt"/>
                </a:endParaRPr>
              </a:p>
            </p:txBody>
          </p:sp>
          <p:sp>
            <p:nvSpPr>
              <p:cNvPr id="50" name="íṡľíḍè-Rectangle 45"/>
              <p:cNvSpPr>
                <a:spLocks/>
              </p:cNvSpPr>
              <p:nvPr/>
            </p:nvSpPr>
            <p:spPr bwMode="auto">
              <a:xfrm>
                <a:off x="5888038" y="1230313"/>
                <a:ext cx="354013" cy="255588"/>
              </a:xfrm>
              <a:prstGeom prst="rect">
                <a:avLst/>
              </a:prstGeom>
              <a:gradFill>
                <a:gsLst>
                  <a:gs pos="15000">
                    <a:schemeClr val="tx2"/>
                  </a:gs>
                  <a:gs pos="100000">
                    <a:schemeClr val="tx2">
                      <a:lumMod val="60000"/>
                      <a:lumOff val="40000"/>
                    </a:schemeClr>
                  </a:gs>
                </a:gsLst>
                <a:lin ang="10800000" scaled="0"/>
              </a:gradFill>
              <a:ln>
                <a:noFill/>
              </a:ln>
            </p:spPr>
            <p:txBody>
              <a:bodyPr anchor="ctr"/>
              <a:lstStyle/>
              <a:p>
                <a:pPr algn="ctr"/>
                <a:endParaRPr>
                  <a:ea typeface="微软雅黑 Light" panose="020B0502040204020203" pitchFamily="34" charset="-122"/>
                  <a:cs typeface="+mn-ea"/>
                  <a:sym typeface="+mn-lt"/>
                </a:endParaRPr>
              </a:p>
            </p:txBody>
          </p:sp>
        </p:grpSp>
        <p:sp>
          <p:nvSpPr>
            <p:cNvPr id="8" name="íṡľíḍè-Rectangle 3"/>
            <p:cNvSpPr>
              <a:spLocks/>
            </p:cNvSpPr>
            <p:nvPr/>
          </p:nvSpPr>
          <p:spPr bwMode="auto">
            <a:xfrm>
              <a:off x="5916613" y="2390775"/>
              <a:ext cx="300038" cy="287338"/>
            </a:xfrm>
            <a:prstGeom prst="rect">
              <a:avLst/>
            </a:prstGeom>
            <a:gradFill flip="none" rotWithShape="1">
              <a:gsLst>
                <a:gs pos="46000">
                  <a:schemeClr val="tx2"/>
                </a:gs>
                <a:gs pos="100000">
                  <a:schemeClr val="tx2">
                    <a:lumMod val="60000"/>
                    <a:lumOff val="40000"/>
                  </a:schemeClr>
                </a:gs>
              </a:gsLst>
              <a:lin ang="5400000" scaled="1"/>
              <a:tileRect/>
            </a:gradFill>
            <a:ln>
              <a:noFill/>
            </a:ln>
          </p:spPr>
          <p:txBody>
            <a:bodyPr anchor="ctr"/>
            <a:lstStyle/>
            <a:p>
              <a:pPr algn="ctr"/>
              <a:endParaRPr>
                <a:ea typeface="微软雅黑 Light" panose="020B0502040204020203" pitchFamily="34" charset="-122"/>
                <a:cs typeface="+mn-ea"/>
                <a:sym typeface="+mn-lt"/>
              </a:endParaRPr>
            </a:p>
          </p:txBody>
        </p:sp>
        <p:sp>
          <p:nvSpPr>
            <p:cNvPr id="9" name="íṡľíḍè-Rectangle 4"/>
            <p:cNvSpPr>
              <a:spLocks/>
            </p:cNvSpPr>
            <p:nvPr/>
          </p:nvSpPr>
          <p:spPr bwMode="auto">
            <a:xfrm>
              <a:off x="5916613" y="4572000"/>
              <a:ext cx="300038" cy="290513"/>
            </a:xfrm>
            <a:prstGeom prst="rect">
              <a:avLst/>
            </a:prstGeom>
            <a:gradFill flip="none" rotWithShape="1">
              <a:gsLst>
                <a:gs pos="46000">
                  <a:schemeClr val="tx2"/>
                </a:gs>
                <a:gs pos="100000">
                  <a:schemeClr val="tx2">
                    <a:lumMod val="60000"/>
                    <a:lumOff val="40000"/>
                  </a:schemeClr>
                </a:gs>
              </a:gsLst>
              <a:lin ang="5400000" scaled="1"/>
              <a:tileRect/>
            </a:gradFill>
            <a:ln>
              <a:noFill/>
            </a:ln>
          </p:spPr>
          <p:txBody>
            <a:bodyPr anchor="ctr"/>
            <a:lstStyle/>
            <a:p>
              <a:pPr algn="ctr"/>
              <a:endParaRPr>
                <a:ea typeface="微软雅黑 Light" panose="020B0502040204020203" pitchFamily="34" charset="-122"/>
                <a:cs typeface="+mn-ea"/>
                <a:sym typeface="+mn-lt"/>
              </a:endParaRPr>
            </a:p>
          </p:txBody>
        </p:sp>
        <p:grpSp>
          <p:nvGrpSpPr>
            <p:cNvPr id="10" name="Group 5"/>
            <p:cNvGrpSpPr/>
            <p:nvPr/>
          </p:nvGrpSpPr>
          <p:grpSpPr>
            <a:xfrm>
              <a:off x="3494088" y="3925888"/>
              <a:ext cx="3324225" cy="884238"/>
              <a:chOff x="3494088" y="3925888"/>
              <a:chExt cx="3324225" cy="884238"/>
            </a:xfrm>
          </p:grpSpPr>
          <p:sp>
            <p:nvSpPr>
              <p:cNvPr id="47" name="íṡľíḍè-Freeform: Shape 42"/>
              <p:cNvSpPr>
                <a:spLocks/>
              </p:cNvSpPr>
              <p:nvPr/>
            </p:nvSpPr>
            <p:spPr bwMode="auto">
              <a:xfrm>
                <a:off x="3494088" y="3925888"/>
                <a:ext cx="3324225" cy="884238"/>
              </a:xfrm>
              <a:custGeom>
                <a:avLst/>
                <a:gdLst>
                  <a:gd name="T0" fmla="*/ 1282 w 1282"/>
                  <a:gd name="T1" fmla="*/ 311 h 341"/>
                  <a:gd name="T2" fmla="*/ 1252 w 1282"/>
                  <a:gd name="T3" fmla="*/ 341 h 341"/>
                  <a:gd name="T4" fmla="*/ 30 w 1282"/>
                  <a:gd name="T5" fmla="*/ 341 h 341"/>
                  <a:gd name="T6" fmla="*/ 0 w 1282"/>
                  <a:gd name="T7" fmla="*/ 311 h 341"/>
                  <a:gd name="T8" fmla="*/ 0 w 1282"/>
                  <a:gd name="T9" fmla="*/ 30 h 341"/>
                  <a:gd name="T10" fmla="*/ 30 w 1282"/>
                  <a:gd name="T11" fmla="*/ 0 h 341"/>
                  <a:gd name="T12" fmla="*/ 1252 w 1282"/>
                  <a:gd name="T13" fmla="*/ 0 h 341"/>
                  <a:gd name="T14" fmla="*/ 1282 w 1282"/>
                  <a:gd name="T15" fmla="*/ 30 h 341"/>
                  <a:gd name="T16" fmla="*/ 1282 w 1282"/>
                  <a:gd name="T17" fmla="*/ 31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2" h="341">
                    <a:moveTo>
                      <a:pt x="1282" y="311"/>
                    </a:moveTo>
                    <a:cubicBezTo>
                      <a:pt x="1282" y="327"/>
                      <a:pt x="1268" y="341"/>
                      <a:pt x="1252" y="341"/>
                    </a:cubicBezTo>
                    <a:cubicBezTo>
                      <a:pt x="30" y="341"/>
                      <a:pt x="30" y="341"/>
                      <a:pt x="30" y="341"/>
                    </a:cubicBezTo>
                    <a:cubicBezTo>
                      <a:pt x="13" y="341"/>
                      <a:pt x="0" y="327"/>
                      <a:pt x="0" y="311"/>
                    </a:cubicBezTo>
                    <a:cubicBezTo>
                      <a:pt x="0" y="30"/>
                      <a:pt x="0" y="30"/>
                      <a:pt x="0" y="30"/>
                    </a:cubicBezTo>
                    <a:cubicBezTo>
                      <a:pt x="0" y="13"/>
                      <a:pt x="13" y="0"/>
                      <a:pt x="30" y="0"/>
                    </a:cubicBezTo>
                    <a:cubicBezTo>
                      <a:pt x="1252" y="0"/>
                      <a:pt x="1252" y="0"/>
                      <a:pt x="1252" y="0"/>
                    </a:cubicBezTo>
                    <a:cubicBezTo>
                      <a:pt x="1268" y="0"/>
                      <a:pt x="1282" y="13"/>
                      <a:pt x="1282" y="30"/>
                    </a:cubicBezTo>
                    <a:lnTo>
                      <a:pt x="1282" y="311"/>
                    </a:lnTo>
                    <a:close/>
                  </a:path>
                </a:pathLst>
              </a:custGeom>
              <a:solidFill>
                <a:schemeClr val="accent3"/>
              </a:solidFill>
              <a:ln>
                <a:noFill/>
              </a:ln>
            </p:spPr>
            <p:txBody>
              <a:bodyPr anchor="ctr"/>
              <a:lstStyle/>
              <a:p>
                <a:pPr algn="ctr"/>
                <a:endParaRPr>
                  <a:ea typeface="微软雅黑 Light" panose="020B0502040204020203" pitchFamily="34" charset="-122"/>
                  <a:cs typeface="+mn-ea"/>
                  <a:sym typeface="+mn-lt"/>
                </a:endParaRPr>
              </a:p>
            </p:txBody>
          </p:sp>
          <p:sp>
            <p:nvSpPr>
              <p:cNvPr id="48" name="íṡľíḍè-Freeform: Shape 43"/>
              <p:cNvSpPr>
                <a:spLocks/>
              </p:cNvSpPr>
              <p:nvPr/>
            </p:nvSpPr>
            <p:spPr bwMode="auto">
              <a:xfrm>
                <a:off x="3590926" y="4010025"/>
                <a:ext cx="3128963" cy="714375"/>
              </a:xfrm>
              <a:custGeom>
                <a:avLst/>
                <a:gdLst>
                  <a:gd name="T0" fmla="*/ 24 w 1207"/>
                  <a:gd name="T1" fmla="*/ 0 h 276"/>
                  <a:gd name="T2" fmla="*/ 0 w 1207"/>
                  <a:gd name="T3" fmla="*/ 24 h 276"/>
                  <a:gd name="T4" fmla="*/ 0 w 1207"/>
                  <a:gd name="T5" fmla="*/ 252 h 276"/>
                  <a:gd name="T6" fmla="*/ 24 w 1207"/>
                  <a:gd name="T7" fmla="*/ 276 h 276"/>
                  <a:gd name="T8" fmla="*/ 1183 w 1207"/>
                  <a:gd name="T9" fmla="*/ 276 h 276"/>
                  <a:gd name="T10" fmla="*/ 1207 w 1207"/>
                  <a:gd name="T11" fmla="*/ 252 h 276"/>
                  <a:gd name="T12" fmla="*/ 1207 w 1207"/>
                  <a:gd name="T13" fmla="*/ 24 h 276"/>
                  <a:gd name="T14" fmla="*/ 1183 w 1207"/>
                  <a:gd name="T15" fmla="*/ 0 h 276"/>
                  <a:gd name="T16" fmla="*/ 24 w 1207"/>
                  <a:gd name="T1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7" h="276">
                    <a:moveTo>
                      <a:pt x="24" y="0"/>
                    </a:moveTo>
                    <a:cubicBezTo>
                      <a:pt x="11" y="0"/>
                      <a:pt x="0" y="11"/>
                      <a:pt x="0" y="24"/>
                    </a:cubicBezTo>
                    <a:cubicBezTo>
                      <a:pt x="0" y="252"/>
                      <a:pt x="0" y="252"/>
                      <a:pt x="0" y="252"/>
                    </a:cubicBezTo>
                    <a:cubicBezTo>
                      <a:pt x="0" y="265"/>
                      <a:pt x="11" y="276"/>
                      <a:pt x="24" y="276"/>
                    </a:cubicBezTo>
                    <a:cubicBezTo>
                      <a:pt x="1183" y="276"/>
                      <a:pt x="1183" y="276"/>
                      <a:pt x="1183" y="276"/>
                    </a:cubicBezTo>
                    <a:cubicBezTo>
                      <a:pt x="1196" y="276"/>
                      <a:pt x="1207" y="265"/>
                      <a:pt x="1207" y="252"/>
                    </a:cubicBezTo>
                    <a:cubicBezTo>
                      <a:pt x="1207" y="24"/>
                      <a:pt x="1207" y="24"/>
                      <a:pt x="1207" y="24"/>
                    </a:cubicBezTo>
                    <a:cubicBezTo>
                      <a:pt x="1207" y="11"/>
                      <a:pt x="1196" y="0"/>
                      <a:pt x="1183" y="0"/>
                    </a:cubicBezTo>
                    <a:lnTo>
                      <a:pt x="24" y="0"/>
                    </a:lnTo>
                    <a:close/>
                  </a:path>
                </a:pathLst>
              </a:custGeom>
              <a:noFill/>
              <a:ln w="31750" cap="flat">
                <a:solidFill>
                  <a:srgbClr val="FFFFF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endParaRPr>
                  <a:ea typeface="微软雅黑 Light" panose="020B0502040204020203" pitchFamily="34" charset="-122"/>
                  <a:cs typeface="+mn-ea"/>
                  <a:sym typeface="+mn-lt"/>
                </a:endParaRPr>
              </a:p>
            </p:txBody>
          </p:sp>
        </p:grpSp>
        <p:sp>
          <p:nvSpPr>
            <p:cNvPr id="11" name="íṡľíḍè-Rectangle 6"/>
            <p:cNvSpPr>
              <a:spLocks/>
            </p:cNvSpPr>
            <p:nvPr/>
          </p:nvSpPr>
          <p:spPr bwMode="auto">
            <a:xfrm>
              <a:off x="5916613" y="3468688"/>
              <a:ext cx="300038" cy="287338"/>
            </a:xfrm>
            <a:prstGeom prst="rect">
              <a:avLst/>
            </a:prstGeom>
            <a:gradFill flip="none" rotWithShape="1">
              <a:gsLst>
                <a:gs pos="46000">
                  <a:schemeClr val="tx2"/>
                </a:gs>
                <a:gs pos="100000">
                  <a:schemeClr val="tx2">
                    <a:lumMod val="60000"/>
                    <a:lumOff val="40000"/>
                  </a:schemeClr>
                </a:gs>
              </a:gsLst>
              <a:lin ang="5400000" scaled="1"/>
              <a:tileRect/>
            </a:gradFill>
            <a:ln>
              <a:noFill/>
            </a:ln>
          </p:spPr>
          <p:txBody>
            <a:bodyPr anchor="ctr"/>
            <a:lstStyle/>
            <a:p>
              <a:pPr algn="ctr"/>
              <a:endParaRPr>
                <a:ea typeface="微软雅黑 Light" panose="020B0502040204020203" pitchFamily="34" charset="-122"/>
                <a:cs typeface="+mn-ea"/>
                <a:sym typeface="+mn-lt"/>
              </a:endParaRPr>
            </a:p>
          </p:txBody>
        </p:sp>
        <p:sp>
          <p:nvSpPr>
            <p:cNvPr id="12" name="íṡľíḍè-Rectangle 7"/>
            <p:cNvSpPr>
              <a:spLocks/>
            </p:cNvSpPr>
            <p:nvPr/>
          </p:nvSpPr>
          <p:spPr bwMode="auto">
            <a:xfrm>
              <a:off x="5916613" y="5649913"/>
              <a:ext cx="300038" cy="288925"/>
            </a:xfrm>
            <a:prstGeom prst="rect">
              <a:avLst/>
            </a:prstGeom>
            <a:gradFill flip="none" rotWithShape="1">
              <a:gsLst>
                <a:gs pos="46000">
                  <a:schemeClr val="tx2"/>
                </a:gs>
                <a:gs pos="100000">
                  <a:schemeClr val="tx2">
                    <a:lumMod val="60000"/>
                    <a:lumOff val="40000"/>
                  </a:schemeClr>
                </a:gs>
              </a:gsLst>
              <a:lin ang="5400000" scaled="1"/>
              <a:tileRect/>
            </a:gradFill>
            <a:ln>
              <a:noFill/>
            </a:ln>
          </p:spPr>
          <p:txBody>
            <a:bodyPr anchor="ctr"/>
            <a:lstStyle/>
            <a:p>
              <a:pPr algn="ctr"/>
              <a:endParaRPr>
                <a:ea typeface="微软雅黑 Light" panose="020B0502040204020203" pitchFamily="34" charset="-122"/>
                <a:cs typeface="+mn-ea"/>
                <a:sym typeface="+mn-lt"/>
              </a:endParaRPr>
            </a:p>
          </p:txBody>
        </p:sp>
        <p:grpSp>
          <p:nvGrpSpPr>
            <p:cNvPr id="13" name="Group 8"/>
            <p:cNvGrpSpPr/>
            <p:nvPr/>
          </p:nvGrpSpPr>
          <p:grpSpPr>
            <a:xfrm>
              <a:off x="5486401" y="4994275"/>
              <a:ext cx="3322638" cy="882650"/>
              <a:chOff x="5486401" y="4994275"/>
              <a:chExt cx="3322638" cy="882650"/>
            </a:xfrm>
          </p:grpSpPr>
          <p:sp>
            <p:nvSpPr>
              <p:cNvPr id="45" name="íṡľíḍè-Freeform: Shape 40"/>
              <p:cNvSpPr>
                <a:spLocks/>
              </p:cNvSpPr>
              <p:nvPr/>
            </p:nvSpPr>
            <p:spPr bwMode="auto">
              <a:xfrm>
                <a:off x="5486401" y="4994275"/>
                <a:ext cx="3322638" cy="882650"/>
              </a:xfrm>
              <a:custGeom>
                <a:avLst/>
                <a:gdLst>
                  <a:gd name="T0" fmla="*/ 1282 w 1282"/>
                  <a:gd name="T1" fmla="*/ 311 h 341"/>
                  <a:gd name="T2" fmla="*/ 1252 w 1282"/>
                  <a:gd name="T3" fmla="*/ 341 h 341"/>
                  <a:gd name="T4" fmla="*/ 30 w 1282"/>
                  <a:gd name="T5" fmla="*/ 341 h 341"/>
                  <a:gd name="T6" fmla="*/ 0 w 1282"/>
                  <a:gd name="T7" fmla="*/ 311 h 341"/>
                  <a:gd name="T8" fmla="*/ 0 w 1282"/>
                  <a:gd name="T9" fmla="*/ 30 h 341"/>
                  <a:gd name="T10" fmla="*/ 30 w 1282"/>
                  <a:gd name="T11" fmla="*/ 0 h 341"/>
                  <a:gd name="T12" fmla="*/ 1252 w 1282"/>
                  <a:gd name="T13" fmla="*/ 0 h 341"/>
                  <a:gd name="T14" fmla="*/ 1282 w 1282"/>
                  <a:gd name="T15" fmla="*/ 30 h 341"/>
                  <a:gd name="T16" fmla="*/ 1282 w 1282"/>
                  <a:gd name="T17" fmla="*/ 31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2" h="341">
                    <a:moveTo>
                      <a:pt x="1282" y="311"/>
                    </a:moveTo>
                    <a:cubicBezTo>
                      <a:pt x="1282" y="327"/>
                      <a:pt x="1268" y="341"/>
                      <a:pt x="1252" y="341"/>
                    </a:cubicBezTo>
                    <a:cubicBezTo>
                      <a:pt x="30" y="341"/>
                      <a:pt x="30" y="341"/>
                      <a:pt x="30" y="341"/>
                    </a:cubicBezTo>
                    <a:cubicBezTo>
                      <a:pt x="13" y="341"/>
                      <a:pt x="0" y="327"/>
                      <a:pt x="0" y="311"/>
                    </a:cubicBezTo>
                    <a:cubicBezTo>
                      <a:pt x="0" y="30"/>
                      <a:pt x="0" y="30"/>
                      <a:pt x="0" y="30"/>
                    </a:cubicBezTo>
                    <a:cubicBezTo>
                      <a:pt x="0" y="13"/>
                      <a:pt x="13" y="0"/>
                      <a:pt x="30" y="0"/>
                    </a:cubicBezTo>
                    <a:cubicBezTo>
                      <a:pt x="1252" y="0"/>
                      <a:pt x="1252" y="0"/>
                      <a:pt x="1252" y="0"/>
                    </a:cubicBezTo>
                    <a:cubicBezTo>
                      <a:pt x="1268" y="0"/>
                      <a:pt x="1282" y="13"/>
                      <a:pt x="1282" y="30"/>
                    </a:cubicBezTo>
                    <a:lnTo>
                      <a:pt x="1282" y="311"/>
                    </a:lnTo>
                    <a:close/>
                  </a:path>
                </a:pathLst>
              </a:custGeom>
              <a:solidFill>
                <a:schemeClr val="accent4"/>
              </a:solidFill>
              <a:ln>
                <a:noFill/>
              </a:ln>
            </p:spPr>
            <p:txBody>
              <a:bodyPr anchor="ctr"/>
              <a:lstStyle/>
              <a:p>
                <a:pPr algn="ctr"/>
                <a:endParaRPr>
                  <a:ea typeface="微软雅黑 Light" panose="020B0502040204020203" pitchFamily="34" charset="-122"/>
                  <a:cs typeface="+mn-ea"/>
                  <a:sym typeface="+mn-lt"/>
                </a:endParaRPr>
              </a:p>
            </p:txBody>
          </p:sp>
          <p:sp>
            <p:nvSpPr>
              <p:cNvPr id="46" name="íṡľíḍè-Freeform: Shape 41"/>
              <p:cNvSpPr>
                <a:spLocks/>
              </p:cNvSpPr>
              <p:nvPr/>
            </p:nvSpPr>
            <p:spPr bwMode="auto">
              <a:xfrm>
                <a:off x="5581651" y="5076825"/>
                <a:ext cx="3128963" cy="714375"/>
              </a:xfrm>
              <a:custGeom>
                <a:avLst/>
                <a:gdLst>
                  <a:gd name="T0" fmla="*/ 24 w 1207"/>
                  <a:gd name="T1" fmla="*/ 0 h 276"/>
                  <a:gd name="T2" fmla="*/ 0 w 1207"/>
                  <a:gd name="T3" fmla="*/ 24 h 276"/>
                  <a:gd name="T4" fmla="*/ 0 w 1207"/>
                  <a:gd name="T5" fmla="*/ 252 h 276"/>
                  <a:gd name="T6" fmla="*/ 24 w 1207"/>
                  <a:gd name="T7" fmla="*/ 276 h 276"/>
                  <a:gd name="T8" fmla="*/ 1183 w 1207"/>
                  <a:gd name="T9" fmla="*/ 276 h 276"/>
                  <a:gd name="T10" fmla="*/ 1207 w 1207"/>
                  <a:gd name="T11" fmla="*/ 252 h 276"/>
                  <a:gd name="T12" fmla="*/ 1207 w 1207"/>
                  <a:gd name="T13" fmla="*/ 24 h 276"/>
                  <a:gd name="T14" fmla="*/ 1183 w 1207"/>
                  <a:gd name="T15" fmla="*/ 0 h 276"/>
                  <a:gd name="T16" fmla="*/ 24 w 1207"/>
                  <a:gd name="T1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7" h="276">
                    <a:moveTo>
                      <a:pt x="24" y="0"/>
                    </a:moveTo>
                    <a:cubicBezTo>
                      <a:pt x="11" y="0"/>
                      <a:pt x="0" y="11"/>
                      <a:pt x="0" y="24"/>
                    </a:cubicBezTo>
                    <a:cubicBezTo>
                      <a:pt x="0" y="252"/>
                      <a:pt x="0" y="252"/>
                      <a:pt x="0" y="252"/>
                    </a:cubicBezTo>
                    <a:cubicBezTo>
                      <a:pt x="0" y="265"/>
                      <a:pt x="11" y="276"/>
                      <a:pt x="24" y="276"/>
                    </a:cubicBezTo>
                    <a:cubicBezTo>
                      <a:pt x="1183" y="276"/>
                      <a:pt x="1183" y="276"/>
                      <a:pt x="1183" y="276"/>
                    </a:cubicBezTo>
                    <a:cubicBezTo>
                      <a:pt x="1196" y="276"/>
                      <a:pt x="1207" y="265"/>
                      <a:pt x="1207" y="252"/>
                    </a:cubicBezTo>
                    <a:cubicBezTo>
                      <a:pt x="1207" y="24"/>
                      <a:pt x="1207" y="24"/>
                      <a:pt x="1207" y="24"/>
                    </a:cubicBezTo>
                    <a:cubicBezTo>
                      <a:pt x="1207" y="11"/>
                      <a:pt x="1196" y="0"/>
                      <a:pt x="1183" y="0"/>
                    </a:cubicBezTo>
                    <a:lnTo>
                      <a:pt x="24" y="0"/>
                    </a:lnTo>
                    <a:close/>
                  </a:path>
                </a:pathLst>
              </a:custGeom>
              <a:noFill/>
              <a:ln w="31750" cap="flat">
                <a:solidFill>
                  <a:srgbClr val="FFFFF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endParaRPr>
                  <a:ea typeface="微软雅黑 Light" panose="020B0502040204020203" pitchFamily="34" charset="-122"/>
                  <a:cs typeface="+mn-ea"/>
                  <a:sym typeface="+mn-lt"/>
                </a:endParaRPr>
              </a:p>
            </p:txBody>
          </p:sp>
        </p:grpSp>
        <p:grpSp>
          <p:nvGrpSpPr>
            <p:cNvPr id="14" name="Group 9"/>
            <p:cNvGrpSpPr/>
            <p:nvPr/>
          </p:nvGrpSpPr>
          <p:grpSpPr>
            <a:xfrm>
              <a:off x="3494088" y="1728788"/>
              <a:ext cx="3324225" cy="884238"/>
              <a:chOff x="3494088" y="1728788"/>
              <a:chExt cx="3324225" cy="884238"/>
            </a:xfrm>
          </p:grpSpPr>
          <p:sp>
            <p:nvSpPr>
              <p:cNvPr id="43" name="íṡľíḍè-Freeform: Shape 38"/>
              <p:cNvSpPr>
                <a:spLocks/>
              </p:cNvSpPr>
              <p:nvPr/>
            </p:nvSpPr>
            <p:spPr bwMode="auto">
              <a:xfrm>
                <a:off x="3494088" y="1728788"/>
                <a:ext cx="3324225" cy="884238"/>
              </a:xfrm>
              <a:custGeom>
                <a:avLst/>
                <a:gdLst>
                  <a:gd name="T0" fmla="*/ 1282 w 1282"/>
                  <a:gd name="T1" fmla="*/ 311 h 341"/>
                  <a:gd name="T2" fmla="*/ 1252 w 1282"/>
                  <a:gd name="T3" fmla="*/ 341 h 341"/>
                  <a:gd name="T4" fmla="*/ 30 w 1282"/>
                  <a:gd name="T5" fmla="*/ 341 h 341"/>
                  <a:gd name="T6" fmla="*/ 0 w 1282"/>
                  <a:gd name="T7" fmla="*/ 311 h 341"/>
                  <a:gd name="T8" fmla="*/ 0 w 1282"/>
                  <a:gd name="T9" fmla="*/ 30 h 341"/>
                  <a:gd name="T10" fmla="*/ 30 w 1282"/>
                  <a:gd name="T11" fmla="*/ 0 h 341"/>
                  <a:gd name="T12" fmla="*/ 1252 w 1282"/>
                  <a:gd name="T13" fmla="*/ 0 h 341"/>
                  <a:gd name="T14" fmla="*/ 1282 w 1282"/>
                  <a:gd name="T15" fmla="*/ 30 h 341"/>
                  <a:gd name="T16" fmla="*/ 1282 w 1282"/>
                  <a:gd name="T17" fmla="*/ 31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2" h="341">
                    <a:moveTo>
                      <a:pt x="1282" y="311"/>
                    </a:moveTo>
                    <a:cubicBezTo>
                      <a:pt x="1282" y="327"/>
                      <a:pt x="1268" y="341"/>
                      <a:pt x="1252" y="341"/>
                    </a:cubicBezTo>
                    <a:cubicBezTo>
                      <a:pt x="30" y="341"/>
                      <a:pt x="30" y="341"/>
                      <a:pt x="30" y="341"/>
                    </a:cubicBezTo>
                    <a:cubicBezTo>
                      <a:pt x="13" y="341"/>
                      <a:pt x="0" y="327"/>
                      <a:pt x="0" y="311"/>
                    </a:cubicBezTo>
                    <a:cubicBezTo>
                      <a:pt x="0" y="30"/>
                      <a:pt x="0" y="30"/>
                      <a:pt x="0" y="30"/>
                    </a:cubicBezTo>
                    <a:cubicBezTo>
                      <a:pt x="0" y="13"/>
                      <a:pt x="13" y="0"/>
                      <a:pt x="30" y="0"/>
                    </a:cubicBezTo>
                    <a:cubicBezTo>
                      <a:pt x="1252" y="0"/>
                      <a:pt x="1252" y="0"/>
                      <a:pt x="1252" y="0"/>
                    </a:cubicBezTo>
                    <a:cubicBezTo>
                      <a:pt x="1268" y="0"/>
                      <a:pt x="1282" y="13"/>
                      <a:pt x="1282" y="30"/>
                    </a:cubicBezTo>
                    <a:lnTo>
                      <a:pt x="1282" y="311"/>
                    </a:lnTo>
                    <a:close/>
                  </a:path>
                </a:pathLst>
              </a:custGeom>
              <a:solidFill>
                <a:schemeClr val="accent1"/>
              </a:solidFill>
              <a:ln>
                <a:noFill/>
              </a:ln>
            </p:spPr>
            <p:txBody>
              <a:bodyPr anchor="ctr"/>
              <a:lstStyle/>
              <a:p>
                <a:pPr algn="ctr"/>
                <a:endParaRPr>
                  <a:ea typeface="微软雅黑 Light" panose="020B0502040204020203" pitchFamily="34" charset="-122"/>
                  <a:cs typeface="+mn-ea"/>
                  <a:sym typeface="+mn-lt"/>
                </a:endParaRPr>
              </a:p>
            </p:txBody>
          </p:sp>
          <p:sp>
            <p:nvSpPr>
              <p:cNvPr id="44" name="íṡľíḍè-Freeform: Shape 39"/>
              <p:cNvSpPr>
                <a:spLocks/>
              </p:cNvSpPr>
              <p:nvPr/>
            </p:nvSpPr>
            <p:spPr bwMode="auto">
              <a:xfrm>
                <a:off x="3590926" y="1812925"/>
                <a:ext cx="3128963" cy="714375"/>
              </a:xfrm>
              <a:custGeom>
                <a:avLst/>
                <a:gdLst>
                  <a:gd name="T0" fmla="*/ 24 w 1207"/>
                  <a:gd name="T1" fmla="*/ 0 h 276"/>
                  <a:gd name="T2" fmla="*/ 0 w 1207"/>
                  <a:gd name="T3" fmla="*/ 24 h 276"/>
                  <a:gd name="T4" fmla="*/ 0 w 1207"/>
                  <a:gd name="T5" fmla="*/ 252 h 276"/>
                  <a:gd name="T6" fmla="*/ 24 w 1207"/>
                  <a:gd name="T7" fmla="*/ 276 h 276"/>
                  <a:gd name="T8" fmla="*/ 1183 w 1207"/>
                  <a:gd name="T9" fmla="*/ 276 h 276"/>
                  <a:gd name="T10" fmla="*/ 1207 w 1207"/>
                  <a:gd name="T11" fmla="*/ 252 h 276"/>
                  <a:gd name="T12" fmla="*/ 1207 w 1207"/>
                  <a:gd name="T13" fmla="*/ 24 h 276"/>
                  <a:gd name="T14" fmla="*/ 1183 w 1207"/>
                  <a:gd name="T15" fmla="*/ 0 h 276"/>
                  <a:gd name="T16" fmla="*/ 24 w 1207"/>
                  <a:gd name="T1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7" h="276">
                    <a:moveTo>
                      <a:pt x="24" y="0"/>
                    </a:moveTo>
                    <a:cubicBezTo>
                      <a:pt x="11" y="0"/>
                      <a:pt x="0" y="11"/>
                      <a:pt x="0" y="24"/>
                    </a:cubicBezTo>
                    <a:cubicBezTo>
                      <a:pt x="0" y="252"/>
                      <a:pt x="0" y="252"/>
                      <a:pt x="0" y="252"/>
                    </a:cubicBezTo>
                    <a:cubicBezTo>
                      <a:pt x="0" y="265"/>
                      <a:pt x="11" y="276"/>
                      <a:pt x="24" y="276"/>
                    </a:cubicBezTo>
                    <a:cubicBezTo>
                      <a:pt x="1183" y="276"/>
                      <a:pt x="1183" y="276"/>
                      <a:pt x="1183" y="276"/>
                    </a:cubicBezTo>
                    <a:cubicBezTo>
                      <a:pt x="1196" y="276"/>
                      <a:pt x="1207" y="265"/>
                      <a:pt x="1207" y="252"/>
                    </a:cubicBezTo>
                    <a:cubicBezTo>
                      <a:pt x="1207" y="24"/>
                      <a:pt x="1207" y="24"/>
                      <a:pt x="1207" y="24"/>
                    </a:cubicBezTo>
                    <a:cubicBezTo>
                      <a:pt x="1207" y="11"/>
                      <a:pt x="1196" y="0"/>
                      <a:pt x="1183" y="0"/>
                    </a:cubicBezTo>
                    <a:lnTo>
                      <a:pt x="24" y="0"/>
                    </a:lnTo>
                    <a:close/>
                  </a:path>
                </a:pathLst>
              </a:custGeom>
              <a:noFill/>
              <a:ln w="31750" cap="flat">
                <a:solidFill>
                  <a:srgbClr val="FFFFF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endParaRPr>
                  <a:ea typeface="微软雅黑 Light" panose="020B0502040204020203" pitchFamily="34" charset="-122"/>
                  <a:cs typeface="+mn-ea"/>
                  <a:sym typeface="+mn-lt"/>
                </a:endParaRPr>
              </a:p>
            </p:txBody>
          </p:sp>
        </p:grpSp>
        <p:grpSp>
          <p:nvGrpSpPr>
            <p:cNvPr id="15" name="Group 10"/>
            <p:cNvGrpSpPr/>
            <p:nvPr/>
          </p:nvGrpSpPr>
          <p:grpSpPr>
            <a:xfrm>
              <a:off x="5486401" y="2797175"/>
              <a:ext cx="3322638" cy="882650"/>
              <a:chOff x="5486401" y="2797175"/>
              <a:chExt cx="3322638" cy="882650"/>
            </a:xfrm>
          </p:grpSpPr>
          <p:sp>
            <p:nvSpPr>
              <p:cNvPr id="41" name="íṡľíḍè-Freeform: Shape 36"/>
              <p:cNvSpPr>
                <a:spLocks/>
              </p:cNvSpPr>
              <p:nvPr/>
            </p:nvSpPr>
            <p:spPr bwMode="auto">
              <a:xfrm>
                <a:off x="5486401" y="2797175"/>
                <a:ext cx="3322638" cy="882650"/>
              </a:xfrm>
              <a:custGeom>
                <a:avLst/>
                <a:gdLst>
                  <a:gd name="T0" fmla="*/ 1282 w 1282"/>
                  <a:gd name="T1" fmla="*/ 311 h 341"/>
                  <a:gd name="T2" fmla="*/ 1252 w 1282"/>
                  <a:gd name="T3" fmla="*/ 341 h 341"/>
                  <a:gd name="T4" fmla="*/ 30 w 1282"/>
                  <a:gd name="T5" fmla="*/ 341 h 341"/>
                  <a:gd name="T6" fmla="*/ 0 w 1282"/>
                  <a:gd name="T7" fmla="*/ 311 h 341"/>
                  <a:gd name="T8" fmla="*/ 0 w 1282"/>
                  <a:gd name="T9" fmla="*/ 30 h 341"/>
                  <a:gd name="T10" fmla="*/ 30 w 1282"/>
                  <a:gd name="T11" fmla="*/ 0 h 341"/>
                  <a:gd name="T12" fmla="*/ 1252 w 1282"/>
                  <a:gd name="T13" fmla="*/ 0 h 341"/>
                  <a:gd name="T14" fmla="*/ 1282 w 1282"/>
                  <a:gd name="T15" fmla="*/ 30 h 341"/>
                  <a:gd name="T16" fmla="*/ 1282 w 1282"/>
                  <a:gd name="T17" fmla="*/ 31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2" h="341">
                    <a:moveTo>
                      <a:pt x="1282" y="311"/>
                    </a:moveTo>
                    <a:cubicBezTo>
                      <a:pt x="1282" y="327"/>
                      <a:pt x="1268" y="341"/>
                      <a:pt x="1252" y="341"/>
                    </a:cubicBezTo>
                    <a:cubicBezTo>
                      <a:pt x="30" y="341"/>
                      <a:pt x="30" y="341"/>
                      <a:pt x="30" y="341"/>
                    </a:cubicBezTo>
                    <a:cubicBezTo>
                      <a:pt x="13" y="341"/>
                      <a:pt x="0" y="327"/>
                      <a:pt x="0" y="311"/>
                    </a:cubicBezTo>
                    <a:cubicBezTo>
                      <a:pt x="0" y="30"/>
                      <a:pt x="0" y="30"/>
                      <a:pt x="0" y="30"/>
                    </a:cubicBezTo>
                    <a:cubicBezTo>
                      <a:pt x="0" y="13"/>
                      <a:pt x="13" y="0"/>
                      <a:pt x="30" y="0"/>
                    </a:cubicBezTo>
                    <a:cubicBezTo>
                      <a:pt x="1252" y="0"/>
                      <a:pt x="1252" y="0"/>
                      <a:pt x="1252" y="0"/>
                    </a:cubicBezTo>
                    <a:cubicBezTo>
                      <a:pt x="1268" y="0"/>
                      <a:pt x="1282" y="13"/>
                      <a:pt x="1282" y="30"/>
                    </a:cubicBezTo>
                    <a:lnTo>
                      <a:pt x="1282" y="311"/>
                    </a:lnTo>
                    <a:close/>
                  </a:path>
                </a:pathLst>
              </a:custGeom>
              <a:solidFill>
                <a:schemeClr val="accent2"/>
              </a:solidFill>
              <a:ln>
                <a:noFill/>
              </a:ln>
            </p:spPr>
            <p:txBody>
              <a:bodyPr anchor="ctr"/>
              <a:lstStyle/>
              <a:p>
                <a:pPr algn="ctr"/>
                <a:endParaRPr>
                  <a:ea typeface="微软雅黑 Light" panose="020B0502040204020203" pitchFamily="34" charset="-122"/>
                  <a:cs typeface="+mn-ea"/>
                  <a:sym typeface="+mn-lt"/>
                </a:endParaRPr>
              </a:p>
            </p:txBody>
          </p:sp>
          <p:sp>
            <p:nvSpPr>
              <p:cNvPr id="42" name="íṡľíḍè-Freeform: Shape 37"/>
              <p:cNvSpPr>
                <a:spLocks/>
              </p:cNvSpPr>
              <p:nvPr/>
            </p:nvSpPr>
            <p:spPr bwMode="auto">
              <a:xfrm>
                <a:off x="5581651" y="2879725"/>
                <a:ext cx="3128963" cy="714375"/>
              </a:xfrm>
              <a:custGeom>
                <a:avLst/>
                <a:gdLst>
                  <a:gd name="T0" fmla="*/ 24 w 1207"/>
                  <a:gd name="T1" fmla="*/ 0 h 276"/>
                  <a:gd name="T2" fmla="*/ 0 w 1207"/>
                  <a:gd name="T3" fmla="*/ 24 h 276"/>
                  <a:gd name="T4" fmla="*/ 0 w 1207"/>
                  <a:gd name="T5" fmla="*/ 252 h 276"/>
                  <a:gd name="T6" fmla="*/ 24 w 1207"/>
                  <a:gd name="T7" fmla="*/ 276 h 276"/>
                  <a:gd name="T8" fmla="*/ 1183 w 1207"/>
                  <a:gd name="T9" fmla="*/ 276 h 276"/>
                  <a:gd name="T10" fmla="*/ 1207 w 1207"/>
                  <a:gd name="T11" fmla="*/ 252 h 276"/>
                  <a:gd name="T12" fmla="*/ 1207 w 1207"/>
                  <a:gd name="T13" fmla="*/ 24 h 276"/>
                  <a:gd name="T14" fmla="*/ 1183 w 1207"/>
                  <a:gd name="T15" fmla="*/ 0 h 276"/>
                  <a:gd name="T16" fmla="*/ 24 w 1207"/>
                  <a:gd name="T1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7" h="276">
                    <a:moveTo>
                      <a:pt x="24" y="0"/>
                    </a:moveTo>
                    <a:cubicBezTo>
                      <a:pt x="11" y="0"/>
                      <a:pt x="0" y="11"/>
                      <a:pt x="0" y="24"/>
                    </a:cubicBezTo>
                    <a:cubicBezTo>
                      <a:pt x="0" y="252"/>
                      <a:pt x="0" y="252"/>
                      <a:pt x="0" y="252"/>
                    </a:cubicBezTo>
                    <a:cubicBezTo>
                      <a:pt x="0" y="265"/>
                      <a:pt x="11" y="276"/>
                      <a:pt x="24" y="276"/>
                    </a:cubicBezTo>
                    <a:cubicBezTo>
                      <a:pt x="1183" y="276"/>
                      <a:pt x="1183" y="276"/>
                      <a:pt x="1183" y="276"/>
                    </a:cubicBezTo>
                    <a:cubicBezTo>
                      <a:pt x="1196" y="276"/>
                      <a:pt x="1207" y="265"/>
                      <a:pt x="1207" y="252"/>
                    </a:cubicBezTo>
                    <a:cubicBezTo>
                      <a:pt x="1207" y="24"/>
                      <a:pt x="1207" y="24"/>
                      <a:pt x="1207" y="24"/>
                    </a:cubicBezTo>
                    <a:cubicBezTo>
                      <a:pt x="1207" y="11"/>
                      <a:pt x="1196" y="0"/>
                      <a:pt x="1183" y="0"/>
                    </a:cubicBezTo>
                    <a:lnTo>
                      <a:pt x="24" y="0"/>
                    </a:lnTo>
                    <a:close/>
                  </a:path>
                </a:pathLst>
              </a:custGeom>
              <a:noFill/>
              <a:ln w="31750" cap="flat">
                <a:solidFill>
                  <a:srgbClr val="FFFFF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endParaRPr>
                  <a:ea typeface="微软雅黑 Light" panose="020B0502040204020203" pitchFamily="34" charset="-122"/>
                  <a:cs typeface="+mn-ea"/>
                  <a:sym typeface="+mn-lt"/>
                </a:endParaRPr>
              </a:p>
            </p:txBody>
          </p:sp>
        </p:grpSp>
        <p:sp>
          <p:nvSpPr>
            <p:cNvPr id="16" name="íṡľíḍè-TextBox 11"/>
            <p:cNvSpPr txBox="1"/>
            <p:nvPr/>
          </p:nvSpPr>
          <p:spPr>
            <a:xfrm>
              <a:off x="7073800" y="1667729"/>
              <a:ext cx="1415772" cy="338554"/>
            </a:xfrm>
            <a:prstGeom prst="rect">
              <a:avLst/>
            </a:prstGeom>
            <a:noFill/>
          </p:spPr>
          <p:txBody>
            <a:bodyPr wrap="none">
              <a:noAutofit/>
            </a:bodyPr>
            <a:lstStyle/>
            <a:p>
              <a:r>
                <a:rPr lang="zh-CN" altLang="en-US" sz="2000" b="1">
                  <a:ea typeface="微软雅黑 Light" panose="020B0502040204020203" pitchFamily="34" charset="-122"/>
                  <a:cs typeface="+mn-ea"/>
                  <a:sym typeface="+mn-lt"/>
                </a:rPr>
                <a:t>标题文本预设</a:t>
              </a:r>
            </a:p>
          </p:txBody>
        </p:sp>
        <p:sp>
          <p:nvSpPr>
            <p:cNvPr id="17" name="íṡľíḍè-Rectangle 12"/>
            <p:cNvSpPr/>
            <p:nvPr/>
          </p:nvSpPr>
          <p:spPr>
            <a:xfrm>
              <a:off x="7073800" y="2124906"/>
              <a:ext cx="1971776" cy="553998"/>
            </a:xfrm>
            <a:prstGeom prst="rect">
              <a:avLst/>
            </a:prstGeom>
            <a:noFill/>
          </p:spPr>
          <p:txBody>
            <a:bodyPr wrap="square">
              <a:noAutofit/>
            </a:bodyPr>
            <a:lstStyle/>
            <a:p>
              <a:pPr>
                <a:lnSpc>
                  <a:spcPct val="120000"/>
                </a:lnSpc>
              </a:pPr>
              <a:r>
                <a:rPr lang="zh-CN" altLang="en-US" sz="1400" dirty="0">
                  <a:ea typeface="微软雅黑 Light" panose="020B0502040204020203" pitchFamily="34" charset="-122"/>
                  <a:cs typeface="+mn-ea"/>
                  <a:sym typeface="+mn-lt"/>
                </a:rPr>
                <a:t>点击此处更换文本</a:t>
              </a:r>
            </a:p>
          </p:txBody>
        </p:sp>
        <p:sp>
          <p:nvSpPr>
            <p:cNvPr id="18" name="íṡľíḍè-TextBox 13"/>
            <p:cNvSpPr txBox="1"/>
            <p:nvPr/>
          </p:nvSpPr>
          <p:spPr>
            <a:xfrm>
              <a:off x="4483000" y="1985229"/>
              <a:ext cx="954107" cy="400110"/>
            </a:xfrm>
            <a:prstGeom prst="rect">
              <a:avLst/>
            </a:prstGeom>
            <a:noFill/>
          </p:spPr>
          <p:txBody>
            <a:bodyPr wrap="none">
              <a:normAutofit/>
            </a:bodyPr>
            <a:lstStyle/>
            <a:p>
              <a:r>
                <a:rPr lang="zh-CN" altLang="en-US" sz="2000" b="1">
                  <a:solidFill>
                    <a:schemeClr val="bg1"/>
                  </a:solidFill>
                  <a:ea typeface="微软雅黑 Light" panose="020B0502040204020203" pitchFamily="34" charset="-122"/>
                  <a:cs typeface="+mn-ea"/>
                  <a:sym typeface="+mn-lt"/>
                </a:rPr>
                <a:t>关键词</a:t>
              </a:r>
            </a:p>
          </p:txBody>
        </p:sp>
        <p:grpSp>
          <p:nvGrpSpPr>
            <p:cNvPr id="19" name="Group 14"/>
            <p:cNvGrpSpPr/>
            <p:nvPr/>
          </p:nvGrpSpPr>
          <p:grpSpPr>
            <a:xfrm>
              <a:off x="3918263" y="1981200"/>
              <a:ext cx="463238" cy="403317"/>
              <a:chOff x="1482726" y="3625850"/>
              <a:chExt cx="319088" cy="277813"/>
            </a:xfrm>
            <a:solidFill>
              <a:schemeClr val="bg1"/>
            </a:solidFill>
          </p:grpSpPr>
          <p:sp>
            <p:nvSpPr>
              <p:cNvPr id="39" name="íṡľíḍè-Freeform: Shape 34"/>
              <p:cNvSpPr>
                <a:spLocks/>
              </p:cNvSpPr>
              <p:nvPr/>
            </p:nvSpPr>
            <p:spPr bwMode="auto">
              <a:xfrm>
                <a:off x="1482726" y="3625850"/>
                <a:ext cx="319088" cy="277813"/>
              </a:xfrm>
              <a:custGeom>
                <a:avLst/>
                <a:gdLst>
                  <a:gd name="T0" fmla="*/ 108 w 120"/>
                  <a:gd name="T1" fmla="*/ 0 h 104"/>
                  <a:gd name="T2" fmla="*/ 12 w 120"/>
                  <a:gd name="T3" fmla="*/ 0 h 104"/>
                  <a:gd name="T4" fmla="*/ 0 w 120"/>
                  <a:gd name="T5" fmla="*/ 12 h 104"/>
                  <a:gd name="T6" fmla="*/ 0 w 120"/>
                  <a:gd name="T7" fmla="*/ 16 h 104"/>
                  <a:gd name="T8" fmla="*/ 8 w 120"/>
                  <a:gd name="T9" fmla="*/ 27 h 104"/>
                  <a:gd name="T10" fmla="*/ 8 w 120"/>
                  <a:gd name="T11" fmla="*/ 96 h 104"/>
                  <a:gd name="T12" fmla="*/ 16 w 120"/>
                  <a:gd name="T13" fmla="*/ 104 h 104"/>
                  <a:gd name="T14" fmla="*/ 104 w 120"/>
                  <a:gd name="T15" fmla="*/ 104 h 104"/>
                  <a:gd name="T16" fmla="*/ 112 w 120"/>
                  <a:gd name="T17" fmla="*/ 96 h 104"/>
                  <a:gd name="T18" fmla="*/ 112 w 120"/>
                  <a:gd name="T19" fmla="*/ 27 h 104"/>
                  <a:gd name="T20" fmla="*/ 120 w 120"/>
                  <a:gd name="T21" fmla="*/ 16 h 104"/>
                  <a:gd name="T22" fmla="*/ 120 w 120"/>
                  <a:gd name="T23" fmla="*/ 12 h 104"/>
                  <a:gd name="T24" fmla="*/ 108 w 120"/>
                  <a:gd name="T25" fmla="*/ 0 h 104"/>
                  <a:gd name="T26" fmla="*/ 8 w 120"/>
                  <a:gd name="T27" fmla="*/ 12 h 104"/>
                  <a:gd name="T28" fmla="*/ 12 w 120"/>
                  <a:gd name="T29" fmla="*/ 8 h 104"/>
                  <a:gd name="T30" fmla="*/ 108 w 120"/>
                  <a:gd name="T31" fmla="*/ 8 h 104"/>
                  <a:gd name="T32" fmla="*/ 112 w 120"/>
                  <a:gd name="T33" fmla="*/ 12 h 104"/>
                  <a:gd name="T34" fmla="*/ 112 w 120"/>
                  <a:gd name="T35" fmla="*/ 16 h 104"/>
                  <a:gd name="T36" fmla="*/ 108 w 120"/>
                  <a:gd name="T37" fmla="*/ 20 h 104"/>
                  <a:gd name="T38" fmla="*/ 108 w 120"/>
                  <a:gd name="T39" fmla="*/ 20 h 104"/>
                  <a:gd name="T40" fmla="*/ 12 w 120"/>
                  <a:gd name="T41" fmla="*/ 20 h 104"/>
                  <a:gd name="T42" fmla="*/ 12 w 120"/>
                  <a:gd name="T43" fmla="*/ 20 h 104"/>
                  <a:gd name="T44" fmla="*/ 8 w 120"/>
                  <a:gd name="T45" fmla="*/ 16 h 104"/>
                  <a:gd name="T46" fmla="*/ 8 w 120"/>
                  <a:gd name="T47" fmla="*/ 12 h 104"/>
                  <a:gd name="T48" fmla="*/ 16 w 120"/>
                  <a:gd name="T49" fmla="*/ 96 h 104"/>
                  <a:gd name="T50" fmla="*/ 16 w 120"/>
                  <a:gd name="T51" fmla="*/ 28 h 104"/>
                  <a:gd name="T52" fmla="*/ 104 w 120"/>
                  <a:gd name="T53" fmla="*/ 28 h 104"/>
                  <a:gd name="T54" fmla="*/ 104 w 120"/>
                  <a:gd name="T55" fmla="*/ 96 h 104"/>
                  <a:gd name="T56" fmla="*/ 16 w 120"/>
                  <a:gd name="T57"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0" h="104">
                    <a:moveTo>
                      <a:pt x="108" y="0"/>
                    </a:moveTo>
                    <a:cubicBezTo>
                      <a:pt x="12" y="0"/>
                      <a:pt x="12" y="0"/>
                      <a:pt x="12" y="0"/>
                    </a:cubicBezTo>
                    <a:cubicBezTo>
                      <a:pt x="5" y="0"/>
                      <a:pt x="0" y="5"/>
                      <a:pt x="0" y="12"/>
                    </a:cubicBezTo>
                    <a:cubicBezTo>
                      <a:pt x="0" y="16"/>
                      <a:pt x="0" y="16"/>
                      <a:pt x="0" y="16"/>
                    </a:cubicBezTo>
                    <a:cubicBezTo>
                      <a:pt x="0" y="21"/>
                      <a:pt x="3" y="26"/>
                      <a:pt x="8" y="27"/>
                    </a:cubicBezTo>
                    <a:cubicBezTo>
                      <a:pt x="8" y="96"/>
                      <a:pt x="8" y="96"/>
                      <a:pt x="8" y="96"/>
                    </a:cubicBezTo>
                    <a:cubicBezTo>
                      <a:pt x="8" y="100"/>
                      <a:pt x="12" y="104"/>
                      <a:pt x="16" y="104"/>
                    </a:cubicBezTo>
                    <a:cubicBezTo>
                      <a:pt x="104" y="104"/>
                      <a:pt x="104" y="104"/>
                      <a:pt x="104" y="104"/>
                    </a:cubicBezTo>
                    <a:cubicBezTo>
                      <a:pt x="108" y="104"/>
                      <a:pt x="112" y="100"/>
                      <a:pt x="112" y="96"/>
                    </a:cubicBezTo>
                    <a:cubicBezTo>
                      <a:pt x="112" y="27"/>
                      <a:pt x="112" y="27"/>
                      <a:pt x="112" y="27"/>
                    </a:cubicBezTo>
                    <a:cubicBezTo>
                      <a:pt x="117" y="26"/>
                      <a:pt x="120" y="21"/>
                      <a:pt x="120" y="16"/>
                    </a:cubicBezTo>
                    <a:cubicBezTo>
                      <a:pt x="120" y="12"/>
                      <a:pt x="120" y="12"/>
                      <a:pt x="120" y="12"/>
                    </a:cubicBezTo>
                    <a:cubicBezTo>
                      <a:pt x="120" y="5"/>
                      <a:pt x="115" y="0"/>
                      <a:pt x="108" y="0"/>
                    </a:cubicBezTo>
                    <a:close/>
                    <a:moveTo>
                      <a:pt x="8" y="12"/>
                    </a:moveTo>
                    <a:cubicBezTo>
                      <a:pt x="8" y="10"/>
                      <a:pt x="10" y="8"/>
                      <a:pt x="12" y="8"/>
                    </a:cubicBezTo>
                    <a:cubicBezTo>
                      <a:pt x="108" y="8"/>
                      <a:pt x="108" y="8"/>
                      <a:pt x="108" y="8"/>
                    </a:cubicBezTo>
                    <a:cubicBezTo>
                      <a:pt x="110" y="8"/>
                      <a:pt x="112" y="10"/>
                      <a:pt x="112" y="12"/>
                    </a:cubicBezTo>
                    <a:cubicBezTo>
                      <a:pt x="112" y="16"/>
                      <a:pt x="112" y="16"/>
                      <a:pt x="112" y="16"/>
                    </a:cubicBezTo>
                    <a:cubicBezTo>
                      <a:pt x="112" y="18"/>
                      <a:pt x="110" y="20"/>
                      <a:pt x="108" y="20"/>
                    </a:cubicBezTo>
                    <a:cubicBezTo>
                      <a:pt x="108" y="20"/>
                      <a:pt x="108" y="20"/>
                      <a:pt x="108" y="20"/>
                    </a:cubicBezTo>
                    <a:cubicBezTo>
                      <a:pt x="12" y="20"/>
                      <a:pt x="12" y="20"/>
                      <a:pt x="12" y="20"/>
                    </a:cubicBezTo>
                    <a:cubicBezTo>
                      <a:pt x="12" y="20"/>
                      <a:pt x="12" y="20"/>
                      <a:pt x="12" y="20"/>
                    </a:cubicBezTo>
                    <a:cubicBezTo>
                      <a:pt x="10" y="20"/>
                      <a:pt x="8" y="18"/>
                      <a:pt x="8" y="16"/>
                    </a:cubicBezTo>
                    <a:lnTo>
                      <a:pt x="8" y="12"/>
                    </a:lnTo>
                    <a:close/>
                    <a:moveTo>
                      <a:pt x="16" y="96"/>
                    </a:moveTo>
                    <a:cubicBezTo>
                      <a:pt x="16" y="28"/>
                      <a:pt x="16" y="28"/>
                      <a:pt x="16" y="28"/>
                    </a:cubicBezTo>
                    <a:cubicBezTo>
                      <a:pt x="104" y="28"/>
                      <a:pt x="104" y="28"/>
                      <a:pt x="104" y="28"/>
                    </a:cubicBezTo>
                    <a:cubicBezTo>
                      <a:pt x="104" y="96"/>
                      <a:pt x="104" y="96"/>
                      <a:pt x="104" y="96"/>
                    </a:cubicBezTo>
                    <a:lnTo>
                      <a:pt x="16" y="9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40" name="íṡľíḍè-Freeform: Shape 35"/>
              <p:cNvSpPr>
                <a:spLocks/>
              </p:cNvSpPr>
              <p:nvPr/>
            </p:nvSpPr>
            <p:spPr bwMode="auto">
              <a:xfrm>
                <a:off x="1600201" y="3732213"/>
                <a:ext cx="84138" cy="22225"/>
              </a:xfrm>
              <a:custGeom>
                <a:avLst/>
                <a:gdLst>
                  <a:gd name="T0" fmla="*/ 28 w 32"/>
                  <a:gd name="T1" fmla="*/ 0 h 8"/>
                  <a:gd name="T2" fmla="*/ 4 w 32"/>
                  <a:gd name="T3" fmla="*/ 0 h 8"/>
                  <a:gd name="T4" fmla="*/ 0 w 32"/>
                  <a:gd name="T5" fmla="*/ 4 h 8"/>
                  <a:gd name="T6" fmla="*/ 4 w 32"/>
                  <a:gd name="T7" fmla="*/ 8 h 8"/>
                  <a:gd name="T8" fmla="*/ 28 w 32"/>
                  <a:gd name="T9" fmla="*/ 8 h 8"/>
                  <a:gd name="T10" fmla="*/ 32 w 32"/>
                  <a:gd name="T11" fmla="*/ 4 h 8"/>
                  <a:gd name="T12" fmla="*/ 28 w 3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2" h="8">
                    <a:moveTo>
                      <a:pt x="28" y="0"/>
                    </a:moveTo>
                    <a:cubicBezTo>
                      <a:pt x="4" y="0"/>
                      <a:pt x="4" y="0"/>
                      <a:pt x="4" y="0"/>
                    </a:cubicBezTo>
                    <a:cubicBezTo>
                      <a:pt x="2" y="0"/>
                      <a:pt x="0" y="2"/>
                      <a:pt x="0" y="4"/>
                    </a:cubicBezTo>
                    <a:cubicBezTo>
                      <a:pt x="0" y="6"/>
                      <a:pt x="2" y="8"/>
                      <a:pt x="4" y="8"/>
                    </a:cubicBezTo>
                    <a:cubicBezTo>
                      <a:pt x="28" y="8"/>
                      <a:pt x="28" y="8"/>
                      <a:pt x="28" y="8"/>
                    </a:cubicBezTo>
                    <a:cubicBezTo>
                      <a:pt x="30" y="8"/>
                      <a:pt x="32" y="6"/>
                      <a:pt x="32" y="4"/>
                    </a:cubicBezTo>
                    <a:cubicBezTo>
                      <a:pt x="32" y="2"/>
                      <a:pt x="30" y="0"/>
                      <a:pt x="2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grpSp>
        <p:sp>
          <p:nvSpPr>
            <p:cNvPr id="20" name="íṡľíḍè-TextBox 15"/>
            <p:cNvSpPr txBox="1"/>
            <p:nvPr/>
          </p:nvSpPr>
          <p:spPr>
            <a:xfrm>
              <a:off x="3842028" y="2759929"/>
              <a:ext cx="1415772" cy="338554"/>
            </a:xfrm>
            <a:prstGeom prst="rect">
              <a:avLst/>
            </a:prstGeom>
            <a:noFill/>
          </p:spPr>
          <p:txBody>
            <a:bodyPr wrap="none">
              <a:noAutofit/>
            </a:bodyPr>
            <a:lstStyle/>
            <a:p>
              <a:pPr algn="r"/>
              <a:r>
                <a:rPr lang="zh-CN" altLang="en-US" sz="2000" b="1" dirty="0">
                  <a:ea typeface="微软雅黑 Light" panose="020B0502040204020203" pitchFamily="34" charset="-122"/>
                  <a:cs typeface="+mn-ea"/>
                  <a:sym typeface="+mn-lt"/>
                </a:rPr>
                <a:t>标题文本预设</a:t>
              </a:r>
            </a:p>
          </p:txBody>
        </p:sp>
        <p:sp>
          <p:nvSpPr>
            <p:cNvPr id="21" name="íṡľíḍè-Rectangle 16"/>
            <p:cNvSpPr/>
            <p:nvPr/>
          </p:nvSpPr>
          <p:spPr>
            <a:xfrm>
              <a:off x="3226548" y="3217106"/>
              <a:ext cx="2031252" cy="553998"/>
            </a:xfrm>
            <a:prstGeom prst="rect">
              <a:avLst/>
            </a:prstGeom>
            <a:noFill/>
          </p:spPr>
          <p:txBody>
            <a:bodyPr wrap="square">
              <a:noAutofit/>
            </a:bodyPr>
            <a:lstStyle/>
            <a:p>
              <a:pPr algn="r">
                <a:lnSpc>
                  <a:spcPct val="120000"/>
                </a:lnSpc>
              </a:pPr>
              <a:r>
                <a:rPr lang="zh-CN" altLang="en-US" sz="1400" dirty="0">
                  <a:ea typeface="微软雅黑 Light" panose="020B0502040204020203" pitchFamily="34" charset="-122"/>
                  <a:cs typeface="+mn-ea"/>
                  <a:sym typeface="+mn-lt"/>
                </a:rPr>
                <a:t>点击此处更换文本</a:t>
              </a:r>
            </a:p>
          </p:txBody>
        </p:sp>
        <p:sp>
          <p:nvSpPr>
            <p:cNvPr id="22" name="íṡľíḍè-TextBox 17"/>
            <p:cNvSpPr txBox="1"/>
            <p:nvPr/>
          </p:nvSpPr>
          <p:spPr>
            <a:xfrm>
              <a:off x="7099200" y="3852129"/>
              <a:ext cx="1415772" cy="338554"/>
            </a:xfrm>
            <a:prstGeom prst="rect">
              <a:avLst/>
            </a:prstGeom>
            <a:noFill/>
          </p:spPr>
          <p:txBody>
            <a:bodyPr wrap="none">
              <a:noAutofit/>
            </a:bodyPr>
            <a:lstStyle/>
            <a:p>
              <a:r>
                <a:rPr lang="zh-CN" altLang="en-US" sz="2000" b="1">
                  <a:ea typeface="微软雅黑 Light" panose="020B0502040204020203" pitchFamily="34" charset="-122"/>
                  <a:cs typeface="+mn-ea"/>
                  <a:sym typeface="+mn-lt"/>
                </a:rPr>
                <a:t>标题文本预设</a:t>
              </a:r>
            </a:p>
          </p:txBody>
        </p:sp>
        <p:sp>
          <p:nvSpPr>
            <p:cNvPr id="23" name="íṡľíḍè-Rectangle 18"/>
            <p:cNvSpPr/>
            <p:nvPr/>
          </p:nvSpPr>
          <p:spPr>
            <a:xfrm>
              <a:off x="7099200" y="4309306"/>
              <a:ext cx="1971776" cy="553998"/>
            </a:xfrm>
            <a:prstGeom prst="rect">
              <a:avLst/>
            </a:prstGeom>
            <a:noFill/>
          </p:spPr>
          <p:txBody>
            <a:bodyPr wrap="square">
              <a:noAutofit/>
            </a:bodyPr>
            <a:lstStyle/>
            <a:p>
              <a:pPr>
                <a:lnSpc>
                  <a:spcPct val="120000"/>
                </a:lnSpc>
              </a:pPr>
              <a:r>
                <a:rPr lang="zh-CN" altLang="en-US" sz="1400" dirty="0">
                  <a:ea typeface="微软雅黑 Light" panose="020B0502040204020203" pitchFamily="34" charset="-122"/>
                  <a:cs typeface="+mn-ea"/>
                  <a:sym typeface="+mn-lt"/>
                </a:rPr>
                <a:t>点击此处更换文本</a:t>
              </a:r>
            </a:p>
          </p:txBody>
        </p:sp>
        <p:sp>
          <p:nvSpPr>
            <p:cNvPr id="24" name="íṡľíḍè-TextBox 19"/>
            <p:cNvSpPr txBox="1"/>
            <p:nvPr/>
          </p:nvSpPr>
          <p:spPr>
            <a:xfrm>
              <a:off x="3867428" y="4944329"/>
              <a:ext cx="1415772" cy="338554"/>
            </a:xfrm>
            <a:prstGeom prst="rect">
              <a:avLst/>
            </a:prstGeom>
            <a:noFill/>
          </p:spPr>
          <p:txBody>
            <a:bodyPr wrap="none">
              <a:noAutofit/>
            </a:bodyPr>
            <a:lstStyle/>
            <a:p>
              <a:pPr algn="r"/>
              <a:r>
                <a:rPr lang="zh-CN" altLang="en-US" sz="2000" b="1">
                  <a:ea typeface="微软雅黑 Light" panose="020B0502040204020203" pitchFamily="34" charset="-122"/>
                  <a:cs typeface="+mn-ea"/>
                  <a:sym typeface="+mn-lt"/>
                </a:rPr>
                <a:t>标题文本预设</a:t>
              </a:r>
            </a:p>
          </p:txBody>
        </p:sp>
        <p:sp>
          <p:nvSpPr>
            <p:cNvPr id="25" name="íṡľíḍè-Rectangle 20"/>
            <p:cNvSpPr/>
            <p:nvPr/>
          </p:nvSpPr>
          <p:spPr>
            <a:xfrm>
              <a:off x="3251948" y="5401506"/>
              <a:ext cx="2031252" cy="553998"/>
            </a:xfrm>
            <a:prstGeom prst="rect">
              <a:avLst/>
            </a:prstGeom>
            <a:noFill/>
          </p:spPr>
          <p:txBody>
            <a:bodyPr wrap="square">
              <a:noAutofit/>
            </a:bodyPr>
            <a:lstStyle/>
            <a:p>
              <a:pPr algn="r">
                <a:lnSpc>
                  <a:spcPct val="120000"/>
                </a:lnSpc>
              </a:pPr>
              <a:r>
                <a:rPr lang="zh-CN" altLang="en-US" sz="1400" dirty="0">
                  <a:ea typeface="微软雅黑 Light" panose="020B0502040204020203" pitchFamily="34" charset="-122"/>
                  <a:cs typeface="+mn-ea"/>
                  <a:sym typeface="+mn-lt"/>
                </a:rPr>
                <a:t>点击此处更换文本</a:t>
              </a:r>
            </a:p>
          </p:txBody>
        </p:sp>
        <p:grpSp>
          <p:nvGrpSpPr>
            <p:cNvPr id="26" name="Group 21"/>
            <p:cNvGrpSpPr/>
            <p:nvPr/>
          </p:nvGrpSpPr>
          <p:grpSpPr>
            <a:xfrm>
              <a:off x="5811201" y="3022601"/>
              <a:ext cx="508480" cy="444500"/>
              <a:chOff x="9344026" y="4030663"/>
              <a:chExt cx="239713" cy="209551"/>
            </a:xfrm>
            <a:solidFill>
              <a:schemeClr val="bg1"/>
            </a:solidFill>
          </p:grpSpPr>
          <p:sp>
            <p:nvSpPr>
              <p:cNvPr id="37" name="íṡľíḍè-Freeform: Shape 32"/>
              <p:cNvSpPr>
                <a:spLocks/>
              </p:cNvSpPr>
              <p:nvPr/>
            </p:nvSpPr>
            <p:spPr bwMode="auto">
              <a:xfrm>
                <a:off x="9344026"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20 w 64"/>
                  <a:gd name="T19" fmla="*/ 48 h 48"/>
                  <a:gd name="T20" fmla="*/ 20 w 64"/>
                  <a:gd name="T21" fmla="*/ 44 h 48"/>
                  <a:gd name="T22" fmla="*/ 16 w 64"/>
                  <a:gd name="T23" fmla="*/ 44 h 48"/>
                  <a:gd name="T24" fmla="*/ 4 w 64"/>
                  <a:gd name="T25" fmla="*/ 32 h 48"/>
                  <a:gd name="T26" fmla="*/ 10 w 64"/>
                  <a:gd name="T27" fmla="*/ 22 h 48"/>
                  <a:gd name="T28" fmla="*/ 12 w 64"/>
                  <a:gd name="T29" fmla="*/ 21 h 48"/>
                  <a:gd name="T30" fmla="*/ 12 w 64"/>
                  <a:gd name="T31" fmla="*/ 18 h 48"/>
                  <a:gd name="T32" fmla="*/ 12 w 64"/>
                  <a:gd name="T33" fmla="*/ 18 h 48"/>
                  <a:gd name="T34" fmla="*/ 18 w 64"/>
                  <a:gd name="T35" fmla="*/ 12 h 48"/>
                  <a:gd name="T36" fmla="*/ 21 w 64"/>
                  <a:gd name="T37" fmla="*/ 13 h 48"/>
                  <a:gd name="T38" fmla="*/ 24 w 64"/>
                  <a:gd name="T39" fmla="*/ 14 h 48"/>
                  <a:gd name="T40" fmla="*/ 26 w 64"/>
                  <a:gd name="T41" fmla="*/ 11 h 48"/>
                  <a:gd name="T42" fmla="*/ 38 w 64"/>
                  <a:gd name="T43" fmla="*/ 4 h 48"/>
                  <a:gd name="T44" fmla="*/ 52 w 64"/>
                  <a:gd name="T45" fmla="*/ 18 h 48"/>
                  <a:gd name="T46" fmla="*/ 52 w 64"/>
                  <a:gd name="T47" fmla="*/ 18 h 48"/>
                  <a:gd name="T48" fmla="*/ 52 w 64"/>
                  <a:gd name="T49" fmla="*/ 21 h 48"/>
                  <a:gd name="T50" fmla="*/ 54 w 64"/>
                  <a:gd name="T51" fmla="*/ 22 h 48"/>
                  <a:gd name="T52" fmla="*/ 60 w 64"/>
                  <a:gd name="T53" fmla="*/ 32 h 48"/>
                  <a:gd name="T54" fmla="*/ 48 w 64"/>
                  <a:gd name="T55" fmla="*/ 44 h 48"/>
                  <a:gd name="T56" fmla="*/ 44 w 64"/>
                  <a:gd name="T57" fmla="*/ 44 h 48"/>
                  <a:gd name="T58" fmla="*/ 44 w 64"/>
                  <a:gd name="T59" fmla="*/ 48 h 48"/>
                  <a:gd name="T60" fmla="*/ 48 w 64"/>
                  <a:gd name="T61" fmla="*/ 48 h 48"/>
                  <a:gd name="T62" fmla="*/ 64 w 64"/>
                  <a:gd name="T63" fmla="*/ 32 h 48"/>
                  <a:gd name="T64" fmla="*/ 56 w 64"/>
                  <a:gd name="T6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20" y="48"/>
                      <a:pt x="20" y="48"/>
                      <a:pt x="20" y="48"/>
                    </a:cubicBezTo>
                    <a:cubicBezTo>
                      <a:pt x="20" y="44"/>
                      <a:pt x="20" y="44"/>
                      <a:pt x="20" y="44"/>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4" y="44"/>
                      <a:pt x="44" y="44"/>
                      <a:pt x="44" y="44"/>
                    </a:cubicBezTo>
                    <a:cubicBezTo>
                      <a:pt x="44" y="48"/>
                      <a:pt x="44" y="48"/>
                      <a:pt x="44" y="48"/>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38" name="íṡľíḍè-Freeform: Shape 33"/>
              <p:cNvSpPr>
                <a:spLocks/>
              </p:cNvSpPr>
              <p:nvPr/>
            </p:nvSpPr>
            <p:spPr bwMode="auto">
              <a:xfrm>
                <a:off x="9418638" y="4105276"/>
                <a:ext cx="90488" cy="134938"/>
              </a:xfrm>
              <a:custGeom>
                <a:avLst/>
                <a:gdLst>
                  <a:gd name="T0" fmla="*/ 28 w 57"/>
                  <a:gd name="T1" fmla="*/ 0 h 85"/>
                  <a:gd name="T2" fmla="*/ 0 w 57"/>
                  <a:gd name="T3" fmla="*/ 38 h 85"/>
                  <a:gd name="T4" fmla="*/ 19 w 57"/>
                  <a:gd name="T5" fmla="*/ 38 h 85"/>
                  <a:gd name="T6" fmla="*/ 19 w 57"/>
                  <a:gd name="T7" fmla="*/ 85 h 85"/>
                  <a:gd name="T8" fmla="*/ 38 w 57"/>
                  <a:gd name="T9" fmla="*/ 85 h 85"/>
                  <a:gd name="T10" fmla="*/ 38 w 57"/>
                  <a:gd name="T11" fmla="*/ 38 h 85"/>
                  <a:gd name="T12" fmla="*/ 57 w 57"/>
                  <a:gd name="T13" fmla="*/ 38 h 85"/>
                  <a:gd name="T14" fmla="*/ 2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28" y="0"/>
                    </a:moveTo>
                    <a:lnTo>
                      <a:pt x="0" y="38"/>
                    </a:lnTo>
                    <a:lnTo>
                      <a:pt x="19" y="38"/>
                    </a:lnTo>
                    <a:lnTo>
                      <a:pt x="19" y="85"/>
                    </a:lnTo>
                    <a:lnTo>
                      <a:pt x="38" y="85"/>
                    </a:lnTo>
                    <a:lnTo>
                      <a:pt x="38" y="38"/>
                    </a:lnTo>
                    <a:lnTo>
                      <a:pt x="57" y="38"/>
                    </a:lnTo>
                    <a:lnTo>
                      <a:pt x="2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grpSp>
        <p:grpSp>
          <p:nvGrpSpPr>
            <p:cNvPr id="27" name="Group 22"/>
            <p:cNvGrpSpPr/>
            <p:nvPr/>
          </p:nvGrpSpPr>
          <p:grpSpPr>
            <a:xfrm>
              <a:off x="3753764" y="4163936"/>
              <a:ext cx="508479" cy="444500"/>
              <a:chOff x="8863013" y="4030663"/>
              <a:chExt cx="239713" cy="209551"/>
            </a:xfrm>
            <a:solidFill>
              <a:schemeClr val="bg1"/>
            </a:solidFill>
          </p:grpSpPr>
          <p:sp>
            <p:nvSpPr>
              <p:cNvPr id="35" name="íṡľíḍè-Freeform: Shape 30"/>
              <p:cNvSpPr>
                <a:spLocks/>
              </p:cNvSpPr>
              <p:nvPr/>
            </p:nvSpPr>
            <p:spPr bwMode="auto">
              <a:xfrm>
                <a:off x="8937626" y="4105276"/>
                <a:ext cx="90488" cy="134938"/>
              </a:xfrm>
              <a:custGeom>
                <a:avLst/>
                <a:gdLst>
                  <a:gd name="T0" fmla="*/ 38 w 57"/>
                  <a:gd name="T1" fmla="*/ 0 h 85"/>
                  <a:gd name="T2" fmla="*/ 19 w 57"/>
                  <a:gd name="T3" fmla="*/ 0 h 85"/>
                  <a:gd name="T4" fmla="*/ 19 w 57"/>
                  <a:gd name="T5" fmla="*/ 47 h 85"/>
                  <a:gd name="T6" fmla="*/ 0 w 57"/>
                  <a:gd name="T7" fmla="*/ 47 h 85"/>
                  <a:gd name="T8" fmla="*/ 28 w 57"/>
                  <a:gd name="T9" fmla="*/ 85 h 85"/>
                  <a:gd name="T10" fmla="*/ 57 w 57"/>
                  <a:gd name="T11" fmla="*/ 47 h 85"/>
                  <a:gd name="T12" fmla="*/ 38 w 57"/>
                  <a:gd name="T13" fmla="*/ 47 h 85"/>
                  <a:gd name="T14" fmla="*/ 3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38" y="0"/>
                    </a:moveTo>
                    <a:lnTo>
                      <a:pt x="19" y="0"/>
                    </a:lnTo>
                    <a:lnTo>
                      <a:pt x="19" y="47"/>
                    </a:lnTo>
                    <a:lnTo>
                      <a:pt x="0" y="47"/>
                    </a:lnTo>
                    <a:lnTo>
                      <a:pt x="28" y="85"/>
                    </a:lnTo>
                    <a:lnTo>
                      <a:pt x="57" y="47"/>
                    </a:lnTo>
                    <a:lnTo>
                      <a:pt x="38" y="47"/>
                    </a:lnTo>
                    <a:lnTo>
                      <a:pt x="3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36" name="íṡľíḍè-Freeform: Shape 31"/>
              <p:cNvSpPr>
                <a:spLocks/>
              </p:cNvSpPr>
              <p:nvPr/>
            </p:nvSpPr>
            <p:spPr bwMode="auto">
              <a:xfrm>
                <a:off x="8863013"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16 w 64"/>
                  <a:gd name="T19" fmla="*/ 44 h 48"/>
                  <a:gd name="T20" fmla="*/ 4 w 64"/>
                  <a:gd name="T21" fmla="*/ 32 h 48"/>
                  <a:gd name="T22" fmla="*/ 10 w 64"/>
                  <a:gd name="T23" fmla="*/ 22 h 48"/>
                  <a:gd name="T24" fmla="*/ 12 w 64"/>
                  <a:gd name="T25" fmla="*/ 21 h 48"/>
                  <a:gd name="T26" fmla="*/ 12 w 64"/>
                  <a:gd name="T27" fmla="*/ 18 h 48"/>
                  <a:gd name="T28" fmla="*/ 12 w 64"/>
                  <a:gd name="T29" fmla="*/ 18 h 48"/>
                  <a:gd name="T30" fmla="*/ 18 w 64"/>
                  <a:gd name="T31" fmla="*/ 12 h 48"/>
                  <a:gd name="T32" fmla="*/ 21 w 64"/>
                  <a:gd name="T33" fmla="*/ 13 h 48"/>
                  <a:gd name="T34" fmla="*/ 24 w 64"/>
                  <a:gd name="T35" fmla="*/ 14 h 48"/>
                  <a:gd name="T36" fmla="*/ 26 w 64"/>
                  <a:gd name="T37" fmla="*/ 11 h 48"/>
                  <a:gd name="T38" fmla="*/ 38 w 64"/>
                  <a:gd name="T39" fmla="*/ 4 h 48"/>
                  <a:gd name="T40" fmla="*/ 52 w 64"/>
                  <a:gd name="T41" fmla="*/ 18 h 48"/>
                  <a:gd name="T42" fmla="*/ 52 w 64"/>
                  <a:gd name="T43" fmla="*/ 18 h 48"/>
                  <a:gd name="T44" fmla="*/ 52 w 64"/>
                  <a:gd name="T45" fmla="*/ 21 h 48"/>
                  <a:gd name="T46" fmla="*/ 54 w 64"/>
                  <a:gd name="T47" fmla="*/ 22 h 48"/>
                  <a:gd name="T48" fmla="*/ 60 w 64"/>
                  <a:gd name="T49" fmla="*/ 32 h 48"/>
                  <a:gd name="T50" fmla="*/ 48 w 64"/>
                  <a:gd name="T51" fmla="*/ 44 h 48"/>
                  <a:gd name="T52" fmla="*/ 48 w 64"/>
                  <a:gd name="T53" fmla="*/ 48 h 48"/>
                  <a:gd name="T54" fmla="*/ 64 w 64"/>
                  <a:gd name="T55" fmla="*/ 32 h 48"/>
                  <a:gd name="T56" fmla="*/ 56 w 64"/>
                  <a:gd name="T57"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grpSp>
        <p:sp>
          <p:nvSpPr>
            <p:cNvPr id="28" name="íṡľíḍè-TextBox 23"/>
            <p:cNvSpPr txBox="1"/>
            <p:nvPr/>
          </p:nvSpPr>
          <p:spPr>
            <a:xfrm>
              <a:off x="6413400" y="3028890"/>
              <a:ext cx="954107" cy="400110"/>
            </a:xfrm>
            <a:prstGeom prst="rect">
              <a:avLst/>
            </a:prstGeom>
            <a:noFill/>
          </p:spPr>
          <p:txBody>
            <a:bodyPr wrap="none">
              <a:normAutofit/>
            </a:bodyPr>
            <a:lstStyle/>
            <a:p>
              <a:r>
                <a:rPr lang="zh-CN" altLang="en-US" sz="2000" b="1">
                  <a:solidFill>
                    <a:schemeClr val="bg1"/>
                  </a:solidFill>
                  <a:ea typeface="微软雅黑 Light" panose="020B0502040204020203" pitchFamily="34" charset="-122"/>
                  <a:cs typeface="+mn-ea"/>
                  <a:sym typeface="+mn-lt"/>
                </a:rPr>
                <a:t>关键词</a:t>
              </a:r>
            </a:p>
          </p:txBody>
        </p:sp>
        <p:sp>
          <p:nvSpPr>
            <p:cNvPr id="29" name="íṡľíḍè-TextBox 24"/>
            <p:cNvSpPr txBox="1"/>
            <p:nvPr/>
          </p:nvSpPr>
          <p:spPr>
            <a:xfrm>
              <a:off x="4317900" y="4195029"/>
              <a:ext cx="954107" cy="400110"/>
            </a:xfrm>
            <a:prstGeom prst="rect">
              <a:avLst/>
            </a:prstGeom>
            <a:noFill/>
          </p:spPr>
          <p:txBody>
            <a:bodyPr wrap="none">
              <a:normAutofit/>
            </a:bodyPr>
            <a:lstStyle/>
            <a:p>
              <a:r>
                <a:rPr lang="zh-CN" altLang="en-US" sz="2000" b="1">
                  <a:solidFill>
                    <a:schemeClr val="bg1"/>
                  </a:solidFill>
                  <a:ea typeface="微软雅黑 Light" panose="020B0502040204020203" pitchFamily="34" charset="-122"/>
                  <a:cs typeface="+mn-ea"/>
                  <a:sym typeface="+mn-lt"/>
                </a:rPr>
                <a:t>关键词</a:t>
              </a:r>
            </a:p>
          </p:txBody>
        </p:sp>
        <p:sp>
          <p:nvSpPr>
            <p:cNvPr id="30" name="íṡľíḍè-TextBox 25"/>
            <p:cNvSpPr txBox="1"/>
            <p:nvPr/>
          </p:nvSpPr>
          <p:spPr>
            <a:xfrm>
              <a:off x="6375300" y="5238690"/>
              <a:ext cx="954107" cy="400110"/>
            </a:xfrm>
            <a:prstGeom prst="rect">
              <a:avLst/>
            </a:prstGeom>
            <a:noFill/>
          </p:spPr>
          <p:txBody>
            <a:bodyPr wrap="none">
              <a:normAutofit/>
            </a:bodyPr>
            <a:lstStyle/>
            <a:p>
              <a:r>
                <a:rPr lang="zh-CN" altLang="en-US" sz="2000" b="1">
                  <a:solidFill>
                    <a:schemeClr val="bg1"/>
                  </a:solidFill>
                  <a:ea typeface="微软雅黑 Light" panose="020B0502040204020203" pitchFamily="34" charset="-122"/>
                  <a:cs typeface="+mn-ea"/>
                  <a:sym typeface="+mn-lt"/>
                </a:rPr>
                <a:t>关键词</a:t>
              </a:r>
            </a:p>
          </p:txBody>
        </p:sp>
        <p:grpSp>
          <p:nvGrpSpPr>
            <p:cNvPr id="31" name="Group 26"/>
            <p:cNvGrpSpPr/>
            <p:nvPr/>
          </p:nvGrpSpPr>
          <p:grpSpPr>
            <a:xfrm>
              <a:off x="5844336" y="5200201"/>
              <a:ext cx="492974" cy="481770"/>
              <a:chOff x="4913313" y="1749426"/>
              <a:chExt cx="558800" cy="546100"/>
            </a:xfrm>
            <a:solidFill>
              <a:schemeClr val="bg1"/>
            </a:solidFill>
          </p:grpSpPr>
          <p:sp>
            <p:nvSpPr>
              <p:cNvPr id="32" name="íṡľíḍè-Freeform: Shape 27"/>
              <p:cNvSpPr>
                <a:spLocks/>
              </p:cNvSpPr>
              <p:nvPr/>
            </p:nvSpPr>
            <p:spPr bwMode="auto">
              <a:xfrm>
                <a:off x="4913313" y="1795463"/>
                <a:ext cx="463550" cy="500063"/>
              </a:xfrm>
              <a:custGeom>
                <a:avLst/>
                <a:gdLst>
                  <a:gd name="T0" fmla="*/ 200 w 208"/>
                  <a:gd name="T1" fmla="*/ 224 h 224"/>
                  <a:gd name="T2" fmla="*/ 8 w 208"/>
                  <a:gd name="T3" fmla="*/ 224 h 224"/>
                  <a:gd name="T4" fmla="*/ 0 w 208"/>
                  <a:gd name="T5" fmla="*/ 216 h 224"/>
                  <a:gd name="T6" fmla="*/ 0 w 208"/>
                  <a:gd name="T7" fmla="*/ 8 h 224"/>
                  <a:gd name="T8" fmla="*/ 8 w 208"/>
                  <a:gd name="T9" fmla="*/ 0 h 224"/>
                  <a:gd name="T10" fmla="*/ 169 w 208"/>
                  <a:gd name="T11" fmla="*/ 0 h 224"/>
                  <a:gd name="T12" fmla="*/ 177 w 208"/>
                  <a:gd name="T13" fmla="*/ 8 h 224"/>
                  <a:gd name="T14" fmla="*/ 169 w 208"/>
                  <a:gd name="T15" fmla="*/ 16 h 224"/>
                  <a:gd name="T16" fmla="*/ 16 w 208"/>
                  <a:gd name="T17" fmla="*/ 16 h 224"/>
                  <a:gd name="T18" fmla="*/ 16 w 208"/>
                  <a:gd name="T19" fmla="*/ 208 h 224"/>
                  <a:gd name="T20" fmla="*/ 192 w 208"/>
                  <a:gd name="T21" fmla="*/ 208 h 224"/>
                  <a:gd name="T22" fmla="*/ 192 w 208"/>
                  <a:gd name="T23" fmla="*/ 90 h 224"/>
                  <a:gd name="T24" fmla="*/ 200 w 208"/>
                  <a:gd name="T25" fmla="*/ 82 h 224"/>
                  <a:gd name="T26" fmla="*/ 208 w 208"/>
                  <a:gd name="T27" fmla="*/ 90 h 224"/>
                  <a:gd name="T28" fmla="*/ 208 w 208"/>
                  <a:gd name="T29" fmla="*/ 216 h 224"/>
                  <a:gd name="T30" fmla="*/ 200 w 208"/>
                  <a:gd name="T31"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8" h="224">
                    <a:moveTo>
                      <a:pt x="200" y="224"/>
                    </a:moveTo>
                    <a:cubicBezTo>
                      <a:pt x="8" y="224"/>
                      <a:pt x="8" y="224"/>
                      <a:pt x="8" y="224"/>
                    </a:cubicBezTo>
                    <a:cubicBezTo>
                      <a:pt x="4" y="224"/>
                      <a:pt x="0" y="220"/>
                      <a:pt x="0" y="216"/>
                    </a:cubicBezTo>
                    <a:cubicBezTo>
                      <a:pt x="0" y="8"/>
                      <a:pt x="0" y="8"/>
                      <a:pt x="0" y="8"/>
                    </a:cubicBezTo>
                    <a:cubicBezTo>
                      <a:pt x="0" y="4"/>
                      <a:pt x="4" y="0"/>
                      <a:pt x="8" y="0"/>
                    </a:cubicBezTo>
                    <a:cubicBezTo>
                      <a:pt x="169" y="0"/>
                      <a:pt x="169" y="0"/>
                      <a:pt x="169" y="0"/>
                    </a:cubicBezTo>
                    <a:cubicBezTo>
                      <a:pt x="174" y="0"/>
                      <a:pt x="177" y="4"/>
                      <a:pt x="177" y="8"/>
                    </a:cubicBezTo>
                    <a:cubicBezTo>
                      <a:pt x="177" y="12"/>
                      <a:pt x="174" y="16"/>
                      <a:pt x="169" y="16"/>
                    </a:cubicBezTo>
                    <a:cubicBezTo>
                      <a:pt x="16" y="16"/>
                      <a:pt x="16" y="16"/>
                      <a:pt x="16" y="16"/>
                    </a:cubicBezTo>
                    <a:cubicBezTo>
                      <a:pt x="16" y="208"/>
                      <a:pt x="16" y="208"/>
                      <a:pt x="16" y="208"/>
                    </a:cubicBezTo>
                    <a:cubicBezTo>
                      <a:pt x="192" y="208"/>
                      <a:pt x="192" y="208"/>
                      <a:pt x="192" y="208"/>
                    </a:cubicBezTo>
                    <a:cubicBezTo>
                      <a:pt x="192" y="90"/>
                      <a:pt x="192" y="90"/>
                      <a:pt x="192" y="90"/>
                    </a:cubicBezTo>
                    <a:cubicBezTo>
                      <a:pt x="192" y="85"/>
                      <a:pt x="196" y="82"/>
                      <a:pt x="200" y="82"/>
                    </a:cubicBezTo>
                    <a:cubicBezTo>
                      <a:pt x="204" y="82"/>
                      <a:pt x="208" y="85"/>
                      <a:pt x="208" y="90"/>
                    </a:cubicBezTo>
                    <a:cubicBezTo>
                      <a:pt x="208" y="216"/>
                      <a:pt x="208" y="216"/>
                      <a:pt x="208" y="216"/>
                    </a:cubicBezTo>
                    <a:cubicBezTo>
                      <a:pt x="208" y="220"/>
                      <a:pt x="204" y="224"/>
                      <a:pt x="200" y="2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33" name="íṡľíḍè-Freeform: Shape 28"/>
              <p:cNvSpPr>
                <a:spLocks/>
              </p:cNvSpPr>
              <p:nvPr/>
            </p:nvSpPr>
            <p:spPr bwMode="auto">
              <a:xfrm>
                <a:off x="5114925" y="1749426"/>
                <a:ext cx="357188" cy="354013"/>
              </a:xfrm>
              <a:custGeom>
                <a:avLst/>
                <a:gdLst>
                  <a:gd name="T0" fmla="*/ 6 w 160"/>
                  <a:gd name="T1" fmla="*/ 159 h 159"/>
                  <a:gd name="T2" fmla="*/ 2 w 160"/>
                  <a:gd name="T3" fmla="*/ 157 h 159"/>
                  <a:gd name="T4" fmla="*/ 1 w 160"/>
                  <a:gd name="T5" fmla="*/ 151 h 159"/>
                  <a:gd name="T6" fmla="*/ 14 w 160"/>
                  <a:gd name="T7" fmla="*/ 118 h 159"/>
                  <a:gd name="T8" fmla="*/ 16 w 160"/>
                  <a:gd name="T9" fmla="*/ 116 h 159"/>
                  <a:gd name="T10" fmla="*/ 127 w 160"/>
                  <a:gd name="T11" fmla="*/ 5 h 159"/>
                  <a:gd name="T12" fmla="*/ 139 w 160"/>
                  <a:gd name="T13" fmla="*/ 0 h 159"/>
                  <a:gd name="T14" fmla="*/ 158 w 160"/>
                  <a:gd name="T15" fmla="*/ 13 h 159"/>
                  <a:gd name="T16" fmla="*/ 154 w 160"/>
                  <a:gd name="T17" fmla="*/ 32 h 159"/>
                  <a:gd name="T18" fmla="*/ 43 w 160"/>
                  <a:gd name="T19" fmla="*/ 143 h 159"/>
                  <a:gd name="T20" fmla="*/ 41 w 160"/>
                  <a:gd name="T21" fmla="*/ 145 h 159"/>
                  <a:gd name="T22" fmla="*/ 8 w 160"/>
                  <a:gd name="T23" fmla="*/ 159 h 159"/>
                  <a:gd name="T24" fmla="*/ 6 w 160"/>
                  <a:gd name="T25" fmla="*/ 159 h 159"/>
                  <a:gd name="T26" fmla="*/ 25 w 160"/>
                  <a:gd name="T27" fmla="*/ 124 h 159"/>
                  <a:gd name="T28" fmla="*/ 18 w 160"/>
                  <a:gd name="T29" fmla="*/ 142 h 159"/>
                  <a:gd name="T30" fmla="*/ 35 w 160"/>
                  <a:gd name="T31" fmla="*/ 134 h 159"/>
                  <a:gd name="T32" fmla="*/ 145 w 160"/>
                  <a:gd name="T33" fmla="*/ 24 h 159"/>
                  <a:gd name="T34" fmla="*/ 146 w 160"/>
                  <a:gd name="T35" fmla="*/ 18 h 159"/>
                  <a:gd name="T36" fmla="*/ 139 w 160"/>
                  <a:gd name="T37" fmla="*/ 12 h 159"/>
                  <a:gd name="T38" fmla="*/ 135 w 160"/>
                  <a:gd name="T39" fmla="*/ 14 h 159"/>
                  <a:gd name="T40" fmla="*/ 25 w 160"/>
                  <a:gd name="T41" fmla="*/ 12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 h="159">
                    <a:moveTo>
                      <a:pt x="6" y="159"/>
                    </a:moveTo>
                    <a:cubicBezTo>
                      <a:pt x="5" y="159"/>
                      <a:pt x="3" y="158"/>
                      <a:pt x="2" y="157"/>
                    </a:cubicBezTo>
                    <a:cubicBezTo>
                      <a:pt x="0" y="156"/>
                      <a:pt x="0" y="153"/>
                      <a:pt x="1" y="151"/>
                    </a:cubicBezTo>
                    <a:cubicBezTo>
                      <a:pt x="14" y="118"/>
                      <a:pt x="14" y="118"/>
                      <a:pt x="14" y="118"/>
                    </a:cubicBezTo>
                    <a:cubicBezTo>
                      <a:pt x="15" y="118"/>
                      <a:pt x="15" y="117"/>
                      <a:pt x="16" y="116"/>
                    </a:cubicBezTo>
                    <a:cubicBezTo>
                      <a:pt x="127" y="5"/>
                      <a:pt x="127" y="5"/>
                      <a:pt x="127" y="5"/>
                    </a:cubicBezTo>
                    <a:cubicBezTo>
                      <a:pt x="130" y="2"/>
                      <a:pt x="134" y="0"/>
                      <a:pt x="139" y="0"/>
                    </a:cubicBezTo>
                    <a:cubicBezTo>
                      <a:pt x="147" y="0"/>
                      <a:pt x="154" y="6"/>
                      <a:pt x="158" y="13"/>
                    </a:cubicBezTo>
                    <a:cubicBezTo>
                      <a:pt x="160" y="20"/>
                      <a:pt x="159" y="27"/>
                      <a:pt x="154" y="32"/>
                    </a:cubicBezTo>
                    <a:cubicBezTo>
                      <a:pt x="43" y="143"/>
                      <a:pt x="43" y="143"/>
                      <a:pt x="43" y="143"/>
                    </a:cubicBezTo>
                    <a:cubicBezTo>
                      <a:pt x="42" y="144"/>
                      <a:pt x="42" y="144"/>
                      <a:pt x="41" y="145"/>
                    </a:cubicBezTo>
                    <a:cubicBezTo>
                      <a:pt x="8" y="159"/>
                      <a:pt x="8" y="159"/>
                      <a:pt x="8" y="159"/>
                    </a:cubicBezTo>
                    <a:cubicBezTo>
                      <a:pt x="8" y="159"/>
                      <a:pt x="7" y="159"/>
                      <a:pt x="6" y="159"/>
                    </a:cubicBezTo>
                    <a:close/>
                    <a:moveTo>
                      <a:pt x="25" y="124"/>
                    </a:moveTo>
                    <a:cubicBezTo>
                      <a:pt x="18" y="142"/>
                      <a:pt x="18" y="142"/>
                      <a:pt x="18" y="142"/>
                    </a:cubicBezTo>
                    <a:cubicBezTo>
                      <a:pt x="35" y="134"/>
                      <a:pt x="35" y="134"/>
                      <a:pt x="35" y="134"/>
                    </a:cubicBezTo>
                    <a:cubicBezTo>
                      <a:pt x="145" y="24"/>
                      <a:pt x="145" y="24"/>
                      <a:pt x="145" y="24"/>
                    </a:cubicBezTo>
                    <a:cubicBezTo>
                      <a:pt x="146" y="23"/>
                      <a:pt x="148" y="21"/>
                      <a:pt x="146" y="18"/>
                    </a:cubicBezTo>
                    <a:cubicBezTo>
                      <a:pt x="145" y="15"/>
                      <a:pt x="142" y="12"/>
                      <a:pt x="139" y="12"/>
                    </a:cubicBezTo>
                    <a:cubicBezTo>
                      <a:pt x="138" y="12"/>
                      <a:pt x="136" y="13"/>
                      <a:pt x="135" y="14"/>
                    </a:cubicBezTo>
                    <a:lnTo>
                      <a:pt x="25" y="1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34" name="íṡľíḍè-Freeform: Shape 29"/>
              <p:cNvSpPr>
                <a:spLocks/>
              </p:cNvSpPr>
              <p:nvPr/>
            </p:nvSpPr>
            <p:spPr bwMode="auto">
              <a:xfrm>
                <a:off x="5367338" y="1790701"/>
                <a:ext cx="60325" cy="60325"/>
              </a:xfrm>
              <a:custGeom>
                <a:avLst/>
                <a:gdLst>
                  <a:gd name="T0" fmla="*/ 27 w 38"/>
                  <a:gd name="T1" fmla="*/ 38 h 38"/>
                  <a:gd name="T2" fmla="*/ 0 w 38"/>
                  <a:gd name="T3" fmla="*/ 13 h 38"/>
                  <a:gd name="T4" fmla="*/ 12 w 38"/>
                  <a:gd name="T5" fmla="*/ 0 h 38"/>
                  <a:gd name="T6" fmla="*/ 38 w 38"/>
                  <a:gd name="T7" fmla="*/ 27 h 38"/>
                  <a:gd name="T8" fmla="*/ 27 w 38"/>
                  <a:gd name="T9" fmla="*/ 38 h 38"/>
                </a:gdLst>
                <a:ahLst/>
                <a:cxnLst>
                  <a:cxn ang="0">
                    <a:pos x="T0" y="T1"/>
                  </a:cxn>
                  <a:cxn ang="0">
                    <a:pos x="T2" y="T3"/>
                  </a:cxn>
                  <a:cxn ang="0">
                    <a:pos x="T4" y="T5"/>
                  </a:cxn>
                  <a:cxn ang="0">
                    <a:pos x="T6" y="T7"/>
                  </a:cxn>
                  <a:cxn ang="0">
                    <a:pos x="T8" y="T9"/>
                  </a:cxn>
                </a:cxnLst>
                <a:rect l="0" t="0" r="r" b="b"/>
                <a:pathLst>
                  <a:path w="38" h="38">
                    <a:moveTo>
                      <a:pt x="27" y="38"/>
                    </a:moveTo>
                    <a:lnTo>
                      <a:pt x="0" y="13"/>
                    </a:lnTo>
                    <a:lnTo>
                      <a:pt x="12" y="0"/>
                    </a:lnTo>
                    <a:lnTo>
                      <a:pt x="38" y="27"/>
                    </a:lnTo>
                    <a:lnTo>
                      <a:pt x="27"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grpSp>
      </p:grpSp>
      <p:pic>
        <p:nvPicPr>
          <p:cNvPr id="59" name="图片 5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59582" y="188232"/>
            <a:ext cx="909251" cy="909251"/>
          </a:xfrm>
          <a:prstGeom prst="rect">
            <a:avLst/>
          </a:prstGeom>
        </p:spPr>
      </p:pic>
    </p:spTree>
    <p:custDataLst>
      <p:tags r:id="rId2"/>
    </p:custDataLst>
    <p:extLst>
      <p:ext uri="{BB962C8B-B14F-4D97-AF65-F5344CB8AC3E}">
        <p14:creationId xmlns:p14="http://schemas.microsoft.com/office/powerpoint/2010/main" xmlns="" val="4052418744"/>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060a7616-1f13-4342-b94d-c2ec3a919b90"/>
          <p:cNvGrpSpPr>
            <a:grpSpLocks noChangeAspect="1"/>
          </p:cNvGrpSpPr>
          <p:nvPr/>
        </p:nvGrpSpPr>
        <p:grpSpPr>
          <a:xfrm>
            <a:off x="537325" y="1414144"/>
            <a:ext cx="11052383" cy="4556746"/>
            <a:chOff x="537325" y="1282064"/>
            <a:chExt cx="11052383" cy="4556746"/>
          </a:xfrm>
        </p:grpSpPr>
        <p:grpSp>
          <p:nvGrpSpPr>
            <p:cNvPr id="7" name="Group 1"/>
            <p:cNvGrpSpPr/>
            <p:nvPr/>
          </p:nvGrpSpPr>
          <p:grpSpPr>
            <a:xfrm>
              <a:off x="4338638" y="1654175"/>
              <a:ext cx="3513137" cy="4056063"/>
              <a:chOff x="4338638" y="1654175"/>
              <a:chExt cx="3513137" cy="4056063"/>
            </a:xfrm>
          </p:grpSpPr>
          <p:sp>
            <p:nvSpPr>
              <p:cNvPr id="44" name="ïşḻïďê-Freeform: Shape 2"/>
              <p:cNvSpPr>
                <a:spLocks/>
              </p:cNvSpPr>
              <p:nvPr/>
            </p:nvSpPr>
            <p:spPr bwMode="auto">
              <a:xfrm>
                <a:off x="4338638" y="2668588"/>
                <a:ext cx="1757362" cy="2027238"/>
              </a:xfrm>
              <a:custGeom>
                <a:avLst/>
                <a:gdLst>
                  <a:gd name="T0" fmla="*/ 0 w 7746"/>
                  <a:gd name="T1" fmla="*/ 8943 h 8943"/>
                  <a:gd name="T2" fmla="*/ 0 w 7746"/>
                  <a:gd name="T3" fmla="*/ 4472 h 8943"/>
                  <a:gd name="T4" fmla="*/ 0 w 7746"/>
                  <a:gd name="T5" fmla="*/ 0 h 8943"/>
                  <a:gd name="T6" fmla="*/ 7746 w 7746"/>
                  <a:gd name="T7" fmla="*/ 4472 h 8943"/>
                  <a:gd name="T8" fmla="*/ 0 w 7746"/>
                  <a:gd name="T9" fmla="*/ 8943 h 8943"/>
                </a:gdLst>
                <a:ahLst/>
                <a:cxnLst>
                  <a:cxn ang="0">
                    <a:pos x="T0" y="T1"/>
                  </a:cxn>
                  <a:cxn ang="0">
                    <a:pos x="T2" y="T3"/>
                  </a:cxn>
                  <a:cxn ang="0">
                    <a:pos x="T4" y="T5"/>
                  </a:cxn>
                  <a:cxn ang="0">
                    <a:pos x="T6" y="T7"/>
                  </a:cxn>
                  <a:cxn ang="0">
                    <a:pos x="T8" y="T9"/>
                  </a:cxn>
                </a:cxnLst>
                <a:rect l="0" t="0" r="r" b="b"/>
                <a:pathLst>
                  <a:path w="7746" h="8943">
                    <a:moveTo>
                      <a:pt x="0" y="8943"/>
                    </a:moveTo>
                    <a:lnTo>
                      <a:pt x="0" y="4472"/>
                    </a:lnTo>
                    <a:lnTo>
                      <a:pt x="0" y="0"/>
                    </a:lnTo>
                    <a:lnTo>
                      <a:pt x="7746" y="4472"/>
                    </a:lnTo>
                    <a:lnTo>
                      <a:pt x="0" y="8943"/>
                    </a:lnTo>
                    <a:close/>
                  </a:path>
                </a:pathLst>
              </a:custGeom>
              <a:gradFill flip="none" rotWithShape="1">
                <a:gsLst>
                  <a:gs pos="100000">
                    <a:schemeClr val="accent6"/>
                  </a:gs>
                  <a:gs pos="0">
                    <a:schemeClr val="accent6">
                      <a:lumMod val="75000"/>
                    </a:schemeClr>
                  </a:gs>
                </a:gsLst>
                <a:lin ang="0" scaled="1"/>
                <a:tileRect/>
              </a:gradFill>
              <a:ln>
                <a:noFill/>
              </a:ln>
            </p:spPr>
            <p:txBody>
              <a:bodyPr anchor="ctr"/>
              <a:lstStyle/>
              <a:p>
                <a:pPr algn="ctr"/>
                <a:endParaRPr>
                  <a:ea typeface="微软雅黑 Light" panose="020B0502040204020203" pitchFamily="34" charset="-122"/>
                  <a:cs typeface="+mn-ea"/>
                  <a:sym typeface="+mn-lt"/>
                </a:endParaRPr>
              </a:p>
            </p:txBody>
          </p:sp>
          <p:sp>
            <p:nvSpPr>
              <p:cNvPr id="45" name="ïşḻïďê-Freeform: Shape 3"/>
              <p:cNvSpPr>
                <a:spLocks/>
              </p:cNvSpPr>
              <p:nvPr/>
            </p:nvSpPr>
            <p:spPr bwMode="auto">
              <a:xfrm>
                <a:off x="4338638" y="3683000"/>
                <a:ext cx="1757362" cy="2027238"/>
              </a:xfrm>
              <a:custGeom>
                <a:avLst/>
                <a:gdLst>
                  <a:gd name="T0" fmla="*/ 7746 w 7746"/>
                  <a:gd name="T1" fmla="*/ 8942 h 8942"/>
                  <a:gd name="T2" fmla="*/ 3873 w 7746"/>
                  <a:gd name="T3" fmla="*/ 6706 h 8942"/>
                  <a:gd name="T4" fmla="*/ 0 w 7746"/>
                  <a:gd name="T5" fmla="*/ 4471 h 8942"/>
                  <a:gd name="T6" fmla="*/ 7746 w 7746"/>
                  <a:gd name="T7" fmla="*/ 0 h 8942"/>
                  <a:gd name="T8" fmla="*/ 7746 w 7746"/>
                  <a:gd name="T9" fmla="*/ 8942 h 8942"/>
                </a:gdLst>
                <a:ahLst/>
                <a:cxnLst>
                  <a:cxn ang="0">
                    <a:pos x="T0" y="T1"/>
                  </a:cxn>
                  <a:cxn ang="0">
                    <a:pos x="T2" y="T3"/>
                  </a:cxn>
                  <a:cxn ang="0">
                    <a:pos x="T4" y="T5"/>
                  </a:cxn>
                  <a:cxn ang="0">
                    <a:pos x="T6" y="T7"/>
                  </a:cxn>
                  <a:cxn ang="0">
                    <a:pos x="T8" y="T9"/>
                  </a:cxn>
                </a:cxnLst>
                <a:rect l="0" t="0" r="r" b="b"/>
                <a:pathLst>
                  <a:path w="7746" h="8942">
                    <a:moveTo>
                      <a:pt x="7746" y="8942"/>
                    </a:moveTo>
                    <a:lnTo>
                      <a:pt x="3873" y="6706"/>
                    </a:lnTo>
                    <a:lnTo>
                      <a:pt x="0" y="4471"/>
                    </a:lnTo>
                    <a:lnTo>
                      <a:pt x="7746" y="0"/>
                    </a:lnTo>
                    <a:lnTo>
                      <a:pt x="7746" y="8942"/>
                    </a:lnTo>
                    <a:close/>
                  </a:path>
                </a:pathLst>
              </a:custGeom>
              <a:gradFill flip="none" rotWithShape="1">
                <a:gsLst>
                  <a:gs pos="0">
                    <a:schemeClr val="accent5">
                      <a:lumMod val="75000"/>
                    </a:schemeClr>
                  </a:gs>
                  <a:gs pos="100000">
                    <a:schemeClr val="accent5"/>
                  </a:gs>
                </a:gsLst>
                <a:lin ang="16200000" scaled="1"/>
                <a:tileRect/>
              </a:gradFill>
              <a:ln>
                <a:noFill/>
              </a:ln>
            </p:spPr>
            <p:txBody>
              <a:bodyPr anchor="ctr"/>
              <a:lstStyle/>
              <a:p>
                <a:pPr algn="ctr"/>
                <a:endParaRPr>
                  <a:ea typeface="微软雅黑 Light" panose="020B0502040204020203" pitchFamily="34" charset="-122"/>
                  <a:cs typeface="+mn-ea"/>
                  <a:sym typeface="+mn-lt"/>
                </a:endParaRPr>
              </a:p>
            </p:txBody>
          </p:sp>
          <p:sp>
            <p:nvSpPr>
              <p:cNvPr id="46" name="ïşḻïďê-Freeform: Shape 4"/>
              <p:cNvSpPr>
                <a:spLocks/>
              </p:cNvSpPr>
              <p:nvPr/>
            </p:nvSpPr>
            <p:spPr bwMode="auto">
              <a:xfrm>
                <a:off x="6096000" y="3683000"/>
                <a:ext cx="1755775" cy="2027238"/>
              </a:xfrm>
              <a:custGeom>
                <a:avLst/>
                <a:gdLst>
                  <a:gd name="T0" fmla="*/ 7745 w 7745"/>
                  <a:gd name="T1" fmla="*/ 4471 h 8942"/>
                  <a:gd name="T2" fmla="*/ 3872 w 7745"/>
                  <a:gd name="T3" fmla="*/ 6706 h 8942"/>
                  <a:gd name="T4" fmla="*/ 0 w 7745"/>
                  <a:gd name="T5" fmla="*/ 8942 h 8942"/>
                  <a:gd name="T6" fmla="*/ 0 w 7745"/>
                  <a:gd name="T7" fmla="*/ 0 h 8942"/>
                  <a:gd name="T8" fmla="*/ 7745 w 7745"/>
                  <a:gd name="T9" fmla="*/ 4471 h 8942"/>
                </a:gdLst>
                <a:ahLst/>
                <a:cxnLst>
                  <a:cxn ang="0">
                    <a:pos x="T0" y="T1"/>
                  </a:cxn>
                  <a:cxn ang="0">
                    <a:pos x="T2" y="T3"/>
                  </a:cxn>
                  <a:cxn ang="0">
                    <a:pos x="T4" y="T5"/>
                  </a:cxn>
                  <a:cxn ang="0">
                    <a:pos x="T6" y="T7"/>
                  </a:cxn>
                  <a:cxn ang="0">
                    <a:pos x="T8" y="T9"/>
                  </a:cxn>
                </a:cxnLst>
                <a:rect l="0" t="0" r="r" b="b"/>
                <a:pathLst>
                  <a:path w="7745" h="8942">
                    <a:moveTo>
                      <a:pt x="7745" y="4471"/>
                    </a:moveTo>
                    <a:lnTo>
                      <a:pt x="3872" y="6706"/>
                    </a:lnTo>
                    <a:lnTo>
                      <a:pt x="0" y="8942"/>
                    </a:lnTo>
                    <a:lnTo>
                      <a:pt x="0" y="0"/>
                    </a:lnTo>
                    <a:lnTo>
                      <a:pt x="7745" y="4471"/>
                    </a:lnTo>
                    <a:close/>
                  </a:path>
                </a:pathLst>
              </a:custGeom>
              <a:gradFill flip="none" rotWithShape="1">
                <a:gsLst>
                  <a:gs pos="100000">
                    <a:schemeClr val="accent4">
                      <a:lumMod val="75000"/>
                    </a:schemeClr>
                  </a:gs>
                  <a:gs pos="0">
                    <a:schemeClr val="accent4"/>
                  </a:gs>
                </a:gsLst>
                <a:lin ang="5400000" scaled="1"/>
                <a:tileRect/>
              </a:gradFill>
              <a:ln>
                <a:noFill/>
              </a:ln>
            </p:spPr>
            <p:txBody>
              <a:bodyPr anchor="ctr"/>
              <a:lstStyle/>
              <a:p>
                <a:pPr algn="ctr"/>
                <a:endParaRPr>
                  <a:ea typeface="微软雅黑 Light" panose="020B0502040204020203" pitchFamily="34" charset="-122"/>
                  <a:cs typeface="+mn-ea"/>
                  <a:sym typeface="+mn-lt"/>
                </a:endParaRPr>
              </a:p>
            </p:txBody>
          </p:sp>
          <p:sp>
            <p:nvSpPr>
              <p:cNvPr id="47" name="ïşḻïďê-Freeform: Shape 5"/>
              <p:cNvSpPr>
                <a:spLocks/>
              </p:cNvSpPr>
              <p:nvPr/>
            </p:nvSpPr>
            <p:spPr bwMode="auto">
              <a:xfrm>
                <a:off x="4338638" y="1654175"/>
                <a:ext cx="1757362" cy="2028825"/>
              </a:xfrm>
              <a:custGeom>
                <a:avLst/>
                <a:gdLst>
                  <a:gd name="T0" fmla="*/ 7746 w 7746"/>
                  <a:gd name="T1" fmla="*/ 8943 h 8943"/>
                  <a:gd name="T2" fmla="*/ 0 w 7746"/>
                  <a:gd name="T3" fmla="*/ 4471 h 8943"/>
                  <a:gd name="T4" fmla="*/ 3873 w 7746"/>
                  <a:gd name="T5" fmla="*/ 2236 h 8943"/>
                  <a:gd name="T6" fmla="*/ 7746 w 7746"/>
                  <a:gd name="T7" fmla="*/ 0 h 8943"/>
                  <a:gd name="T8" fmla="*/ 7746 w 7746"/>
                  <a:gd name="T9" fmla="*/ 8943 h 8943"/>
                </a:gdLst>
                <a:ahLst/>
                <a:cxnLst>
                  <a:cxn ang="0">
                    <a:pos x="T0" y="T1"/>
                  </a:cxn>
                  <a:cxn ang="0">
                    <a:pos x="T2" y="T3"/>
                  </a:cxn>
                  <a:cxn ang="0">
                    <a:pos x="T4" y="T5"/>
                  </a:cxn>
                  <a:cxn ang="0">
                    <a:pos x="T6" y="T7"/>
                  </a:cxn>
                  <a:cxn ang="0">
                    <a:pos x="T8" y="T9"/>
                  </a:cxn>
                </a:cxnLst>
                <a:rect l="0" t="0" r="r" b="b"/>
                <a:pathLst>
                  <a:path w="7746" h="8943">
                    <a:moveTo>
                      <a:pt x="7746" y="8943"/>
                    </a:moveTo>
                    <a:lnTo>
                      <a:pt x="0" y="4471"/>
                    </a:lnTo>
                    <a:lnTo>
                      <a:pt x="3873" y="2236"/>
                    </a:lnTo>
                    <a:lnTo>
                      <a:pt x="7746" y="0"/>
                    </a:lnTo>
                    <a:lnTo>
                      <a:pt x="7746" y="8943"/>
                    </a:lnTo>
                    <a:close/>
                  </a:path>
                </a:pathLst>
              </a:custGeom>
              <a:gradFill>
                <a:gsLst>
                  <a:gs pos="100000">
                    <a:schemeClr val="accent1"/>
                  </a:gs>
                  <a:gs pos="0">
                    <a:schemeClr val="accent1">
                      <a:lumMod val="75000"/>
                    </a:schemeClr>
                  </a:gs>
                </a:gsLst>
                <a:lin ang="0" scaled="1"/>
              </a:gradFill>
              <a:ln>
                <a:noFill/>
              </a:ln>
            </p:spPr>
            <p:txBody>
              <a:bodyPr anchor="ctr"/>
              <a:lstStyle/>
              <a:p>
                <a:pPr algn="ctr"/>
                <a:endParaRPr>
                  <a:ea typeface="微软雅黑 Light" panose="020B0502040204020203" pitchFamily="34" charset="-122"/>
                  <a:cs typeface="+mn-ea"/>
                  <a:sym typeface="+mn-lt"/>
                </a:endParaRPr>
              </a:p>
            </p:txBody>
          </p:sp>
          <p:sp>
            <p:nvSpPr>
              <p:cNvPr id="48" name="ïşḻïďê-Freeform: Shape 6"/>
              <p:cNvSpPr>
                <a:spLocks/>
              </p:cNvSpPr>
              <p:nvPr/>
            </p:nvSpPr>
            <p:spPr bwMode="auto">
              <a:xfrm>
                <a:off x="6096000" y="1654175"/>
                <a:ext cx="1755775" cy="2028825"/>
              </a:xfrm>
              <a:custGeom>
                <a:avLst/>
                <a:gdLst>
                  <a:gd name="T0" fmla="*/ 0 w 7745"/>
                  <a:gd name="T1" fmla="*/ 0 h 8943"/>
                  <a:gd name="T2" fmla="*/ 3872 w 7745"/>
                  <a:gd name="T3" fmla="*/ 2236 h 8943"/>
                  <a:gd name="T4" fmla="*/ 7745 w 7745"/>
                  <a:gd name="T5" fmla="*/ 4471 h 8943"/>
                  <a:gd name="T6" fmla="*/ 0 w 7745"/>
                  <a:gd name="T7" fmla="*/ 8943 h 8943"/>
                  <a:gd name="T8" fmla="*/ 0 w 7745"/>
                  <a:gd name="T9" fmla="*/ 0 h 8943"/>
                </a:gdLst>
                <a:ahLst/>
                <a:cxnLst>
                  <a:cxn ang="0">
                    <a:pos x="T0" y="T1"/>
                  </a:cxn>
                  <a:cxn ang="0">
                    <a:pos x="T2" y="T3"/>
                  </a:cxn>
                  <a:cxn ang="0">
                    <a:pos x="T4" y="T5"/>
                  </a:cxn>
                  <a:cxn ang="0">
                    <a:pos x="T6" y="T7"/>
                  </a:cxn>
                  <a:cxn ang="0">
                    <a:pos x="T8" y="T9"/>
                  </a:cxn>
                </a:cxnLst>
                <a:rect l="0" t="0" r="r" b="b"/>
                <a:pathLst>
                  <a:path w="7745" h="8943">
                    <a:moveTo>
                      <a:pt x="0" y="0"/>
                    </a:moveTo>
                    <a:lnTo>
                      <a:pt x="3872" y="2236"/>
                    </a:lnTo>
                    <a:lnTo>
                      <a:pt x="7745" y="4471"/>
                    </a:lnTo>
                    <a:lnTo>
                      <a:pt x="0" y="8943"/>
                    </a:lnTo>
                    <a:lnTo>
                      <a:pt x="0" y="0"/>
                    </a:lnTo>
                    <a:close/>
                  </a:path>
                </a:pathLst>
              </a:custGeom>
              <a:gradFill>
                <a:gsLst>
                  <a:gs pos="0">
                    <a:schemeClr val="accent2"/>
                  </a:gs>
                  <a:gs pos="100000">
                    <a:schemeClr val="accent2">
                      <a:lumMod val="75000"/>
                    </a:schemeClr>
                  </a:gs>
                </a:gsLst>
                <a:lin ang="0" scaled="1"/>
              </a:gradFill>
              <a:ln>
                <a:noFill/>
              </a:ln>
            </p:spPr>
            <p:txBody>
              <a:bodyPr anchor="ctr"/>
              <a:lstStyle/>
              <a:p>
                <a:pPr algn="ctr"/>
                <a:endParaRPr>
                  <a:ea typeface="微软雅黑 Light" panose="020B0502040204020203" pitchFamily="34" charset="-122"/>
                  <a:cs typeface="+mn-ea"/>
                  <a:sym typeface="+mn-lt"/>
                </a:endParaRPr>
              </a:p>
            </p:txBody>
          </p:sp>
          <p:sp>
            <p:nvSpPr>
              <p:cNvPr id="49" name="ïşḻïďê-Freeform: Shape 7"/>
              <p:cNvSpPr>
                <a:spLocks/>
              </p:cNvSpPr>
              <p:nvPr/>
            </p:nvSpPr>
            <p:spPr bwMode="auto">
              <a:xfrm>
                <a:off x="6096000" y="2668588"/>
                <a:ext cx="1755775" cy="2027238"/>
              </a:xfrm>
              <a:custGeom>
                <a:avLst/>
                <a:gdLst>
                  <a:gd name="T0" fmla="*/ 7745 w 7745"/>
                  <a:gd name="T1" fmla="*/ 0 h 8943"/>
                  <a:gd name="T2" fmla="*/ 7745 w 7745"/>
                  <a:gd name="T3" fmla="*/ 4472 h 8943"/>
                  <a:gd name="T4" fmla="*/ 7745 w 7745"/>
                  <a:gd name="T5" fmla="*/ 8943 h 8943"/>
                  <a:gd name="T6" fmla="*/ 0 w 7745"/>
                  <a:gd name="T7" fmla="*/ 4472 h 8943"/>
                  <a:gd name="T8" fmla="*/ 7745 w 7745"/>
                  <a:gd name="T9" fmla="*/ 0 h 8943"/>
                </a:gdLst>
                <a:ahLst/>
                <a:cxnLst>
                  <a:cxn ang="0">
                    <a:pos x="T0" y="T1"/>
                  </a:cxn>
                  <a:cxn ang="0">
                    <a:pos x="T2" y="T3"/>
                  </a:cxn>
                  <a:cxn ang="0">
                    <a:pos x="T4" y="T5"/>
                  </a:cxn>
                  <a:cxn ang="0">
                    <a:pos x="T6" y="T7"/>
                  </a:cxn>
                  <a:cxn ang="0">
                    <a:pos x="T8" y="T9"/>
                  </a:cxn>
                </a:cxnLst>
                <a:rect l="0" t="0" r="r" b="b"/>
                <a:pathLst>
                  <a:path w="7745" h="8943">
                    <a:moveTo>
                      <a:pt x="7745" y="0"/>
                    </a:moveTo>
                    <a:lnTo>
                      <a:pt x="7745" y="4472"/>
                    </a:lnTo>
                    <a:lnTo>
                      <a:pt x="7745" y="8943"/>
                    </a:lnTo>
                    <a:lnTo>
                      <a:pt x="0" y="4472"/>
                    </a:lnTo>
                    <a:lnTo>
                      <a:pt x="7745" y="0"/>
                    </a:lnTo>
                    <a:close/>
                  </a:path>
                </a:pathLst>
              </a:custGeom>
              <a:gradFill>
                <a:gsLst>
                  <a:gs pos="0">
                    <a:schemeClr val="accent3"/>
                  </a:gs>
                  <a:gs pos="100000">
                    <a:schemeClr val="accent3">
                      <a:lumMod val="75000"/>
                    </a:schemeClr>
                  </a:gs>
                </a:gsLst>
                <a:lin ang="0" scaled="1"/>
              </a:gradFill>
              <a:ln>
                <a:noFill/>
              </a:ln>
            </p:spPr>
            <p:txBody>
              <a:bodyPr anchor="ctr"/>
              <a:lstStyle/>
              <a:p>
                <a:pPr algn="ctr"/>
                <a:endParaRPr>
                  <a:ea typeface="微软雅黑 Light" panose="020B0502040204020203" pitchFamily="34" charset="-122"/>
                  <a:cs typeface="+mn-ea"/>
                  <a:sym typeface="+mn-lt"/>
                </a:endParaRPr>
              </a:p>
            </p:txBody>
          </p:sp>
          <p:sp>
            <p:nvSpPr>
              <p:cNvPr id="50" name="ïşḻïďê-Hexagon 8"/>
              <p:cNvSpPr/>
              <p:nvPr/>
            </p:nvSpPr>
            <p:spPr>
              <a:xfrm rot="16200000">
                <a:off x="5015778" y="2672843"/>
                <a:ext cx="2160443" cy="2018727"/>
              </a:xfrm>
              <a:prstGeom prst="hexagon">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grpSp>
          <p:nvGrpSpPr>
            <p:cNvPr id="8" name="Group 9"/>
            <p:cNvGrpSpPr/>
            <p:nvPr/>
          </p:nvGrpSpPr>
          <p:grpSpPr>
            <a:xfrm>
              <a:off x="6777330" y="1956490"/>
              <a:ext cx="4271671" cy="471383"/>
              <a:chOff x="4221330" y="2223664"/>
              <a:chExt cx="6091070" cy="471383"/>
            </a:xfrm>
          </p:grpSpPr>
          <p:cxnSp>
            <p:nvCxnSpPr>
              <p:cNvPr id="42" name="ïşḻïďê-Straight Connector 10"/>
              <p:cNvCxnSpPr/>
              <p:nvPr/>
            </p:nvCxnSpPr>
            <p:spPr>
              <a:xfrm flipV="1">
                <a:off x="4221330" y="2223664"/>
                <a:ext cx="691096" cy="47138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3" name="ïşḻïďê-Straight Connector 11"/>
              <p:cNvCxnSpPr/>
              <p:nvPr/>
            </p:nvCxnSpPr>
            <p:spPr>
              <a:xfrm>
                <a:off x="4912426" y="2224329"/>
                <a:ext cx="5399974" cy="0"/>
              </a:xfrm>
              <a:prstGeom prst="line">
                <a:avLst/>
              </a:prstGeom>
              <a:ln>
                <a:solidFill>
                  <a:schemeClr val="bg1">
                    <a:lumMod val="75000"/>
                  </a:schemeClr>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9" name="ïşḻïďê-TextBox 12"/>
            <p:cNvSpPr txBox="1"/>
            <p:nvPr/>
          </p:nvSpPr>
          <p:spPr>
            <a:xfrm>
              <a:off x="8336441" y="1484898"/>
              <a:ext cx="1415772" cy="338554"/>
            </a:xfrm>
            <a:prstGeom prst="rect">
              <a:avLst/>
            </a:prstGeom>
            <a:noFill/>
          </p:spPr>
          <p:txBody>
            <a:bodyPr wrap="none">
              <a:noAutofit/>
            </a:bodyPr>
            <a:lstStyle/>
            <a:p>
              <a:r>
                <a:rPr lang="zh-CN" altLang="en-US" sz="2000" b="1">
                  <a:ea typeface="微软雅黑 Light" panose="020B0502040204020203" pitchFamily="34" charset="-122"/>
                  <a:cs typeface="+mn-ea"/>
                  <a:sym typeface="+mn-lt"/>
                </a:rPr>
                <a:t>标题文本预设</a:t>
              </a:r>
            </a:p>
          </p:txBody>
        </p:sp>
        <p:sp>
          <p:nvSpPr>
            <p:cNvPr id="10" name="ïşḻïďê-TextBox 13"/>
            <p:cNvSpPr txBox="1"/>
            <p:nvPr/>
          </p:nvSpPr>
          <p:spPr>
            <a:xfrm>
              <a:off x="7670901" y="2011758"/>
              <a:ext cx="3043816" cy="535531"/>
            </a:xfrm>
            <a:prstGeom prst="rect">
              <a:avLst/>
            </a:prstGeom>
            <a:noFill/>
          </p:spPr>
          <p:txBody>
            <a:bodyPr wrap="square">
              <a:noAutofit/>
            </a:bodyPr>
            <a:lstStyle/>
            <a:p>
              <a:pPr>
                <a:lnSpc>
                  <a:spcPct val="120000"/>
                </a:lnSpc>
              </a:pPr>
              <a:r>
                <a:rPr lang="zh-CN" altLang="en-US" sz="1400" dirty="0">
                  <a:solidFill>
                    <a:sysClr val="windowText" lastClr="000000"/>
                  </a:solidFill>
                  <a:ea typeface="微软雅黑 Light" panose="020B0502040204020203" pitchFamily="34" charset="-122"/>
                  <a:cs typeface="+mn-ea"/>
                  <a:sym typeface="+mn-lt"/>
                </a:rPr>
                <a:t>点击此处更换文本</a:t>
              </a:r>
            </a:p>
          </p:txBody>
        </p:sp>
        <p:sp>
          <p:nvSpPr>
            <p:cNvPr id="11" name="ïşḻïďê-TextBox 14"/>
            <p:cNvSpPr txBox="1"/>
            <p:nvPr/>
          </p:nvSpPr>
          <p:spPr>
            <a:xfrm>
              <a:off x="7574341" y="1282064"/>
              <a:ext cx="813043" cy="769441"/>
            </a:xfrm>
            <a:prstGeom prst="rect">
              <a:avLst/>
            </a:prstGeom>
            <a:noFill/>
          </p:spPr>
          <p:txBody>
            <a:bodyPr wrap="none">
              <a:normAutofit/>
            </a:bodyPr>
            <a:lstStyle/>
            <a:p>
              <a:pPr algn="r"/>
              <a:r>
                <a:rPr lang="id-ID" sz="4400">
                  <a:solidFill>
                    <a:schemeClr val="accent2"/>
                  </a:solidFill>
                  <a:ea typeface="微软雅黑 Light" panose="020B0502040204020203" pitchFamily="34" charset="-122"/>
                  <a:cs typeface="+mn-ea"/>
                  <a:sym typeface="+mn-lt"/>
                </a:rPr>
                <a:t>01</a:t>
              </a:r>
            </a:p>
          </p:txBody>
        </p:sp>
        <p:grpSp>
          <p:nvGrpSpPr>
            <p:cNvPr id="12" name="Group 15"/>
            <p:cNvGrpSpPr/>
            <p:nvPr/>
          </p:nvGrpSpPr>
          <p:grpSpPr>
            <a:xfrm>
              <a:off x="7318037" y="3645995"/>
              <a:ext cx="4271671" cy="397298"/>
              <a:chOff x="4221330" y="2223664"/>
              <a:chExt cx="6091070" cy="471383"/>
            </a:xfrm>
          </p:grpSpPr>
          <p:cxnSp>
            <p:nvCxnSpPr>
              <p:cNvPr id="40" name="ïşḻïďê-Straight Connector 16"/>
              <p:cNvCxnSpPr/>
              <p:nvPr/>
            </p:nvCxnSpPr>
            <p:spPr>
              <a:xfrm flipV="1">
                <a:off x="4221330" y="2223664"/>
                <a:ext cx="691096" cy="47138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1" name="ïşḻïďê-Straight Connector 17"/>
              <p:cNvCxnSpPr/>
              <p:nvPr/>
            </p:nvCxnSpPr>
            <p:spPr>
              <a:xfrm>
                <a:off x="4912426" y="2224329"/>
                <a:ext cx="5399974" cy="0"/>
              </a:xfrm>
              <a:prstGeom prst="line">
                <a:avLst/>
              </a:prstGeom>
              <a:ln>
                <a:solidFill>
                  <a:schemeClr val="bg1">
                    <a:lumMod val="75000"/>
                  </a:schemeClr>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13" name="ïşḻïďê-TextBox 18"/>
            <p:cNvSpPr txBox="1"/>
            <p:nvPr/>
          </p:nvSpPr>
          <p:spPr>
            <a:xfrm>
              <a:off x="8877148" y="3174402"/>
              <a:ext cx="1415772" cy="338554"/>
            </a:xfrm>
            <a:prstGeom prst="rect">
              <a:avLst/>
            </a:prstGeom>
            <a:noFill/>
          </p:spPr>
          <p:txBody>
            <a:bodyPr wrap="none">
              <a:noAutofit/>
            </a:bodyPr>
            <a:lstStyle/>
            <a:p>
              <a:r>
                <a:rPr lang="zh-CN" altLang="en-US" sz="2000" b="1">
                  <a:ea typeface="微软雅黑 Light" panose="020B0502040204020203" pitchFamily="34" charset="-122"/>
                  <a:cs typeface="+mn-ea"/>
                  <a:sym typeface="+mn-lt"/>
                </a:rPr>
                <a:t>标题文本预设</a:t>
              </a:r>
            </a:p>
          </p:txBody>
        </p:sp>
        <p:sp>
          <p:nvSpPr>
            <p:cNvPr id="14" name="ïşḻïďê-TextBox 19"/>
            <p:cNvSpPr txBox="1"/>
            <p:nvPr/>
          </p:nvSpPr>
          <p:spPr>
            <a:xfrm>
              <a:off x="8108395" y="3701262"/>
              <a:ext cx="3043816" cy="535531"/>
            </a:xfrm>
            <a:prstGeom prst="rect">
              <a:avLst/>
            </a:prstGeom>
            <a:noFill/>
          </p:spPr>
          <p:txBody>
            <a:bodyPr wrap="square">
              <a:noAutofit/>
            </a:bodyPr>
            <a:lstStyle/>
            <a:p>
              <a:pPr>
                <a:lnSpc>
                  <a:spcPct val="120000"/>
                </a:lnSpc>
              </a:pPr>
              <a:r>
                <a:rPr lang="zh-CN" altLang="en-US" sz="1400" dirty="0">
                  <a:solidFill>
                    <a:sysClr val="windowText" lastClr="000000"/>
                  </a:solidFill>
                  <a:ea typeface="微软雅黑 Light" panose="020B0502040204020203" pitchFamily="34" charset="-122"/>
                  <a:cs typeface="+mn-ea"/>
                  <a:sym typeface="+mn-lt"/>
                </a:rPr>
                <a:t>点击此处更换文本</a:t>
              </a:r>
            </a:p>
          </p:txBody>
        </p:sp>
        <p:sp>
          <p:nvSpPr>
            <p:cNvPr id="15" name="ïşḻïďê-TextBox 20"/>
            <p:cNvSpPr txBox="1"/>
            <p:nvPr/>
          </p:nvSpPr>
          <p:spPr>
            <a:xfrm>
              <a:off x="8115048" y="2971568"/>
              <a:ext cx="813043" cy="769441"/>
            </a:xfrm>
            <a:prstGeom prst="rect">
              <a:avLst/>
            </a:prstGeom>
            <a:noFill/>
          </p:spPr>
          <p:txBody>
            <a:bodyPr wrap="none">
              <a:normAutofit/>
            </a:bodyPr>
            <a:lstStyle/>
            <a:p>
              <a:pPr algn="r"/>
              <a:r>
                <a:rPr lang="id-ID" sz="4400">
                  <a:solidFill>
                    <a:schemeClr val="accent3"/>
                  </a:solidFill>
                  <a:ea typeface="微软雅黑 Light" panose="020B0502040204020203" pitchFamily="34" charset="-122"/>
                  <a:cs typeface="+mn-ea"/>
                  <a:sym typeface="+mn-lt"/>
                </a:rPr>
                <a:t>02</a:t>
              </a:r>
            </a:p>
          </p:txBody>
        </p:sp>
        <p:grpSp>
          <p:nvGrpSpPr>
            <p:cNvPr id="16" name="Group 21"/>
            <p:cNvGrpSpPr/>
            <p:nvPr/>
          </p:nvGrpSpPr>
          <p:grpSpPr>
            <a:xfrm flipV="1">
              <a:off x="7137163" y="4896848"/>
              <a:ext cx="4271671" cy="397298"/>
              <a:chOff x="4221330" y="2223664"/>
              <a:chExt cx="6091070" cy="471383"/>
            </a:xfrm>
          </p:grpSpPr>
          <p:cxnSp>
            <p:nvCxnSpPr>
              <p:cNvPr id="38" name="ïşḻïďê-Straight Connector 22"/>
              <p:cNvCxnSpPr/>
              <p:nvPr/>
            </p:nvCxnSpPr>
            <p:spPr>
              <a:xfrm flipV="1">
                <a:off x="4221330" y="2223664"/>
                <a:ext cx="691096" cy="47138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9" name="ïşḻïďê-Straight Connector 23"/>
              <p:cNvCxnSpPr/>
              <p:nvPr/>
            </p:nvCxnSpPr>
            <p:spPr>
              <a:xfrm>
                <a:off x="4912426" y="2224329"/>
                <a:ext cx="5399974" cy="0"/>
              </a:xfrm>
              <a:prstGeom prst="line">
                <a:avLst/>
              </a:prstGeom>
              <a:ln>
                <a:solidFill>
                  <a:schemeClr val="bg1">
                    <a:lumMod val="75000"/>
                  </a:schemeClr>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17" name="ïşḻïďê-TextBox 24"/>
            <p:cNvSpPr txBox="1"/>
            <p:nvPr/>
          </p:nvSpPr>
          <p:spPr>
            <a:xfrm>
              <a:off x="8696274" y="4776419"/>
              <a:ext cx="1415772" cy="338554"/>
            </a:xfrm>
            <a:prstGeom prst="rect">
              <a:avLst/>
            </a:prstGeom>
            <a:noFill/>
          </p:spPr>
          <p:txBody>
            <a:bodyPr wrap="none">
              <a:noAutofit/>
            </a:bodyPr>
            <a:lstStyle/>
            <a:p>
              <a:r>
                <a:rPr lang="zh-CN" altLang="en-US" sz="2000" b="1">
                  <a:ea typeface="微软雅黑 Light" panose="020B0502040204020203" pitchFamily="34" charset="-122"/>
                  <a:cs typeface="+mn-ea"/>
                  <a:sym typeface="+mn-lt"/>
                </a:rPr>
                <a:t>标题文本预设</a:t>
              </a:r>
            </a:p>
          </p:txBody>
        </p:sp>
        <p:sp>
          <p:nvSpPr>
            <p:cNvPr id="18" name="ïşḻïďê-TextBox 25"/>
            <p:cNvSpPr txBox="1"/>
            <p:nvPr/>
          </p:nvSpPr>
          <p:spPr>
            <a:xfrm>
              <a:off x="7851775" y="5303279"/>
              <a:ext cx="3043816" cy="535531"/>
            </a:xfrm>
            <a:prstGeom prst="rect">
              <a:avLst/>
            </a:prstGeom>
            <a:noFill/>
          </p:spPr>
          <p:txBody>
            <a:bodyPr wrap="square">
              <a:noAutofit/>
            </a:bodyPr>
            <a:lstStyle/>
            <a:p>
              <a:pPr>
                <a:lnSpc>
                  <a:spcPct val="120000"/>
                </a:lnSpc>
              </a:pPr>
              <a:r>
                <a:rPr lang="zh-CN" altLang="en-US" sz="1400" dirty="0">
                  <a:solidFill>
                    <a:sysClr val="windowText" lastClr="000000"/>
                  </a:solidFill>
                  <a:ea typeface="微软雅黑 Light" panose="020B0502040204020203" pitchFamily="34" charset="-122"/>
                  <a:cs typeface="+mn-ea"/>
                  <a:sym typeface="+mn-lt"/>
                </a:rPr>
                <a:t>点击此处更换文本</a:t>
              </a:r>
            </a:p>
          </p:txBody>
        </p:sp>
        <p:sp>
          <p:nvSpPr>
            <p:cNvPr id="19" name="ïşḻïďê-TextBox 26"/>
            <p:cNvSpPr txBox="1"/>
            <p:nvPr/>
          </p:nvSpPr>
          <p:spPr>
            <a:xfrm>
              <a:off x="7934174" y="4573585"/>
              <a:ext cx="813043" cy="769441"/>
            </a:xfrm>
            <a:prstGeom prst="rect">
              <a:avLst/>
            </a:prstGeom>
            <a:noFill/>
          </p:spPr>
          <p:txBody>
            <a:bodyPr wrap="none">
              <a:normAutofit/>
            </a:bodyPr>
            <a:lstStyle/>
            <a:p>
              <a:pPr algn="r"/>
              <a:r>
                <a:rPr lang="id-ID" sz="4400">
                  <a:solidFill>
                    <a:schemeClr val="accent4"/>
                  </a:solidFill>
                  <a:ea typeface="微软雅黑 Light" panose="020B0502040204020203" pitchFamily="34" charset="-122"/>
                  <a:cs typeface="+mn-ea"/>
                  <a:sym typeface="+mn-lt"/>
                </a:rPr>
                <a:t>03</a:t>
              </a:r>
            </a:p>
          </p:txBody>
        </p:sp>
        <p:grpSp>
          <p:nvGrpSpPr>
            <p:cNvPr id="20" name="Group 27"/>
            <p:cNvGrpSpPr/>
            <p:nvPr/>
          </p:nvGrpSpPr>
          <p:grpSpPr>
            <a:xfrm flipH="1">
              <a:off x="570764" y="1956490"/>
              <a:ext cx="4271671" cy="471383"/>
              <a:chOff x="4221330" y="2223664"/>
              <a:chExt cx="6091070" cy="471383"/>
            </a:xfrm>
          </p:grpSpPr>
          <p:cxnSp>
            <p:nvCxnSpPr>
              <p:cNvPr id="36" name="ïşḻïďê-Straight Connector 28"/>
              <p:cNvCxnSpPr/>
              <p:nvPr/>
            </p:nvCxnSpPr>
            <p:spPr>
              <a:xfrm flipV="1">
                <a:off x="4221330" y="2223664"/>
                <a:ext cx="691096" cy="47138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7" name="ïşḻïďê-Straight Connector 29"/>
              <p:cNvCxnSpPr/>
              <p:nvPr/>
            </p:nvCxnSpPr>
            <p:spPr>
              <a:xfrm>
                <a:off x="4912426" y="2224329"/>
                <a:ext cx="5399974" cy="0"/>
              </a:xfrm>
              <a:prstGeom prst="line">
                <a:avLst/>
              </a:prstGeom>
              <a:ln>
                <a:solidFill>
                  <a:schemeClr val="bg1">
                    <a:lumMod val="75000"/>
                  </a:schemeClr>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21" name="ïşḻïďê-TextBox 30"/>
            <p:cNvSpPr txBox="1"/>
            <p:nvPr/>
          </p:nvSpPr>
          <p:spPr>
            <a:xfrm>
              <a:off x="2030906" y="1484898"/>
              <a:ext cx="1415772" cy="338554"/>
            </a:xfrm>
            <a:prstGeom prst="rect">
              <a:avLst/>
            </a:prstGeom>
            <a:noFill/>
          </p:spPr>
          <p:txBody>
            <a:bodyPr wrap="none">
              <a:noAutofit/>
            </a:bodyPr>
            <a:lstStyle/>
            <a:p>
              <a:pPr algn="r"/>
              <a:r>
                <a:rPr lang="zh-CN" altLang="en-US" sz="2000" b="1">
                  <a:ea typeface="微软雅黑 Light" panose="020B0502040204020203" pitchFamily="34" charset="-122"/>
                  <a:cs typeface="+mn-ea"/>
                  <a:sym typeface="+mn-lt"/>
                </a:rPr>
                <a:t>标题文本预设</a:t>
              </a:r>
            </a:p>
          </p:txBody>
        </p:sp>
        <p:sp>
          <p:nvSpPr>
            <p:cNvPr id="22" name="ïşḻïďê-TextBox 31"/>
            <p:cNvSpPr txBox="1"/>
            <p:nvPr/>
          </p:nvSpPr>
          <p:spPr>
            <a:xfrm>
              <a:off x="952645" y="2011758"/>
              <a:ext cx="3043816" cy="535531"/>
            </a:xfrm>
            <a:prstGeom prst="rect">
              <a:avLst/>
            </a:prstGeom>
            <a:noFill/>
          </p:spPr>
          <p:txBody>
            <a:bodyPr wrap="square">
              <a:noAutofit/>
            </a:bodyPr>
            <a:lstStyle/>
            <a:p>
              <a:pPr algn="r">
                <a:lnSpc>
                  <a:spcPct val="120000"/>
                </a:lnSpc>
              </a:pPr>
              <a:r>
                <a:rPr lang="zh-CN" altLang="en-US" sz="1400" dirty="0">
                  <a:solidFill>
                    <a:sysClr val="windowText" lastClr="000000"/>
                  </a:solidFill>
                  <a:ea typeface="微软雅黑 Light" panose="020B0502040204020203" pitchFamily="34" charset="-122"/>
                  <a:cs typeface="+mn-ea"/>
                  <a:sym typeface="+mn-lt"/>
                </a:rPr>
                <a:t>点击此处更换文本</a:t>
              </a:r>
            </a:p>
          </p:txBody>
        </p:sp>
        <p:sp>
          <p:nvSpPr>
            <p:cNvPr id="23" name="ïşḻïďê-TextBox 32"/>
            <p:cNvSpPr txBox="1"/>
            <p:nvPr/>
          </p:nvSpPr>
          <p:spPr>
            <a:xfrm>
              <a:off x="3427505" y="1282064"/>
              <a:ext cx="813043" cy="769441"/>
            </a:xfrm>
            <a:prstGeom prst="rect">
              <a:avLst/>
            </a:prstGeom>
            <a:noFill/>
          </p:spPr>
          <p:txBody>
            <a:bodyPr wrap="none">
              <a:normAutofit/>
            </a:bodyPr>
            <a:lstStyle/>
            <a:p>
              <a:pPr algn="r"/>
              <a:r>
                <a:rPr lang="id-ID" sz="4400">
                  <a:solidFill>
                    <a:schemeClr val="accent1"/>
                  </a:solidFill>
                  <a:ea typeface="微软雅黑 Light" panose="020B0502040204020203" pitchFamily="34" charset="-122"/>
                  <a:cs typeface="+mn-ea"/>
                  <a:sym typeface="+mn-lt"/>
                </a:rPr>
                <a:t>04</a:t>
              </a:r>
            </a:p>
          </p:txBody>
        </p:sp>
        <p:grpSp>
          <p:nvGrpSpPr>
            <p:cNvPr id="24" name="Group 33"/>
            <p:cNvGrpSpPr/>
            <p:nvPr/>
          </p:nvGrpSpPr>
          <p:grpSpPr>
            <a:xfrm flipH="1">
              <a:off x="537325" y="3645995"/>
              <a:ext cx="4271671" cy="397298"/>
              <a:chOff x="4221330" y="2223664"/>
              <a:chExt cx="6091070" cy="471383"/>
            </a:xfrm>
          </p:grpSpPr>
          <p:cxnSp>
            <p:nvCxnSpPr>
              <p:cNvPr id="34" name="ïşḻïďê-Straight Connector 34"/>
              <p:cNvCxnSpPr/>
              <p:nvPr/>
            </p:nvCxnSpPr>
            <p:spPr>
              <a:xfrm flipV="1">
                <a:off x="4221330" y="2223664"/>
                <a:ext cx="691096" cy="47138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5" name="ïşḻïďê-Straight Connector 35"/>
              <p:cNvCxnSpPr/>
              <p:nvPr/>
            </p:nvCxnSpPr>
            <p:spPr>
              <a:xfrm>
                <a:off x="4912426" y="2224329"/>
                <a:ext cx="5399974" cy="0"/>
              </a:xfrm>
              <a:prstGeom prst="line">
                <a:avLst/>
              </a:prstGeom>
              <a:ln>
                <a:solidFill>
                  <a:schemeClr val="bg1">
                    <a:lumMod val="75000"/>
                  </a:schemeClr>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25" name="ïşḻïďê-TextBox 36"/>
            <p:cNvSpPr txBox="1"/>
            <p:nvPr/>
          </p:nvSpPr>
          <p:spPr>
            <a:xfrm>
              <a:off x="1816912" y="3174402"/>
              <a:ext cx="1415772" cy="338554"/>
            </a:xfrm>
            <a:prstGeom prst="rect">
              <a:avLst/>
            </a:prstGeom>
            <a:noFill/>
          </p:spPr>
          <p:txBody>
            <a:bodyPr wrap="none">
              <a:noAutofit/>
            </a:bodyPr>
            <a:lstStyle/>
            <a:p>
              <a:pPr algn="r"/>
              <a:r>
                <a:rPr lang="zh-CN" altLang="en-US" sz="2000" b="1">
                  <a:ea typeface="微软雅黑 Light" panose="020B0502040204020203" pitchFamily="34" charset="-122"/>
                  <a:cs typeface="+mn-ea"/>
                  <a:sym typeface="+mn-lt"/>
                </a:rPr>
                <a:t>标题文本预设</a:t>
              </a:r>
            </a:p>
          </p:txBody>
        </p:sp>
        <p:sp>
          <p:nvSpPr>
            <p:cNvPr id="26" name="ïşḻïďê-TextBox 37"/>
            <p:cNvSpPr txBox="1"/>
            <p:nvPr/>
          </p:nvSpPr>
          <p:spPr>
            <a:xfrm>
              <a:off x="1008302" y="3701262"/>
              <a:ext cx="3043816" cy="535531"/>
            </a:xfrm>
            <a:prstGeom prst="rect">
              <a:avLst/>
            </a:prstGeom>
            <a:noFill/>
          </p:spPr>
          <p:txBody>
            <a:bodyPr wrap="square">
              <a:noAutofit/>
            </a:bodyPr>
            <a:lstStyle/>
            <a:p>
              <a:pPr algn="r">
                <a:lnSpc>
                  <a:spcPct val="120000"/>
                </a:lnSpc>
              </a:pPr>
              <a:r>
                <a:rPr lang="zh-CN" altLang="en-US" sz="1400" dirty="0">
                  <a:solidFill>
                    <a:sysClr val="windowText" lastClr="000000"/>
                  </a:solidFill>
                  <a:ea typeface="微软雅黑 Light" panose="020B0502040204020203" pitchFamily="34" charset="-122"/>
                  <a:cs typeface="+mn-ea"/>
                  <a:sym typeface="+mn-lt"/>
                </a:rPr>
                <a:t>点击此处更换文本</a:t>
              </a:r>
            </a:p>
          </p:txBody>
        </p:sp>
        <p:sp>
          <p:nvSpPr>
            <p:cNvPr id="27" name="íślíḋè-TextBox 38"/>
            <p:cNvSpPr txBox="1"/>
            <p:nvPr/>
          </p:nvSpPr>
          <p:spPr>
            <a:xfrm>
              <a:off x="3306469" y="2988321"/>
              <a:ext cx="813043" cy="769441"/>
            </a:xfrm>
            <a:prstGeom prst="rect">
              <a:avLst/>
            </a:prstGeom>
            <a:noFill/>
          </p:spPr>
          <p:txBody>
            <a:bodyPr wrap="none">
              <a:normAutofit/>
            </a:bodyPr>
            <a:lstStyle/>
            <a:p>
              <a:pPr algn="r"/>
              <a:r>
                <a:rPr lang="id-ID" sz="4400">
                  <a:solidFill>
                    <a:schemeClr val="accent6"/>
                  </a:solidFill>
                  <a:ea typeface="微软雅黑 Light" panose="020B0502040204020203" pitchFamily="34" charset="-122"/>
                  <a:cs typeface="+mn-ea"/>
                  <a:sym typeface="+mn-lt"/>
                </a:rPr>
                <a:t>05</a:t>
              </a:r>
            </a:p>
          </p:txBody>
        </p:sp>
        <p:grpSp>
          <p:nvGrpSpPr>
            <p:cNvPr id="28" name="Group 39"/>
            <p:cNvGrpSpPr/>
            <p:nvPr/>
          </p:nvGrpSpPr>
          <p:grpSpPr>
            <a:xfrm flipH="1" flipV="1">
              <a:off x="930597" y="4896848"/>
              <a:ext cx="4271671" cy="397298"/>
              <a:chOff x="4221330" y="2223664"/>
              <a:chExt cx="6091070" cy="471383"/>
            </a:xfrm>
          </p:grpSpPr>
          <p:cxnSp>
            <p:nvCxnSpPr>
              <p:cNvPr id="32" name="íślíḋè-Straight Connector 40"/>
              <p:cNvCxnSpPr/>
              <p:nvPr/>
            </p:nvCxnSpPr>
            <p:spPr>
              <a:xfrm flipV="1">
                <a:off x="4221330" y="2223664"/>
                <a:ext cx="691096" cy="471383"/>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3" name="íślíḋè-Straight Connector 41"/>
              <p:cNvCxnSpPr/>
              <p:nvPr/>
            </p:nvCxnSpPr>
            <p:spPr>
              <a:xfrm>
                <a:off x="4912426" y="2224329"/>
                <a:ext cx="5399974" cy="0"/>
              </a:xfrm>
              <a:prstGeom prst="line">
                <a:avLst/>
              </a:prstGeom>
              <a:ln>
                <a:solidFill>
                  <a:schemeClr val="bg1">
                    <a:lumMod val="75000"/>
                  </a:schemeClr>
                </a:solidFill>
                <a:prstDash val="lgDash"/>
                <a:tailEnd type="oval"/>
              </a:ln>
            </p:spPr>
            <p:style>
              <a:lnRef idx="1">
                <a:schemeClr val="accent1"/>
              </a:lnRef>
              <a:fillRef idx="0">
                <a:schemeClr val="accent1"/>
              </a:fillRef>
              <a:effectRef idx="0">
                <a:schemeClr val="accent1"/>
              </a:effectRef>
              <a:fontRef idx="minor">
                <a:schemeClr val="tx1"/>
              </a:fontRef>
            </p:style>
          </p:cxnSp>
        </p:grpSp>
        <p:sp>
          <p:nvSpPr>
            <p:cNvPr id="29" name="íślíḋè-TextBox 42"/>
            <p:cNvSpPr txBox="1"/>
            <p:nvPr/>
          </p:nvSpPr>
          <p:spPr>
            <a:xfrm>
              <a:off x="2025145" y="4776419"/>
              <a:ext cx="1415772" cy="338554"/>
            </a:xfrm>
            <a:prstGeom prst="rect">
              <a:avLst/>
            </a:prstGeom>
            <a:noFill/>
          </p:spPr>
          <p:txBody>
            <a:bodyPr wrap="none">
              <a:noAutofit/>
            </a:bodyPr>
            <a:lstStyle/>
            <a:p>
              <a:pPr algn="r"/>
              <a:r>
                <a:rPr lang="zh-CN" altLang="en-US" sz="2000" b="1">
                  <a:ea typeface="微软雅黑 Light" panose="020B0502040204020203" pitchFamily="34" charset="-122"/>
                  <a:cs typeface="+mn-ea"/>
                  <a:sym typeface="+mn-lt"/>
                </a:rPr>
                <a:t>标题文本预设</a:t>
              </a:r>
            </a:p>
          </p:txBody>
        </p:sp>
        <p:sp>
          <p:nvSpPr>
            <p:cNvPr id="30" name="íślíḋè-TextBox 43"/>
            <p:cNvSpPr txBox="1"/>
            <p:nvPr/>
          </p:nvSpPr>
          <p:spPr>
            <a:xfrm>
              <a:off x="1235064" y="5303279"/>
              <a:ext cx="3043816" cy="535531"/>
            </a:xfrm>
            <a:prstGeom prst="rect">
              <a:avLst/>
            </a:prstGeom>
            <a:noFill/>
          </p:spPr>
          <p:txBody>
            <a:bodyPr wrap="square">
              <a:noAutofit/>
            </a:bodyPr>
            <a:lstStyle/>
            <a:p>
              <a:pPr algn="r">
                <a:lnSpc>
                  <a:spcPct val="120000"/>
                </a:lnSpc>
              </a:pPr>
              <a:r>
                <a:rPr lang="zh-CN" altLang="en-US" sz="1400" dirty="0">
                  <a:solidFill>
                    <a:sysClr val="windowText" lastClr="000000"/>
                  </a:solidFill>
                  <a:ea typeface="微软雅黑 Light" panose="020B0502040204020203" pitchFamily="34" charset="-122"/>
                  <a:cs typeface="+mn-ea"/>
                  <a:sym typeface="+mn-lt"/>
                </a:rPr>
                <a:t>点击此处更换文本</a:t>
              </a:r>
            </a:p>
          </p:txBody>
        </p:sp>
        <p:sp>
          <p:nvSpPr>
            <p:cNvPr id="31" name="íślíḋè-TextBox 44"/>
            <p:cNvSpPr txBox="1"/>
            <p:nvPr/>
          </p:nvSpPr>
          <p:spPr>
            <a:xfrm>
              <a:off x="3511287" y="4573585"/>
              <a:ext cx="813043" cy="769441"/>
            </a:xfrm>
            <a:prstGeom prst="rect">
              <a:avLst/>
            </a:prstGeom>
            <a:noFill/>
          </p:spPr>
          <p:txBody>
            <a:bodyPr wrap="none">
              <a:normAutofit/>
            </a:bodyPr>
            <a:lstStyle/>
            <a:p>
              <a:pPr algn="r"/>
              <a:r>
                <a:rPr lang="id-ID" sz="4400">
                  <a:solidFill>
                    <a:schemeClr val="accent5"/>
                  </a:solidFill>
                  <a:ea typeface="微软雅黑 Light" panose="020B0502040204020203" pitchFamily="34" charset="-122"/>
                  <a:cs typeface="+mn-ea"/>
                  <a:sym typeface="+mn-lt"/>
                </a:rPr>
                <a:t>06</a:t>
              </a:r>
            </a:p>
          </p:txBody>
        </p:sp>
      </p:grpSp>
      <p:sp>
        <p:nvSpPr>
          <p:cNvPr id="51" name="文本框 50"/>
          <p:cNvSpPr txBox="1"/>
          <p:nvPr/>
        </p:nvSpPr>
        <p:spPr>
          <a:xfrm>
            <a:off x="1345608" y="415926"/>
            <a:ext cx="2743200" cy="584775"/>
          </a:xfrm>
          <a:prstGeom prst="rect">
            <a:avLst/>
          </a:prstGeom>
          <a:noFill/>
        </p:spPr>
        <p:txBody>
          <a:bodyPr wrap="square" rtlCol="0">
            <a:spAutoFit/>
          </a:bodyPr>
          <a:lstStyle/>
          <a:p>
            <a:r>
              <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个人信息</a:t>
            </a:r>
          </a:p>
        </p:txBody>
      </p:sp>
      <p:pic>
        <p:nvPicPr>
          <p:cNvPr id="52" name="图片 5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59582" y="188232"/>
            <a:ext cx="909251" cy="909251"/>
          </a:xfrm>
          <a:prstGeom prst="rect">
            <a:avLst/>
          </a:prstGeom>
        </p:spPr>
      </p:pic>
    </p:spTree>
    <p:custDataLst>
      <p:tags r:id="rId2"/>
    </p:custDataLst>
    <p:extLst>
      <p:ext uri="{BB962C8B-B14F-4D97-AF65-F5344CB8AC3E}">
        <p14:creationId xmlns:p14="http://schemas.microsoft.com/office/powerpoint/2010/main" xmlns="" val="7278898"/>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t="-9000" b="-9000"/>
          </a:stretch>
        </a:blipFill>
        <a:effectLst/>
      </p:bgPr>
    </p:bg>
    <p:spTree>
      <p:nvGrpSpPr>
        <p:cNvPr id="1" name=""/>
        <p:cNvGrpSpPr/>
        <p:nvPr/>
      </p:nvGrpSpPr>
      <p:grpSpPr>
        <a:xfrm>
          <a:off x="0" y="0"/>
          <a:ext cx="0" cy="0"/>
          <a:chOff x="0" y="0"/>
          <a:chExt cx="0" cy="0"/>
        </a:xfrm>
      </p:grpSpPr>
      <p:sp>
        <p:nvSpPr>
          <p:cNvPr id="156" name="矩形 155"/>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grpSp>
        <p:nvGrpSpPr>
          <p:cNvPr id="161" name="0620ff17-84c5-46a1-bc59-5047f67d49e8"/>
          <p:cNvGrpSpPr>
            <a:grpSpLocks noChangeAspect="1"/>
          </p:cNvGrpSpPr>
          <p:nvPr/>
        </p:nvGrpSpPr>
        <p:grpSpPr>
          <a:xfrm>
            <a:off x="719138" y="1304392"/>
            <a:ext cx="10753724" cy="4913510"/>
            <a:chOff x="719138" y="1162152"/>
            <a:chExt cx="10753724" cy="4913510"/>
          </a:xfrm>
        </p:grpSpPr>
        <p:sp>
          <p:nvSpPr>
            <p:cNvPr id="162" name="íṡľíḍè-Rectangle 1"/>
            <p:cNvSpPr/>
            <p:nvPr/>
          </p:nvSpPr>
          <p:spPr>
            <a:xfrm>
              <a:off x="719138" y="1358079"/>
              <a:ext cx="10753724" cy="2128274"/>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nvGrpSpPr>
            <p:cNvPr id="163" name="Group 3"/>
            <p:cNvGrpSpPr/>
            <p:nvPr/>
          </p:nvGrpSpPr>
          <p:grpSpPr>
            <a:xfrm>
              <a:off x="1515585" y="1543002"/>
              <a:ext cx="3146144" cy="482424"/>
              <a:chOff x="762000" y="590550"/>
              <a:chExt cx="2590800" cy="397349"/>
            </a:xfrm>
          </p:grpSpPr>
          <p:cxnSp>
            <p:nvCxnSpPr>
              <p:cNvPr id="220" name="íṡľíḍè-Straight Connector 4"/>
              <p:cNvCxnSpPr/>
              <p:nvPr/>
            </p:nvCxnSpPr>
            <p:spPr>
              <a:xfrm>
                <a:off x="771525" y="895350"/>
                <a:ext cx="1971675" cy="1588"/>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21" name="íṡľíḍè-Rectangle: Rounded Corners 5"/>
              <p:cNvSpPr/>
              <p:nvPr/>
            </p:nvSpPr>
            <p:spPr>
              <a:xfrm flipV="1">
                <a:off x="762000" y="819150"/>
                <a:ext cx="1600200" cy="152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222" name="i$liḋe-Rectangle 6"/>
              <p:cNvSpPr/>
              <p:nvPr/>
            </p:nvSpPr>
            <p:spPr>
              <a:xfrm>
                <a:off x="2819400" y="742950"/>
                <a:ext cx="533400" cy="244949"/>
              </a:xfrm>
              <a:prstGeom prst="rect">
                <a:avLst/>
              </a:prstGeom>
            </p:spPr>
            <p:txBody>
              <a:bodyPr wrap="none">
                <a:normAutofit/>
              </a:bodyPr>
              <a:lstStyle/>
              <a:p>
                <a:r>
                  <a:rPr lang="ms-MY" sz="1333">
                    <a:solidFill>
                      <a:schemeClr val="bg1"/>
                    </a:solidFill>
                    <a:ea typeface="微软雅黑 Light" panose="020B0502040204020203" pitchFamily="34" charset="-122"/>
                    <a:cs typeface="+mn-ea"/>
                    <a:sym typeface="+mn-lt"/>
                  </a:rPr>
                  <a:t>70%</a:t>
                </a:r>
              </a:p>
            </p:txBody>
          </p:sp>
          <p:sp>
            <p:nvSpPr>
              <p:cNvPr id="223" name="i$liḋe-Rectangle 7"/>
              <p:cNvSpPr/>
              <p:nvPr/>
            </p:nvSpPr>
            <p:spPr>
              <a:xfrm>
                <a:off x="762000" y="590550"/>
                <a:ext cx="1371600" cy="211261"/>
              </a:xfrm>
              <a:prstGeom prst="rect">
                <a:avLst/>
              </a:prstGeom>
            </p:spPr>
            <p:txBody>
              <a:bodyPr wrap="none">
                <a:noAutofit/>
              </a:bodyPr>
              <a:lstStyle/>
              <a:p>
                <a:r>
                  <a:rPr lang="zh-CN" altLang="en-US" sz="1400" dirty="0">
                    <a:solidFill>
                      <a:schemeClr val="bg1"/>
                    </a:solidFill>
                    <a:ea typeface="微软雅黑 Light" panose="020B0502040204020203" pitchFamily="34" charset="-122"/>
                    <a:cs typeface="+mn-ea"/>
                    <a:sym typeface="+mn-lt"/>
                  </a:rPr>
                  <a:t>标题文本预设</a:t>
                </a:r>
              </a:p>
            </p:txBody>
          </p:sp>
        </p:grpSp>
        <p:grpSp>
          <p:nvGrpSpPr>
            <p:cNvPr id="164" name="Group 8"/>
            <p:cNvGrpSpPr/>
            <p:nvPr/>
          </p:nvGrpSpPr>
          <p:grpSpPr>
            <a:xfrm>
              <a:off x="1515585" y="2098111"/>
              <a:ext cx="3146144" cy="482424"/>
              <a:chOff x="762000" y="971550"/>
              <a:chExt cx="2590800" cy="397349"/>
            </a:xfrm>
          </p:grpSpPr>
          <p:cxnSp>
            <p:nvCxnSpPr>
              <p:cNvPr id="216" name="i$liḋe-Straight Connector 9"/>
              <p:cNvCxnSpPr/>
              <p:nvPr/>
            </p:nvCxnSpPr>
            <p:spPr>
              <a:xfrm>
                <a:off x="771525" y="1276350"/>
                <a:ext cx="1971675" cy="1588"/>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7" name="i$liḋe-Rectangle: Rounded Corners 10"/>
              <p:cNvSpPr/>
              <p:nvPr/>
            </p:nvSpPr>
            <p:spPr>
              <a:xfrm flipV="1">
                <a:off x="762000" y="1200150"/>
                <a:ext cx="1752600" cy="152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218" name="i$liḋe-Rectangle 11"/>
              <p:cNvSpPr/>
              <p:nvPr/>
            </p:nvSpPr>
            <p:spPr>
              <a:xfrm>
                <a:off x="2819400" y="1123950"/>
                <a:ext cx="533400" cy="244949"/>
              </a:xfrm>
              <a:prstGeom prst="rect">
                <a:avLst/>
              </a:prstGeom>
            </p:spPr>
            <p:txBody>
              <a:bodyPr wrap="none">
                <a:normAutofit/>
              </a:bodyPr>
              <a:lstStyle/>
              <a:p>
                <a:r>
                  <a:rPr lang="ms-MY" sz="1333">
                    <a:solidFill>
                      <a:schemeClr val="bg1"/>
                    </a:solidFill>
                    <a:ea typeface="微软雅黑 Light" panose="020B0502040204020203" pitchFamily="34" charset="-122"/>
                    <a:cs typeface="+mn-ea"/>
                    <a:sym typeface="+mn-lt"/>
                  </a:rPr>
                  <a:t>80%</a:t>
                </a:r>
              </a:p>
            </p:txBody>
          </p:sp>
          <p:sp>
            <p:nvSpPr>
              <p:cNvPr id="219" name="i$liḋe-Rectangle 12"/>
              <p:cNvSpPr/>
              <p:nvPr/>
            </p:nvSpPr>
            <p:spPr>
              <a:xfrm>
                <a:off x="762000" y="971550"/>
                <a:ext cx="1371600" cy="211261"/>
              </a:xfrm>
              <a:prstGeom prst="rect">
                <a:avLst/>
              </a:prstGeom>
            </p:spPr>
            <p:txBody>
              <a:bodyPr wrap="none">
                <a:noAutofit/>
              </a:bodyPr>
              <a:lstStyle/>
              <a:p>
                <a:r>
                  <a:rPr lang="zh-CN" altLang="en-US" sz="1400">
                    <a:solidFill>
                      <a:schemeClr val="bg1"/>
                    </a:solidFill>
                    <a:ea typeface="微软雅黑 Light" panose="020B0502040204020203" pitchFamily="34" charset="-122"/>
                    <a:cs typeface="+mn-ea"/>
                    <a:sym typeface="+mn-lt"/>
                  </a:rPr>
                  <a:t>标题文本预设</a:t>
                </a:r>
              </a:p>
            </p:txBody>
          </p:sp>
        </p:grpSp>
        <p:grpSp>
          <p:nvGrpSpPr>
            <p:cNvPr id="165" name="Group 13"/>
            <p:cNvGrpSpPr/>
            <p:nvPr/>
          </p:nvGrpSpPr>
          <p:grpSpPr>
            <a:xfrm>
              <a:off x="1515585" y="2653219"/>
              <a:ext cx="3146144" cy="482424"/>
              <a:chOff x="762000" y="1352550"/>
              <a:chExt cx="2590800" cy="397349"/>
            </a:xfrm>
          </p:grpSpPr>
          <p:cxnSp>
            <p:nvCxnSpPr>
              <p:cNvPr id="212" name="i$liḋe-Straight Connector 14"/>
              <p:cNvCxnSpPr/>
              <p:nvPr/>
            </p:nvCxnSpPr>
            <p:spPr>
              <a:xfrm>
                <a:off x="771525" y="1657350"/>
                <a:ext cx="1971675" cy="1588"/>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3" name="i$liḋe-Rectangle: Rounded Corners 15"/>
              <p:cNvSpPr/>
              <p:nvPr/>
            </p:nvSpPr>
            <p:spPr>
              <a:xfrm flipV="1">
                <a:off x="762000" y="1581150"/>
                <a:ext cx="1295400" cy="1524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214" name="i$liḋe-Rectangle 16"/>
              <p:cNvSpPr/>
              <p:nvPr/>
            </p:nvSpPr>
            <p:spPr>
              <a:xfrm>
                <a:off x="2819400" y="1504950"/>
                <a:ext cx="533400" cy="244949"/>
              </a:xfrm>
              <a:prstGeom prst="rect">
                <a:avLst/>
              </a:prstGeom>
              <a:ln>
                <a:noFill/>
              </a:ln>
            </p:spPr>
            <p:txBody>
              <a:bodyPr wrap="none">
                <a:normAutofit/>
              </a:bodyPr>
              <a:lstStyle/>
              <a:p>
                <a:r>
                  <a:rPr lang="ms-MY" sz="1333">
                    <a:solidFill>
                      <a:schemeClr val="bg1"/>
                    </a:solidFill>
                    <a:ea typeface="微软雅黑 Light" panose="020B0502040204020203" pitchFamily="34" charset="-122"/>
                    <a:cs typeface="+mn-ea"/>
                    <a:sym typeface="+mn-lt"/>
                  </a:rPr>
                  <a:t>50%</a:t>
                </a:r>
              </a:p>
            </p:txBody>
          </p:sp>
          <p:sp>
            <p:nvSpPr>
              <p:cNvPr id="215" name="i$liḋe-Rectangle 17"/>
              <p:cNvSpPr/>
              <p:nvPr/>
            </p:nvSpPr>
            <p:spPr>
              <a:xfrm>
                <a:off x="762000" y="1352550"/>
                <a:ext cx="1371600" cy="211261"/>
              </a:xfrm>
              <a:prstGeom prst="rect">
                <a:avLst/>
              </a:prstGeom>
            </p:spPr>
            <p:txBody>
              <a:bodyPr wrap="none">
                <a:noAutofit/>
              </a:bodyPr>
              <a:lstStyle/>
              <a:p>
                <a:r>
                  <a:rPr lang="zh-CN" altLang="en-US" sz="1400">
                    <a:solidFill>
                      <a:schemeClr val="bg1"/>
                    </a:solidFill>
                    <a:ea typeface="微软雅黑 Light" panose="020B0502040204020203" pitchFamily="34" charset="-122"/>
                    <a:cs typeface="+mn-ea"/>
                    <a:sym typeface="+mn-lt"/>
                  </a:rPr>
                  <a:t>标题文本预设</a:t>
                </a:r>
              </a:p>
            </p:txBody>
          </p:sp>
        </p:grpSp>
        <p:grpSp>
          <p:nvGrpSpPr>
            <p:cNvPr id="166" name="Group 2"/>
            <p:cNvGrpSpPr/>
            <p:nvPr/>
          </p:nvGrpSpPr>
          <p:grpSpPr>
            <a:xfrm>
              <a:off x="8548142" y="1635681"/>
              <a:ext cx="2220808" cy="1098819"/>
              <a:chOff x="8548142" y="1635681"/>
              <a:chExt cx="2220808" cy="1098819"/>
            </a:xfrm>
          </p:grpSpPr>
          <p:sp>
            <p:nvSpPr>
              <p:cNvPr id="210" name="i$liḋe-Rectangle 19"/>
              <p:cNvSpPr/>
              <p:nvPr/>
            </p:nvSpPr>
            <p:spPr>
              <a:xfrm>
                <a:off x="8548142" y="2055516"/>
                <a:ext cx="2220808" cy="678984"/>
              </a:xfrm>
              <a:prstGeom prst="rect">
                <a:avLst/>
              </a:prstGeom>
            </p:spPr>
            <p:txBody>
              <a:bodyPr wrap="square">
                <a:noAutofit/>
              </a:bodyPr>
              <a:lstStyle/>
              <a:p>
                <a:pPr>
                  <a:lnSpc>
                    <a:spcPct val="120000"/>
                  </a:lnSpc>
                </a:pPr>
                <a:r>
                  <a:rPr lang="zh-CN" altLang="en-US" sz="1400" dirty="0">
                    <a:solidFill>
                      <a:schemeClr val="bg1"/>
                    </a:solidFill>
                    <a:ea typeface="微软雅黑 Light" panose="020B0502040204020203" pitchFamily="34" charset="-122"/>
                    <a:cs typeface="+mn-ea"/>
                    <a:sym typeface="+mn-lt"/>
                  </a:rPr>
                  <a:t>点击此处更换文本</a:t>
                </a:r>
              </a:p>
            </p:txBody>
          </p:sp>
          <p:sp>
            <p:nvSpPr>
              <p:cNvPr id="211" name="i$liḋe-Rectangle 20"/>
              <p:cNvSpPr/>
              <p:nvPr/>
            </p:nvSpPr>
            <p:spPr>
              <a:xfrm>
                <a:off x="8548142" y="1635681"/>
                <a:ext cx="2220808" cy="338554"/>
              </a:xfrm>
              <a:prstGeom prst="rect">
                <a:avLst/>
              </a:prstGeom>
            </p:spPr>
            <p:txBody>
              <a:bodyPr wrap="none">
                <a:noAutofit/>
              </a:bodyPr>
              <a:lstStyle/>
              <a:p>
                <a:r>
                  <a:rPr lang="zh-CN" altLang="en-US" sz="2000" b="1" dirty="0">
                    <a:solidFill>
                      <a:schemeClr val="bg1"/>
                    </a:solidFill>
                    <a:ea typeface="微软雅黑 Light" panose="020B0502040204020203" pitchFamily="34" charset="-122"/>
                    <a:cs typeface="+mn-ea"/>
                    <a:sym typeface="+mn-lt"/>
                  </a:rPr>
                  <a:t>标题文本预设</a:t>
                </a:r>
              </a:p>
            </p:txBody>
          </p:sp>
        </p:grpSp>
        <p:grpSp>
          <p:nvGrpSpPr>
            <p:cNvPr id="167" name="Group 21"/>
            <p:cNvGrpSpPr/>
            <p:nvPr/>
          </p:nvGrpSpPr>
          <p:grpSpPr>
            <a:xfrm>
              <a:off x="8640676" y="2838618"/>
              <a:ext cx="376267" cy="376267"/>
              <a:chOff x="5762482" y="2883551"/>
              <a:chExt cx="309850" cy="309850"/>
            </a:xfrm>
          </p:grpSpPr>
          <p:sp>
            <p:nvSpPr>
              <p:cNvPr id="208" name="i$liḋe-Freeform: Shape 30"/>
              <p:cNvSpPr>
                <a:spLocks/>
              </p:cNvSpPr>
              <p:nvPr/>
            </p:nvSpPr>
            <p:spPr bwMode="auto">
              <a:xfrm>
                <a:off x="5867400" y="2952750"/>
                <a:ext cx="93706" cy="183762"/>
              </a:xfrm>
              <a:custGeom>
                <a:avLst/>
                <a:gdLst/>
                <a:ahLst/>
                <a:cxnLst>
                  <a:cxn ang="0">
                    <a:pos x="156" y="50"/>
                  </a:cxn>
                  <a:cxn ang="0">
                    <a:pos x="128" y="50"/>
                  </a:cxn>
                  <a:cxn ang="0">
                    <a:pos x="128" y="50"/>
                  </a:cxn>
                  <a:cxn ang="0">
                    <a:pos x="121" y="50"/>
                  </a:cxn>
                  <a:cxn ang="0">
                    <a:pos x="115" y="51"/>
                  </a:cxn>
                  <a:cxn ang="0">
                    <a:pos x="110" y="53"/>
                  </a:cxn>
                  <a:cxn ang="0">
                    <a:pos x="106" y="57"/>
                  </a:cxn>
                  <a:cxn ang="0">
                    <a:pos x="104" y="61"/>
                  </a:cxn>
                  <a:cxn ang="0">
                    <a:pos x="102" y="64"/>
                  </a:cxn>
                  <a:cxn ang="0">
                    <a:pos x="100" y="76"/>
                  </a:cxn>
                  <a:cxn ang="0">
                    <a:pos x="100" y="111"/>
                  </a:cxn>
                  <a:cxn ang="0">
                    <a:pos x="154" y="111"/>
                  </a:cxn>
                  <a:cxn ang="0">
                    <a:pos x="154" y="163"/>
                  </a:cxn>
                  <a:cxn ang="0">
                    <a:pos x="100" y="163"/>
                  </a:cxn>
                  <a:cxn ang="0">
                    <a:pos x="100" y="301"/>
                  </a:cxn>
                  <a:cxn ang="0">
                    <a:pos x="47" y="301"/>
                  </a:cxn>
                  <a:cxn ang="0">
                    <a:pos x="47" y="163"/>
                  </a:cxn>
                  <a:cxn ang="0">
                    <a:pos x="0" y="163"/>
                  </a:cxn>
                  <a:cxn ang="0">
                    <a:pos x="0" y="111"/>
                  </a:cxn>
                  <a:cxn ang="0">
                    <a:pos x="47" y="111"/>
                  </a:cxn>
                  <a:cxn ang="0">
                    <a:pos x="47" y="70"/>
                  </a:cxn>
                  <a:cxn ang="0">
                    <a:pos x="47" y="70"/>
                  </a:cxn>
                  <a:cxn ang="0">
                    <a:pos x="47" y="53"/>
                  </a:cxn>
                  <a:cxn ang="0">
                    <a:pos x="50" y="40"/>
                  </a:cxn>
                  <a:cxn ang="0">
                    <a:pos x="58" y="27"/>
                  </a:cxn>
                  <a:cxn ang="0">
                    <a:pos x="65" y="18"/>
                  </a:cxn>
                  <a:cxn ang="0">
                    <a:pos x="74" y="11"/>
                  </a:cxn>
                  <a:cxn ang="0">
                    <a:pos x="87" y="3"/>
                  </a:cxn>
                  <a:cxn ang="0">
                    <a:pos x="100" y="1"/>
                  </a:cxn>
                  <a:cxn ang="0">
                    <a:pos x="115" y="0"/>
                  </a:cxn>
                  <a:cxn ang="0">
                    <a:pos x="156" y="0"/>
                  </a:cxn>
                  <a:cxn ang="0">
                    <a:pos x="156" y="50"/>
                  </a:cxn>
                </a:cxnLst>
                <a:rect l="0" t="0" r="r" b="b"/>
                <a:pathLst>
                  <a:path w="156" h="301">
                    <a:moveTo>
                      <a:pt x="156" y="50"/>
                    </a:moveTo>
                    <a:lnTo>
                      <a:pt x="128" y="50"/>
                    </a:lnTo>
                    <a:lnTo>
                      <a:pt x="128" y="50"/>
                    </a:lnTo>
                    <a:lnTo>
                      <a:pt x="121" y="50"/>
                    </a:lnTo>
                    <a:lnTo>
                      <a:pt x="115" y="51"/>
                    </a:lnTo>
                    <a:lnTo>
                      <a:pt x="110" y="53"/>
                    </a:lnTo>
                    <a:lnTo>
                      <a:pt x="106" y="57"/>
                    </a:lnTo>
                    <a:lnTo>
                      <a:pt x="104" y="61"/>
                    </a:lnTo>
                    <a:lnTo>
                      <a:pt x="102" y="64"/>
                    </a:lnTo>
                    <a:lnTo>
                      <a:pt x="100" y="76"/>
                    </a:lnTo>
                    <a:lnTo>
                      <a:pt x="100" y="111"/>
                    </a:lnTo>
                    <a:lnTo>
                      <a:pt x="154" y="111"/>
                    </a:lnTo>
                    <a:lnTo>
                      <a:pt x="154" y="163"/>
                    </a:lnTo>
                    <a:lnTo>
                      <a:pt x="100" y="163"/>
                    </a:lnTo>
                    <a:lnTo>
                      <a:pt x="100" y="301"/>
                    </a:lnTo>
                    <a:lnTo>
                      <a:pt x="47" y="301"/>
                    </a:lnTo>
                    <a:lnTo>
                      <a:pt x="47" y="163"/>
                    </a:lnTo>
                    <a:lnTo>
                      <a:pt x="0" y="163"/>
                    </a:lnTo>
                    <a:lnTo>
                      <a:pt x="0" y="111"/>
                    </a:lnTo>
                    <a:lnTo>
                      <a:pt x="47" y="111"/>
                    </a:lnTo>
                    <a:lnTo>
                      <a:pt x="47" y="70"/>
                    </a:lnTo>
                    <a:lnTo>
                      <a:pt x="47" y="70"/>
                    </a:lnTo>
                    <a:lnTo>
                      <a:pt x="47" y="53"/>
                    </a:lnTo>
                    <a:lnTo>
                      <a:pt x="50" y="40"/>
                    </a:lnTo>
                    <a:lnTo>
                      <a:pt x="58" y="27"/>
                    </a:lnTo>
                    <a:lnTo>
                      <a:pt x="65" y="18"/>
                    </a:lnTo>
                    <a:lnTo>
                      <a:pt x="74" y="11"/>
                    </a:lnTo>
                    <a:lnTo>
                      <a:pt x="87" y="3"/>
                    </a:lnTo>
                    <a:lnTo>
                      <a:pt x="100" y="1"/>
                    </a:lnTo>
                    <a:lnTo>
                      <a:pt x="115" y="0"/>
                    </a:lnTo>
                    <a:lnTo>
                      <a:pt x="156" y="0"/>
                    </a:lnTo>
                    <a:lnTo>
                      <a:pt x="156" y="50"/>
                    </a:lnTo>
                    <a:close/>
                  </a:path>
                </a:pathLst>
              </a:custGeom>
              <a:solidFill>
                <a:schemeClr val="bg1"/>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209" name="i$liḋe-Oval 31"/>
              <p:cNvSpPr/>
              <p:nvPr/>
            </p:nvSpPr>
            <p:spPr>
              <a:xfrm>
                <a:off x="5762482" y="2883551"/>
                <a:ext cx="309850" cy="3098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grpSp>
          <p:nvGrpSpPr>
            <p:cNvPr id="168" name="Group 22"/>
            <p:cNvGrpSpPr/>
            <p:nvPr/>
          </p:nvGrpSpPr>
          <p:grpSpPr>
            <a:xfrm>
              <a:off x="9508352" y="2838628"/>
              <a:ext cx="376267" cy="376268"/>
              <a:chOff x="6248400" y="2883551"/>
              <a:chExt cx="309850" cy="309850"/>
            </a:xfrm>
          </p:grpSpPr>
          <p:sp>
            <p:nvSpPr>
              <p:cNvPr id="206" name="i$liḋe-Freeform: Shape 28"/>
              <p:cNvSpPr>
                <a:spLocks/>
              </p:cNvSpPr>
              <p:nvPr/>
            </p:nvSpPr>
            <p:spPr bwMode="auto">
              <a:xfrm>
                <a:off x="6324600" y="2967998"/>
                <a:ext cx="200890" cy="165600"/>
              </a:xfrm>
              <a:custGeom>
                <a:avLst/>
                <a:gdLst/>
                <a:ahLst/>
                <a:cxnLst>
                  <a:cxn ang="0">
                    <a:pos x="295" y="30"/>
                  </a:cxn>
                  <a:cxn ang="0">
                    <a:pos x="267" y="37"/>
                  </a:cxn>
                  <a:cxn ang="0">
                    <a:pos x="280" y="24"/>
                  </a:cxn>
                  <a:cxn ang="0">
                    <a:pos x="289" y="7"/>
                  </a:cxn>
                  <a:cxn ang="0">
                    <a:pos x="287" y="6"/>
                  </a:cxn>
                  <a:cxn ang="0">
                    <a:pos x="250" y="20"/>
                  </a:cxn>
                  <a:cxn ang="0">
                    <a:pos x="230" y="6"/>
                  </a:cxn>
                  <a:cxn ang="0">
                    <a:pos x="206" y="0"/>
                  </a:cxn>
                  <a:cxn ang="0">
                    <a:pos x="171" y="11"/>
                  </a:cxn>
                  <a:cxn ang="0">
                    <a:pos x="149" y="39"/>
                  </a:cxn>
                  <a:cxn ang="0">
                    <a:pos x="143" y="63"/>
                  </a:cxn>
                  <a:cxn ang="0">
                    <a:pos x="126" y="72"/>
                  </a:cxn>
                  <a:cxn ang="0">
                    <a:pos x="78" y="55"/>
                  </a:cxn>
                  <a:cxn ang="0">
                    <a:pos x="36" y="26"/>
                  </a:cxn>
                  <a:cxn ang="0">
                    <a:pos x="23" y="11"/>
                  </a:cxn>
                  <a:cxn ang="0">
                    <a:pos x="21" y="13"/>
                  </a:cxn>
                  <a:cxn ang="0">
                    <a:pos x="13" y="43"/>
                  </a:cxn>
                  <a:cxn ang="0">
                    <a:pos x="26" y="81"/>
                  </a:cxn>
                  <a:cxn ang="0">
                    <a:pos x="24" y="89"/>
                  </a:cxn>
                  <a:cxn ang="0">
                    <a:pos x="13" y="85"/>
                  </a:cxn>
                  <a:cxn ang="0">
                    <a:pos x="12" y="87"/>
                  </a:cxn>
                  <a:cxn ang="0">
                    <a:pos x="15" y="107"/>
                  </a:cxn>
                  <a:cxn ang="0">
                    <a:pos x="30" y="131"/>
                  </a:cxn>
                  <a:cxn ang="0">
                    <a:pos x="56" y="146"/>
                  </a:cxn>
                  <a:cxn ang="0">
                    <a:pos x="36" y="146"/>
                  </a:cxn>
                  <a:cxn ang="0">
                    <a:pos x="34" y="146"/>
                  </a:cxn>
                  <a:cxn ang="0">
                    <a:pos x="37" y="155"/>
                  </a:cxn>
                  <a:cxn ang="0">
                    <a:pos x="54" y="178"/>
                  </a:cxn>
                  <a:cxn ang="0">
                    <a:pos x="78" y="189"/>
                  </a:cxn>
                  <a:cxn ang="0">
                    <a:pos x="71" y="200"/>
                  </a:cxn>
                  <a:cxn ang="0">
                    <a:pos x="15" y="213"/>
                  </a:cxn>
                  <a:cxn ang="0">
                    <a:pos x="2" y="213"/>
                  </a:cxn>
                  <a:cxn ang="0">
                    <a:pos x="0" y="215"/>
                  </a:cxn>
                  <a:cxn ang="0">
                    <a:pos x="45" y="235"/>
                  </a:cxn>
                  <a:cxn ang="0">
                    <a:pos x="95" y="242"/>
                  </a:cxn>
                  <a:cxn ang="0">
                    <a:pos x="150" y="233"/>
                  </a:cxn>
                  <a:cxn ang="0">
                    <a:pos x="197" y="211"/>
                  </a:cxn>
                  <a:cxn ang="0">
                    <a:pos x="232" y="176"/>
                  </a:cxn>
                  <a:cxn ang="0">
                    <a:pos x="256" y="133"/>
                  </a:cxn>
                  <a:cxn ang="0">
                    <a:pos x="267" y="85"/>
                  </a:cxn>
                  <a:cxn ang="0">
                    <a:pos x="267" y="63"/>
                  </a:cxn>
                  <a:cxn ang="0">
                    <a:pos x="297" y="31"/>
                  </a:cxn>
                  <a:cxn ang="0">
                    <a:pos x="297" y="30"/>
                  </a:cxn>
                </a:cxnLst>
                <a:rect l="0" t="0" r="r" b="b"/>
                <a:pathLst>
                  <a:path w="297" h="242">
                    <a:moveTo>
                      <a:pt x="297" y="30"/>
                    </a:moveTo>
                    <a:lnTo>
                      <a:pt x="297" y="30"/>
                    </a:lnTo>
                    <a:lnTo>
                      <a:pt x="295" y="30"/>
                    </a:lnTo>
                    <a:lnTo>
                      <a:pt x="295" y="30"/>
                    </a:lnTo>
                    <a:lnTo>
                      <a:pt x="282" y="33"/>
                    </a:lnTo>
                    <a:lnTo>
                      <a:pt x="267" y="37"/>
                    </a:lnTo>
                    <a:lnTo>
                      <a:pt x="267" y="37"/>
                    </a:lnTo>
                    <a:lnTo>
                      <a:pt x="274" y="31"/>
                    </a:lnTo>
                    <a:lnTo>
                      <a:pt x="280" y="24"/>
                    </a:lnTo>
                    <a:lnTo>
                      <a:pt x="286" y="17"/>
                    </a:lnTo>
                    <a:lnTo>
                      <a:pt x="289" y="7"/>
                    </a:lnTo>
                    <a:lnTo>
                      <a:pt x="289" y="7"/>
                    </a:lnTo>
                    <a:lnTo>
                      <a:pt x="289" y="6"/>
                    </a:lnTo>
                    <a:lnTo>
                      <a:pt x="289" y="6"/>
                    </a:lnTo>
                    <a:lnTo>
                      <a:pt x="287" y="6"/>
                    </a:lnTo>
                    <a:lnTo>
                      <a:pt x="287" y="6"/>
                    </a:lnTo>
                    <a:lnTo>
                      <a:pt x="269" y="15"/>
                    </a:lnTo>
                    <a:lnTo>
                      <a:pt x="250" y="20"/>
                    </a:lnTo>
                    <a:lnTo>
                      <a:pt x="250" y="20"/>
                    </a:lnTo>
                    <a:lnTo>
                      <a:pt x="241" y="11"/>
                    </a:lnTo>
                    <a:lnTo>
                      <a:pt x="230" y="6"/>
                    </a:lnTo>
                    <a:lnTo>
                      <a:pt x="217" y="2"/>
                    </a:lnTo>
                    <a:lnTo>
                      <a:pt x="206" y="0"/>
                    </a:lnTo>
                    <a:lnTo>
                      <a:pt x="206" y="0"/>
                    </a:lnTo>
                    <a:lnTo>
                      <a:pt x="193" y="2"/>
                    </a:lnTo>
                    <a:lnTo>
                      <a:pt x="182" y="6"/>
                    </a:lnTo>
                    <a:lnTo>
                      <a:pt x="171" y="11"/>
                    </a:lnTo>
                    <a:lnTo>
                      <a:pt x="161" y="18"/>
                    </a:lnTo>
                    <a:lnTo>
                      <a:pt x="154" y="28"/>
                    </a:lnTo>
                    <a:lnTo>
                      <a:pt x="149" y="39"/>
                    </a:lnTo>
                    <a:lnTo>
                      <a:pt x="145" y="50"/>
                    </a:lnTo>
                    <a:lnTo>
                      <a:pt x="143" y="63"/>
                    </a:lnTo>
                    <a:lnTo>
                      <a:pt x="143" y="63"/>
                    </a:lnTo>
                    <a:lnTo>
                      <a:pt x="145" y="74"/>
                    </a:lnTo>
                    <a:lnTo>
                      <a:pt x="145" y="74"/>
                    </a:lnTo>
                    <a:lnTo>
                      <a:pt x="126" y="72"/>
                    </a:lnTo>
                    <a:lnTo>
                      <a:pt x="110" y="68"/>
                    </a:lnTo>
                    <a:lnTo>
                      <a:pt x="93" y="63"/>
                    </a:lnTo>
                    <a:lnTo>
                      <a:pt x="78" y="55"/>
                    </a:lnTo>
                    <a:lnTo>
                      <a:pt x="62" y="48"/>
                    </a:lnTo>
                    <a:lnTo>
                      <a:pt x="49" y="37"/>
                    </a:lnTo>
                    <a:lnTo>
                      <a:pt x="36" y="26"/>
                    </a:lnTo>
                    <a:lnTo>
                      <a:pt x="23" y="13"/>
                    </a:lnTo>
                    <a:lnTo>
                      <a:pt x="23" y="13"/>
                    </a:lnTo>
                    <a:lnTo>
                      <a:pt x="23" y="11"/>
                    </a:lnTo>
                    <a:lnTo>
                      <a:pt x="23" y="11"/>
                    </a:lnTo>
                    <a:lnTo>
                      <a:pt x="21" y="13"/>
                    </a:lnTo>
                    <a:lnTo>
                      <a:pt x="21" y="13"/>
                    </a:lnTo>
                    <a:lnTo>
                      <a:pt x="15" y="28"/>
                    </a:lnTo>
                    <a:lnTo>
                      <a:pt x="13" y="43"/>
                    </a:lnTo>
                    <a:lnTo>
                      <a:pt x="13" y="43"/>
                    </a:lnTo>
                    <a:lnTo>
                      <a:pt x="13" y="57"/>
                    </a:lnTo>
                    <a:lnTo>
                      <a:pt x="19" y="70"/>
                    </a:lnTo>
                    <a:lnTo>
                      <a:pt x="26" y="81"/>
                    </a:lnTo>
                    <a:lnTo>
                      <a:pt x="36" y="93"/>
                    </a:lnTo>
                    <a:lnTo>
                      <a:pt x="36" y="93"/>
                    </a:lnTo>
                    <a:lnTo>
                      <a:pt x="24" y="89"/>
                    </a:lnTo>
                    <a:lnTo>
                      <a:pt x="13" y="85"/>
                    </a:lnTo>
                    <a:lnTo>
                      <a:pt x="13" y="85"/>
                    </a:lnTo>
                    <a:lnTo>
                      <a:pt x="13" y="85"/>
                    </a:lnTo>
                    <a:lnTo>
                      <a:pt x="13" y="85"/>
                    </a:lnTo>
                    <a:lnTo>
                      <a:pt x="12" y="87"/>
                    </a:lnTo>
                    <a:lnTo>
                      <a:pt x="12" y="87"/>
                    </a:lnTo>
                    <a:lnTo>
                      <a:pt x="12" y="87"/>
                    </a:lnTo>
                    <a:lnTo>
                      <a:pt x="13" y="96"/>
                    </a:lnTo>
                    <a:lnTo>
                      <a:pt x="15" y="107"/>
                    </a:lnTo>
                    <a:lnTo>
                      <a:pt x="19" y="115"/>
                    </a:lnTo>
                    <a:lnTo>
                      <a:pt x="24" y="124"/>
                    </a:lnTo>
                    <a:lnTo>
                      <a:pt x="30" y="131"/>
                    </a:lnTo>
                    <a:lnTo>
                      <a:pt x="37" y="137"/>
                    </a:lnTo>
                    <a:lnTo>
                      <a:pt x="47" y="143"/>
                    </a:lnTo>
                    <a:lnTo>
                      <a:pt x="56" y="146"/>
                    </a:lnTo>
                    <a:lnTo>
                      <a:pt x="56" y="146"/>
                    </a:lnTo>
                    <a:lnTo>
                      <a:pt x="45" y="146"/>
                    </a:lnTo>
                    <a:lnTo>
                      <a:pt x="36" y="146"/>
                    </a:lnTo>
                    <a:lnTo>
                      <a:pt x="36" y="146"/>
                    </a:lnTo>
                    <a:lnTo>
                      <a:pt x="34" y="146"/>
                    </a:lnTo>
                    <a:lnTo>
                      <a:pt x="34" y="146"/>
                    </a:lnTo>
                    <a:lnTo>
                      <a:pt x="34" y="148"/>
                    </a:lnTo>
                    <a:lnTo>
                      <a:pt x="34" y="148"/>
                    </a:lnTo>
                    <a:lnTo>
                      <a:pt x="37" y="155"/>
                    </a:lnTo>
                    <a:lnTo>
                      <a:pt x="41" y="165"/>
                    </a:lnTo>
                    <a:lnTo>
                      <a:pt x="47" y="170"/>
                    </a:lnTo>
                    <a:lnTo>
                      <a:pt x="54" y="178"/>
                    </a:lnTo>
                    <a:lnTo>
                      <a:pt x="62" y="181"/>
                    </a:lnTo>
                    <a:lnTo>
                      <a:pt x="69" y="187"/>
                    </a:lnTo>
                    <a:lnTo>
                      <a:pt x="78" y="189"/>
                    </a:lnTo>
                    <a:lnTo>
                      <a:pt x="87" y="191"/>
                    </a:lnTo>
                    <a:lnTo>
                      <a:pt x="87" y="191"/>
                    </a:lnTo>
                    <a:lnTo>
                      <a:pt x="71" y="200"/>
                    </a:lnTo>
                    <a:lnTo>
                      <a:pt x="54" y="207"/>
                    </a:lnTo>
                    <a:lnTo>
                      <a:pt x="36" y="211"/>
                    </a:lnTo>
                    <a:lnTo>
                      <a:pt x="15" y="213"/>
                    </a:lnTo>
                    <a:lnTo>
                      <a:pt x="15" y="213"/>
                    </a:lnTo>
                    <a:lnTo>
                      <a:pt x="2" y="213"/>
                    </a:lnTo>
                    <a:lnTo>
                      <a:pt x="2" y="213"/>
                    </a:lnTo>
                    <a:lnTo>
                      <a:pt x="0" y="213"/>
                    </a:lnTo>
                    <a:lnTo>
                      <a:pt x="0" y="213"/>
                    </a:lnTo>
                    <a:lnTo>
                      <a:pt x="0" y="215"/>
                    </a:lnTo>
                    <a:lnTo>
                      <a:pt x="0" y="215"/>
                    </a:lnTo>
                    <a:lnTo>
                      <a:pt x="23" y="228"/>
                    </a:lnTo>
                    <a:lnTo>
                      <a:pt x="45" y="235"/>
                    </a:lnTo>
                    <a:lnTo>
                      <a:pt x="69" y="241"/>
                    </a:lnTo>
                    <a:lnTo>
                      <a:pt x="95" y="242"/>
                    </a:lnTo>
                    <a:lnTo>
                      <a:pt x="95" y="242"/>
                    </a:lnTo>
                    <a:lnTo>
                      <a:pt x="113" y="241"/>
                    </a:lnTo>
                    <a:lnTo>
                      <a:pt x="132" y="239"/>
                    </a:lnTo>
                    <a:lnTo>
                      <a:pt x="150" y="233"/>
                    </a:lnTo>
                    <a:lnTo>
                      <a:pt x="167" y="228"/>
                    </a:lnTo>
                    <a:lnTo>
                      <a:pt x="182" y="220"/>
                    </a:lnTo>
                    <a:lnTo>
                      <a:pt x="197" y="211"/>
                    </a:lnTo>
                    <a:lnTo>
                      <a:pt x="210" y="200"/>
                    </a:lnTo>
                    <a:lnTo>
                      <a:pt x="221" y="189"/>
                    </a:lnTo>
                    <a:lnTo>
                      <a:pt x="232" y="176"/>
                    </a:lnTo>
                    <a:lnTo>
                      <a:pt x="241" y="161"/>
                    </a:lnTo>
                    <a:lnTo>
                      <a:pt x="248" y="148"/>
                    </a:lnTo>
                    <a:lnTo>
                      <a:pt x="256" y="133"/>
                    </a:lnTo>
                    <a:lnTo>
                      <a:pt x="261" y="117"/>
                    </a:lnTo>
                    <a:lnTo>
                      <a:pt x="265" y="102"/>
                    </a:lnTo>
                    <a:lnTo>
                      <a:pt x="267" y="85"/>
                    </a:lnTo>
                    <a:lnTo>
                      <a:pt x="267" y="70"/>
                    </a:lnTo>
                    <a:lnTo>
                      <a:pt x="267" y="70"/>
                    </a:lnTo>
                    <a:lnTo>
                      <a:pt x="267" y="63"/>
                    </a:lnTo>
                    <a:lnTo>
                      <a:pt x="267" y="63"/>
                    </a:lnTo>
                    <a:lnTo>
                      <a:pt x="284" y="48"/>
                    </a:lnTo>
                    <a:lnTo>
                      <a:pt x="297" y="31"/>
                    </a:lnTo>
                    <a:lnTo>
                      <a:pt x="297" y="31"/>
                    </a:lnTo>
                    <a:lnTo>
                      <a:pt x="297" y="30"/>
                    </a:lnTo>
                    <a:lnTo>
                      <a:pt x="297" y="30"/>
                    </a:lnTo>
                    <a:close/>
                  </a:path>
                </a:pathLst>
              </a:custGeom>
              <a:solidFill>
                <a:schemeClr val="bg1"/>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207" name="i$liḋe-Oval 29"/>
              <p:cNvSpPr/>
              <p:nvPr/>
            </p:nvSpPr>
            <p:spPr>
              <a:xfrm>
                <a:off x="6248400" y="2883551"/>
                <a:ext cx="309850" cy="3098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grpSp>
          <p:nvGrpSpPr>
            <p:cNvPr id="169" name="Group 23"/>
            <p:cNvGrpSpPr/>
            <p:nvPr/>
          </p:nvGrpSpPr>
          <p:grpSpPr>
            <a:xfrm>
              <a:off x="10398815" y="2838627"/>
              <a:ext cx="376267" cy="376268"/>
              <a:chOff x="6753082" y="2883551"/>
              <a:chExt cx="309850" cy="309850"/>
            </a:xfrm>
          </p:grpSpPr>
          <p:grpSp>
            <p:nvGrpSpPr>
              <p:cNvPr id="202" name="Group 24"/>
              <p:cNvGrpSpPr/>
              <p:nvPr/>
            </p:nvGrpSpPr>
            <p:grpSpPr>
              <a:xfrm>
                <a:off x="6829247" y="2952750"/>
                <a:ext cx="178887" cy="182544"/>
                <a:chOff x="5237782" y="2144713"/>
                <a:chExt cx="233355" cy="238125"/>
              </a:xfrm>
              <a:solidFill>
                <a:schemeClr val="bg1"/>
              </a:solidFill>
            </p:grpSpPr>
            <p:sp>
              <p:nvSpPr>
                <p:cNvPr id="204" name="i$liḋe-Freeform: Shape 26"/>
                <p:cNvSpPr>
                  <a:spLocks/>
                </p:cNvSpPr>
                <p:nvPr/>
              </p:nvSpPr>
              <p:spPr bwMode="auto">
                <a:xfrm>
                  <a:off x="5237782" y="2144713"/>
                  <a:ext cx="155575" cy="238125"/>
                </a:xfrm>
                <a:custGeom>
                  <a:avLst/>
                  <a:gdLst/>
                  <a:ahLst/>
                  <a:cxnLst>
                    <a:cxn ang="0">
                      <a:pos x="141" y="161"/>
                    </a:cxn>
                    <a:cxn ang="0">
                      <a:pos x="132" y="144"/>
                    </a:cxn>
                    <a:cxn ang="0">
                      <a:pos x="135" y="133"/>
                    </a:cxn>
                    <a:cxn ang="0">
                      <a:pos x="154" y="115"/>
                    </a:cxn>
                    <a:cxn ang="0">
                      <a:pos x="173" y="89"/>
                    </a:cxn>
                    <a:cxn ang="0">
                      <a:pos x="174" y="70"/>
                    </a:cxn>
                    <a:cxn ang="0">
                      <a:pos x="169" y="43"/>
                    </a:cxn>
                    <a:cxn ang="0">
                      <a:pos x="147" y="17"/>
                    </a:cxn>
                    <a:cxn ang="0">
                      <a:pos x="121" y="0"/>
                    </a:cxn>
                    <a:cxn ang="0">
                      <a:pos x="84" y="6"/>
                    </a:cxn>
                    <a:cxn ang="0">
                      <a:pos x="45" y="24"/>
                    </a:cxn>
                    <a:cxn ang="0">
                      <a:pos x="26" y="50"/>
                    </a:cxn>
                    <a:cxn ang="0">
                      <a:pos x="21" y="78"/>
                    </a:cxn>
                    <a:cxn ang="0">
                      <a:pos x="30" y="109"/>
                    </a:cxn>
                    <a:cxn ang="0">
                      <a:pos x="58" y="133"/>
                    </a:cxn>
                    <a:cxn ang="0">
                      <a:pos x="86" y="139"/>
                    </a:cxn>
                    <a:cxn ang="0">
                      <a:pos x="95" y="144"/>
                    </a:cxn>
                    <a:cxn ang="0">
                      <a:pos x="95" y="161"/>
                    </a:cxn>
                    <a:cxn ang="0">
                      <a:pos x="106" y="180"/>
                    </a:cxn>
                    <a:cxn ang="0">
                      <a:pos x="50" y="189"/>
                    </a:cxn>
                    <a:cxn ang="0">
                      <a:pos x="32" y="198"/>
                    </a:cxn>
                    <a:cxn ang="0">
                      <a:pos x="8" y="222"/>
                    </a:cxn>
                    <a:cxn ang="0">
                      <a:pos x="0" y="246"/>
                    </a:cxn>
                    <a:cxn ang="0">
                      <a:pos x="13" y="278"/>
                    </a:cxn>
                    <a:cxn ang="0">
                      <a:pos x="48" y="298"/>
                    </a:cxn>
                    <a:cxn ang="0">
                      <a:pos x="86" y="302"/>
                    </a:cxn>
                    <a:cxn ang="0">
                      <a:pos x="148" y="289"/>
                    </a:cxn>
                    <a:cxn ang="0">
                      <a:pos x="182" y="256"/>
                    </a:cxn>
                    <a:cxn ang="0">
                      <a:pos x="189" y="228"/>
                    </a:cxn>
                    <a:cxn ang="0">
                      <a:pos x="182" y="202"/>
                    </a:cxn>
                    <a:cxn ang="0">
                      <a:pos x="156" y="172"/>
                    </a:cxn>
                    <a:cxn ang="0">
                      <a:pos x="104" y="128"/>
                    </a:cxn>
                    <a:cxn ang="0">
                      <a:pos x="74" y="113"/>
                    </a:cxn>
                    <a:cxn ang="0">
                      <a:pos x="58" y="80"/>
                    </a:cxn>
                    <a:cxn ang="0">
                      <a:pos x="56" y="57"/>
                    </a:cxn>
                    <a:cxn ang="0">
                      <a:pos x="63" y="28"/>
                    </a:cxn>
                    <a:cxn ang="0">
                      <a:pos x="76" y="19"/>
                    </a:cxn>
                    <a:cxn ang="0">
                      <a:pos x="91" y="15"/>
                    </a:cxn>
                    <a:cxn ang="0">
                      <a:pos x="121" y="32"/>
                    </a:cxn>
                    <a:cxn ang="0">
                      <a:pos x="137" y="65"/>
                    </a:cxn>
                    <a:cxn ang="0">
                      <a:pos x="141" y="87"/>
                    </a:cxn>
                    <a:cxn ang="0">
                      <a:pos x="135" y="109"/>
                    </a:cxn>
                    <a:cxn ang="0">
                      <a:pos x="126" y="120"/>
                    </a:cxn>
                    <a:cxn ang="0">
                      <a:pos x="104" y="128"/>
                    </a:cxn>
                    <a:cxn ang="0">
                      <a:pos x="104" y="285"/>
                    </a:cxn>
                    <a:cxn ang="0">
                      <a:pos x="63" y="278"/>
                    </a:cxn>
                    <a:cxn ang="0">
                      <a:pos x="41" y="257"/>
                    </a:cxn>
                    <a:cxn ang="0">
                      <a:pos x="36" y="239"/>
                    </a:cxn>
                    <a:cxn ang="0">
                      <a:pos x="43" y="213"/>
                    </a:cxn>
                    <a:cxn ang="0">
                      <a:pos x="69" y="198"/>
                    </a:cxn>
                    <a:cxn ang="0">
                      <a:pos x="95" y="193"/>
                    </a:cxn>
                    <a:cxn ang="0">
                      <a:pos x="119" y="191"/>
                    </a:cxn>
                    <a:cxn ang="0">
                      <a:pos x="152" y="218"/>
                    </a:cxn>
                    <a:cxn ang="0">
                      <a:pos x="161" y="237"/>
                    </a:cxn>
                    <a:cxn ang="0">
                      <a:pos x="161" y="252"/>
                    </a:cxn>
                    <a:cxn ang="0">
                      <a:pos x="148" y="274"/>
                    </a:cxn>
                    <a:cxn ang="0">
                      <a:pos x="117" y="285"/>
                    </a:cxn>
                  </a:cxnLst>
                  <a:rect l="0" t="0" r="r" b="b"/>
                  <a:pathLst>
                    <a:path w="197" h="302">
                      <a:moveTo>
                        <a:pt x="156" y="172"/>
                      </a:moveTo>
                      <a:lnTo>
                        <a:pt x="141" y="161"/>
                      </a:lnTo>
                      <a:lnTo>
                        <a:pt x="141" y="161"/>
                      </a:lnTo>
                      <a:lnTo>
                        <a:pt x="135" y="156"/>
                      </a:lnTo>
                      <a:lnTo>
                        <a:pt x="132" y="150"/>
                      </a:lnTo>
                      <a:lnTo>
                        <a:pt x="132" y="144"/>
                      </a:lnTo>
                      <a:lnTo>
                        <a:pt x="132" y="144"/>
                      </a:lnTo>
                      <a:lnTo>
                        <a:pt x="132" y="139"/>
                      </a:lnTo>
                      <a:lnTo>
                        <a:pt x="135" y="133"/>
                      </a:lnTo>
                      <a:lnTo>
                        <a:pt x="143" y="126"/>
                      </a:lnTo>
                      <a:lnTo>
                        <a:pt x="143" y="126"/>
                      </a:lnTo>
                      <a:lnTo>
                        <a:pt x="154" y="115"/>
                      </a:lnTo>
                      <a:lnTo>
                        <a:pt x="165" y="104"/>
                      </a:lnTo>
                      <a:lnTo>
                        <a:pt x="169" y="96"/>
                      </a:lnTo>
                      <a:lnTo>
                        <a:pt x="173" y="89"/>
                      </a:lnTo>
                      <a:lnTo>
                        <a:pt x="174" y="80"/>
                      </a:lnTo>
                      <a:lnTo>
                        <a:pt x="174" y="70"/>
                      </a:lnTo>
                      <a:lnTo>
                        <a:pt x="174" y="70"/>
                      </a:lnTo>
                      <a:lnTo>
                        <a:pt x="174" y="59"/>
                      </a:lnTo>
                      <a:lnTo>
                        <a:pt x="173" y="50"/>
                      </a:lnTo>
                      <a:lnTo>
                        <a:pt x="169" y="43"/>
                      </a:lnTo>
                      <a:lnTo>
                        <a:pt x="165" y="35"/>
                      </a:lnTo>
                      <a:lnTo>
                        <a:pt x="156" y="24"/>
                      </a:lnTo>
                      <a:lnTo>
                        <a:pt x="147" y="17"/>
                      </a:lnTo>
                      <a:lnTo>
                        <a:pt x="173" y="17"/>
                      </a:lnTo>
                      <a:lnTo>
                        <a:pt x="197" y="0"/>
                      </a:lnTo>
                      <a:lnTo>
                        <a:pt x="121" y="0"/>
                      </a:lnTo>
                      <a:lnTo>
                        <a:pt x="121" y="0"/>
                      </a:lnTo>
                      <a:lnTo>
                        <a:pt x="102" y="2"/>
                      </a:lnTo>
                      <a:lnTo>
                        <a:pt x="84" y="6"/>
                      </a:lnTo>
                      <a:lnTo>
                        <a:pt x="63" y="13"/>
                      </a:lnTo>
                      <a:lnTo>
                        <a:pt x="54" y="19"/>
                      </a:lnTo>
                      <a:lnTo>
                        <a:pt x="45" y="24"/>
                      </a:lnTo>
                      <a:lnTo>
                        <a:pt x="45" y="24"/>
                      </a:lnTo>
                      <a:lnTo>
                        <a:pt x="34" y="35"/>
                      </a:lnTo>
                      <a:lnTo>
                        <a:pt x="26" y="50"/>
                      </a:lnTo>
                      <a:lnTo>
                        <a:pt x="23" y="63"/>
                      </a:lnTo>
                      <a:lnTo>
                        <a:pt x="21" y="78"/>
                      </a:lnTo>
                      <a:lnTo>
                        <a:pt x="21" y="78"/>
                      </a:lnTo>
                      <a:lnTo>
                        <a:pt x="21" y="89"/>
                      </a:lnTo>
                      <a:lnTo>
                        <a:pt x="24" y="100"/>
                      </a:lnTo>
                      <a:lnTo>
                        <a:pt x="30" y="109"/>
                      </a:lnTo>
                      <a:lnTo>
                        <a:pt x="37" y="119"/>
                      </a:lnTo>
                      <a:lnTo>
                        <a:pt x="47" y="128"/>
                      </a:lnTo>
                      <a:lnTo>
                        <a:pt x="58" y="133"/>
                      </a:lnTo>
                      <a:lnTo>
                        <a:pt x="71" y="137"/>
                      </a:lnTo>
                      <a:lnTo>
                        <a:pt x="86" y="139"/>
                      </a:lnTo>
                      <a:lnTo>
                        <a:pt x="86" y="139"/>
                      </a:lnTo>
                      <a:lnTo>
                        <a:pt x="98" y="139"/>
                      </a:lnTo>
                      <a:lnTo>
                        <a:pt x="98" y="139"/>
                      </a:lnTo>
                      <a:lnTo>
                        <a:pt x="95" y="144"/>
                      </a:lnTo>
                      <a:lnTo>
                        <a:pt x="95" y="154"/>
                      </a:lnTo>
                      <a:lnTo>
                        <a:pt x="95" y="154"/>
                      </a:lnTo>
                      <a:lnTo>
                        <a:pt x="95" y="161"/>
                      </a:lnTo>
                      <a:lnTo>
                        <a:pt x="98" y="169"/>
                      </a:lnTo>
                      <a:lnTo>
                        <a:pt x="106" y="180"/>
                      </a:lnTo>
                      <a:lnTo>
                        <a:pt x="106" y="180"/>
                      </a:lnTo>
                      <a:lnTo>
                        <a:pt x="91" y="181"/>
                      </a:lnTo>
                      <a:lnTo>
                        <a:pt x="71" y="183"/>
                      </a:lnTo>
                      <a:lnTo>
                        <a:pt x="50" y="189"/>
                      </a:lnTo>
                      <a:lnTo>
                        <a:pt x="41" y="193"/>
                      </a:lnTo>
                      <a:lnTo>
                        <a:pt x="32" y="198"/>
                      </a:lnTo>
                      <a:lnTo>
                        <a:pt x="32" y="198"/>
                      </a:lnTo>
                      <a:lnTo>
                        <a:pt x="23" y="204"/>
                      </a:lnTo>
                      <a:lnTo>
                        <a:pt x="17" y="209"/>
                      </a:lnTo>
                      <a:lnTo>
                        <a:pt x="8" y="222"/>
                      </a:lnTo>
                      <a:lnTo>
                        <a:pt x="2" y="235"/>
                      </a:lnTo>
                      <a:lnTo>
                        <a:pt x="0" y="246"/>
                      </a:lnTo>
                      <a:lnTo>
                        <a:pt x="0" y="246"/>
                      </a:lnTo>
                      <a:lnTo>
                        <a:pt x="2" y="257"/>
                      </a:lnTo>
                      <a:lnTo>
                        <a:pt x="6" y="267"/>
                      </a:lnTo>
                      <a:lnTo>
                        <a:pt x="13" y="278"/>
                      </a:lnTo>
                      <a:lnTo>
                        <a:pt x="23" y="285"/>
                      </a:lnTo>
                      <a:lnTo>
                        <a:pt x="34" y="293"/>
                      </a:lnTo>
                      <a:lnTo>
                        <a:pt x="48" y="298"/>
                      </a:lnTo>
                      <a:lnTo>
                        <a:pt x="65" y="302"/>
                      </a:lnTo>
                      <a:lnTo>
                        <a:pt x="86" y="302"/>
                      </a:lnTo>
                      <a:lnTo>
                        <a:pt x="86" y="302"/>
                      </a:lnTo>
                      <a:lnTo>
                        <a:pt x="110" y="300"/>
                      </a:lnTo>
                      <a:lnTo>
                        <a:pt x="130" y="296"/>
                      </a:lnTo>
                      <a:lnTo>
                        <a:pt x="148" y="289"/>
                      </a:lnTo>
                      <a:lnTo>
                        <a:pt x="161" y="280"/>
                      </a:lnTo>
                      <a:lnTo>
                        <a:pt x="174" y="268"/>
                      </a:lnTo>
                      <a:lnTo>
                        <a:pt x="182" y="256"/>
                      </a:lnTo>
                      <a:lnTo>
                        <a:pt x="187" y="243"/>
                      </a:lnTo>
                      <a:lnTo>
                        <a:pt x="189" y="228"/>
                      </a:lnTo>
                      <a:lnTo>
                        <a:pt x="189" y="228"/>
                      </a:lnTo>
                      <a:lnTo>
                        <a:pt x="187" y="218"/>
                      </a:lnTo>
                      <a:lnTo>
                        <a:pt x="185" y="209"/>
                      </a:lnTo>
                      <a:lnTo>
                        <a:pt x="182" y="202"/>
                      </a:lnTo>
                      <a:lnTo>
                        <a:pt x="178" y="196"/>
                      </a:lnTo>
                      <a:lnTo>
                        <a:pt x="169" y="183"/>
                      </a:lnTo>
                      <a:lnTo>
                        <a:pt x="156" y="172"/>
                      </a:lnTo>
                      <a:lnTo>
                        <a:pt x="156" y="172"/>
                      </a:lnTo>
                      <a:close/>
                      <a:moveTo>
                        <a:pt x="104" y="128"/>
                      </a:moveTo>
                      <a:lnTo>
                        <a:pt x="104" y="128"/>
                      </a:lnTo>
                      <a:lnTo>
                        <a:pt x="93" y="126"/>
                      </a:lnTo>
                      <a:lnTo>
                        <a:pt x="82" y="120"/>
                      </a:lnTo>
                      <a:lnTo>
                        <a:pt x="74" y="113"/>
                      </a:lnTo>
                      <a:lnTo>
                        <a:pt x="67" y="102"/>
                      </a:lnTo>
                      <a:lnTo>
                        <a:pt x="61" y="91"/>
                      </a:lnTo>
                      <a:lnTo>
                        <a:pt x="58" y="80"/>
                      </a:lnTo>
                      <a:lnTo>
                        <a:pt x="56" y="69"/>
                      </a:lnTo>
                      <a:lnTo>
                        <a:pt x="56" y="57"/>
                      </a:lnTo>
                      <a:lnTo>
                        <a:pt x="56" y="57"/>
                      </a:lnTo>
                      <a:lnTo>
                        <a:pt x="58" y="43"/>
                      </a:lnTo>
                      <a:lnTo>
                        <a:pt x="60" y="35"/>
                      </a:lnTo>
                      <a:lnTo>
                        <a:pt x="63" y="28"/>
                      </a:lnTo>
                      <a:lnTo>
                        <a:pt x="63" y="28"/>
                      </a:lnTo>
                      <a:lnTo>
                        <a:pt x="69" y="22"/>
                      </a:lnTo>
                      <a:lnTo>
                        <a:pt x="76" y="19"/>
                      </a:lnTo>
                      <a:lnTo>
                        <a:pt x="84" y="17"/>
                      </a:lnTo>
                      <a:lnTo>
                        <a:pt x="91" y="15"/>
                      </a:lnTo>
                      <a:lnTo>
                        <a:pt x="91" y="15"/>
                      </a:lnTo>
                      <a:lnTo>
                        <a:pt x="102" y="17"/>
                      </a:lnTo>
                      <a:lnTo>
                        <a:pt x="113" y="22"/>
                      </a:lnTo>
                      <a:lnTo>
                        <a:pt x="121" y="32"/>
                      </a:lnTo>
                      <a:lnTo>
                        <a:pt x="128" y="41"/>
                      </a:lnTo>
                      <a:lnTo>
                        <a:pt x="134" y="52"/>
                      </a:lnTo>
                      <a:lnTo>
                        <a:pt x="137" y="65"/>
                      </a:lnTo>
                      <a:lnTo>
                        <a:pt x="139" y="76"/>
                      </a:lnTo>
                      <a:lnTo>
                        <a:pt x="141" y="87"/>
                      </a:lnTo>
                      <a:lnTo>
                        <a:pt x="141" y="87"/>
                      </a:lnTo>
                      <a:lnTo>
                        <a:pt x="141" y="94"/>
                      </a:lnTo>
                      <a:lnTo>
                        <a:pt x="139" y="102"/>
                      </a:lnTo>
                      <a:lnTo>
                        <a:pt x="135" y="109"/>
                      </a:lnTo>
                      <a:lnTo>
                        <a:pt x="130" y="117"/>
                      </a:lnTo>
                      <a:lnTo>
                        <a:pt x="130" y="117"/>
                      </a:lnTo>
                      <a:lnTo>
                        <a:pt x="126" y="120"/>
                      </a:lnTo>
                      <a:lnTo>
                        <a:pt x="119" y="124"/>
                      </a:lnTo>
                      <a:lnTo>
                        <a:pt x="111" y="128"/>
                      </a:lnTo>
                      <a:lnTo>
                        <a:pt x="104" y="128"/>
                      </a:lnTo>
                      <a:lnTo>
                        <a:pt x="104" y="128"/>
                      </a:lnTo>
                      <a:close/>
                      <a:moveTo>
                        <a:pt x="104" y="285"/>
                      </a:moveTo>
                      <a:lnTo>
                        <a:pt x="104" y="285"/>
                      </a:lnTo>
                      <a:lnTo>
                        <a:pt x="89" y="285"/>
                      </a:lnTo>
                      <a:lnTo>
                        <a:pt x="76" y="283"/>
                      </a:lnTo>
                      <a:lnTo>
                        <a:pt x="63" y="278"/>
                      </a:lnTo>
                      <a:lnTo>
                        <a:pt x="54" y="272"/>
                      </a:lnTo>
                      <a:lnTo>
                        <a:pt x="47" y="265"/>
                      </a:lnTo>
                      <a:lnTo>
                        <a:pt x="41" y="257"/>
                      </a:lnTo>
                      <a:lnTo>
                        <a:pt x="37" y="248"/>
                      </a:lnTo>
                      <a:lnTo>
                        <a:pt x="36" y="239"/>
                      </a:lnTo>
                      <a:lnTo>
                        <a:pt x="36" y="239"/>
                      </a:lnTo>
                      <a:lnTo>
                        <a:pt x="37" y="228"/>
                      </a:lnTo>
                      <a:lnTo>
                        <a:pt x="39" y="220"/>
                      </a:lnTo>
                      <a:lnTo>
                        <a:pt x="43" y="213"/>
                      </a:lnTo>
                      <a:lnTo>
                        <a:pt x="48" y="209"/>
                      </a:lnTo>
                      <a:lnTo>
                        <a:pt x="60" y="202"/>
                      </a:lnTo>
                      <a:lnTo>
                        <a:pt x="69" y="198"/>
                      </a:lnTo>
                      <a:lnTo>
                        <a:pt x="69" y="198"/>
                      </a:lnTo>
                      <a:lnTo>
                        <a:pt x="82" y="194"/>
                      </a:lnTo>
                      <a:lnTo>
                        <a:pt x="95" y="193"/>
                      </a:lnTo>
                      <a:lnTo>
                        <a:pt x="110" y="191"/>
                      </a:lnTo>
                      <a:lnTo>
                        <a:pt x="110" y="191"/>
                      </a:lnTo>
                      <a:lnTo>
                        <a:pt x="119" y="191"/>
                      </a:lnTo>
                      <a:lnTo>
                        <a:pt x="119" y="191"/>
                      </a:lnTo>
                      <a:lnTo>
                        <a:pt x="139" y="206"/>
                      </a:lnTo>
                      <a:lnTo>
                        <a:pt x="152" y="218"/>
                      </a:lnTo>
                      <a:lnTo>
                        <a:pt x="156" y="224"/>
                      </a:lnTo>
                      <a:lnTo>
                        <a:pt x="160" y="230"/>
                      </a:lnTo>
                      <a:lnTo>
                        <a:pt x="161" y="237"/>
                      </a:lnTo>
                      <a:lnTo>
                        <a:pt x="161" y="243"/>
                      </a:lnTo>
                      <a:lnTo>
                        <a:pt x="161" y="243"/>
                      </a:lnTo>
                      <a:lnTo>
                        <a:pt x="161" y="252"/>
                      </a:lnTo>
                      <a:lnTo>
                        <a:pt x="158" y="261"/>
                      </a:lnTo>
                      <a:lnTo>
                        <a:pt x="154" y="268"/>
                      </a:lnTo>
                      <a:lnTo>
                        <a:pt x="148" y="274"/>
                      </a:lnTo>
                      <a:lnTo>
                        <a:pt x="139" y="280"/>
                      </a:lnTo>
                      <a:lnTo>
                        <a:pt x="130" y="283"/>
                      </a:lnTo>
                      <a:lnTo>
                        <a:pt x="117" y="285"/>
                      </a:lnTo>
                      <a:lnTo>
                        <a:pt x="104" y="285"/>
                      </a:lnTo>
                      <a:lnTo>
                        <a:pt x="104" y="285"/>
                      </a:lnTo>
                      <a:close/>
                    </a:path>
                  </a:pathLst>
                </a:custGeom>
                <a:grp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205" name="i$liḋe-Freeform: Shape 27"/>
                <p:cNvSpPr>
                  <a:spLocks/>
                </p:cNvSpPr>
                <p:nvPr/>
              </p:nvSpPr>
              <p:spPr bwMode="auto">
                <a:xfrm>
                  <a:off x="5393350" y="2212975"/>
                  <a:ext cx="77787" cy="79375"/>
                </a:xfrm>
                <a:custGeom>
                  <a:avLst/>
                  <a:gdLst/>
                  <a:ahLst/>
                  <a:cxnLst>
                    <a:cxn ang="0">
                      <a:pos x="57" y="41"/>
                    </a:cxn>
                    <a:cxn ang="0">
                      <a:pos x="57" y="0"/>
                    </a:cxn>
                    <a:cxn ang="0">
                      <a:pos x="38" y="0"/>
                    </a:cxn>
                    <a:cxn ang="0">
                      <a:pos x="38" y="41"/>
                    </a:cxn>
                    <a:cxn ang="0">
                      <a:pos x="0" y="41"/>
                    </a:cxn>
                    <a:cxn ang="0">
                      <a:pos x="0" y="59"/>
                    </a:cxn>
                    <a:cxn ang="0">
                      <a:pos x="38" y="59"/>
                    </a:cxn>
                    <a:cxn ang="0">
                      <a:pos x="38" y="100"/>
                    </a:cxn>
                    <a:cxn ang="0">
                      <a:pos x="57" y="100"/>
                    </a:cxn>
                    <a:cxn ang="0">
                      <a:pos x="57" y="59"/>
                    </a:cxn>
                    <a:cxn ang="0">
                      <a:pos x="98" y="59"/>
                    </a:cxn>
                    <a:cxn ang="0">
                      <a:pos x="98" y="41"/>
                    </a:cxn>
                    <a:cxn ang="0">
                      <a:pos x="57" y="41"/>
                    </a:cxn>
                  </a:cxnLst>
                  <a:rect l="0" t="0" r="r" b="b"/>
                  <a:pathLst>
                    <a:path w="98" h="100">
                      <a:moveTo>
                        <a:pt x="57" y="41"/>
                      </a:moveTo>
                      <a:lnTo>
                        <a:pt x="57" y="0"/>
                      </a:lnTo>
                      <a:lnTo>
                        <a:pt x="38" y="0"/>
                      </a:lnTo>
                      <a:lnTo>
                        <a:pt x="38" y="41"/>
                      </a:lnTo>
                      <a:lnTo>
                        <a:pt x="0" y="41"/>
                      </a:lnTo>
                      <a:lnTo>
                        <a:pt x="0" y="59"/>
                      </a:lnTo>
                      <a:lnTo>
                        <a:pt x="38" y="59"/>
                      </a:lnTo>
                      <a:lnTo>
                        <a:pt x="38" y="100"/>
                      </a:lnTo>
                      <a:lnTo>
                        <a:pt x="57" y="100"/>
                      </a:lnTo>
                      <a:lnTo>
                        <a:pt x="57" y="59"/>
                      </a:lnTo>
                      <a:lnTo>
                        <a:pt x="98" y="59"/>
                      </a:lnTo>
                      <a:lnTo>
                        <a:pt x="98" y="41"/>
                      </a:lnTo>
                      <a:lnTo>
                        <a:pt x="57" y="41"/>
                      </a:lnTo>
                      <a:close/>
                    </a:path>
                  </a:pathLst>
                </a:custGeom>
                <a:grpFill/>
                <a:ln w="9525">
                  <a:noFill/>
                  <a:round/>
                  <a:headEnd/>
                  <a:tailEnd/>
                </a:ln>
              </p:spPr>
              <p:txBody>
                <a:bodyPr anchor="ctr"/>
                <a:lstStyle/>
                <a:p>
                  <a:pPr algn="ctr"/>
                  <a:endParaRPr>
                    <a:ea typeface="微软雅黑 Light" panose="020B0502040204020203" pitchFamily="34" charset="-122"/>
                    <a:cs typeface="+mn-ea"/>
                    <a:sym typeface="+mn-lt"/>
                  </a:endParaRPr>
                </a:p>
              </p:txBody>
            </p:sp>
          </p:grpSp>
          <p:sp>
            <p:nvSpPr>
              <p:cNvPr id="203" name="i$liḋe-Oval 25"/>
              <p:cNvSpPr/>
              <p:nvPr/>
            </p:nvSpPr>
            <p:spPr>
              <a:xfrm>
                <a:off x="6753082" y="2883551"/>
                <a:ext cx="309850" cy="3098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sp>
          <p:nvSpPr>
            <p:cNvPr id="170" name="i$liḋe-Rectangle 32"/>
            <p:cNvSpPr/>
            <p:nvPr/>
          </p:nvSpPr>
          <p:spPr>
            <a:xfrm>
              <a:off x="719138" y="3856488"/>
              <a:ext cx="10753724" cy="2128274"/>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nvGrpSpPr>
            <p:cNvPr id="171" name="Group 34"/>
            <p:cNvGrpSpPr/>
            <p:nvPr/>
          </p:nvGrpSpPr>
          <p:grpSpPr>
            <a:xfrm>
              <a:off x="7067603" y="4040890"/>
              <a:ext cx="3146144" cy="482424"/>
              <a:chOff x="762000" y="2724150"/>
              <a:chExt cx="2590800" cy="397349"/>
            </a:xfrm>
          </p:grpSpPr>
          <p:cxnSp>
            <p:nvCxnSpPr>
              <p:cNvPr id="198" name="i$liḋe-Straight Connector 35"/>
              <p:cNvCxnSpPr/>
              <p:nvPr/>
            </p:nvCxnSpPr>
            <p:spPr>
              <a:xfrm>
                <a:off x="771525" y="3028950"/>
                <a:ext cx="1971675" cy="1588"/>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99" name="i$liḋe-Rectangle: Rounded Corners 36"/>
              <p:cNvSpPr/>
              <p:nvPr/>
            </p:nvSpPr>
            <p:spPr>
              <a:xfrm flipV="1">
                <a:off x="762000" y="2952750"/>
                <a:ext cx="1600200" cy="152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200" name="i$liḋe-Rectangle 37"/>
              <p:cNvSpPr/>
              <p:nvPr/>
            </p:nvSpPr>
            <p:spPr>
              <a:xfrm>
                <a:off x="2819400" y="2876550"/>
                <a:ext cx="533400" cy="244949"/>
              </a:xfrm>
              <a:prstGeom prst="rect">
                <a:avLst/>
              </a:prstGeom>
            </p:spPr>
            <p:txBody>
              <a:bodyPr wrap="none">
                <a:normAutofit/>
              </a:bodyPr>
              <a:lstStyle/>
              <a:p>
                <a:r>
                  <a:rPr lang="ms-MY" sz="1333">
                    <a:solidFill>
                      <a:schemeClr val="bg1"/>
                    </a:solidFill>
                    <a:ea typeface="微软雅黑 Light" panose="020B0502040204020203" pitchFamily="34" charset="-122"/>
                    <a:cs typeface="+mn-ea"/>
                    <a:sym typeface="+mn-lt"/>
                  </a:rPr>
                  <a:t>70%</a:t>
                </a:r>
              </a:p>
            </p:txBody>
          </p:sp>
          <p:sp>
            <p:nvSpPr>
              <p:cNvPr id="201" name="i$liḋe-Rectangle 38"/>
              <p:cNvSpPr/>
              <p:nvPr/>
            </p:nvSpPr>
            <p:spPr>
              <a:xfrm>
                <a:off x="762000" y="2724150"/>
                <a:ext cx="1371600" cy="211261"/>
              </a:xfrm>
              <a:prstGeom prst="rect">
                <a:avLst/>
              </a:prstGeom>
            </p:spPr>
            <p:txBody>
              <a:bodyPr wrap="none">
                <a:noAutofit/>
              </a:bodyPr>
              <a:lstStyle/>
              <a:p>
                <a:r>
                  <a:rPr lang="zh-CN" altLang="en-US" sz="1400" dirty="0">
                    <a:solidFill>
                      <a:schemeClr val="bg1"/>
                    </a:solidFill>
                    <a:ea typeface="微软雅黑 Light" panose="020B0502040204020203" pitchFamily="34" charset="-122"/>
                    <a:cs typeface="+mn-ea"/>
                    <a:sym typeface="+mn-lt"/>
                  </a:rPr>
                  <a:t>标题文本预设</a:t>
                </a:r>
              </a:p>
            </p:txBody>
          </p:sp>
        </p:grpSp>
        <p:grpSp>
          <p:nvGrpSpPr>
            <p:cNvPr id="172" name="Group 39"/>
            <p:cNvGrpSpPr/>
            <p:nvPr/>
          </p:nvGrpSpPr>
          <p:grpSpPr>
            <a:xfrm>
              <a:off x="7067609" y="4596755"/>
              <a:ext cx="3146147" cy="482521"/>
              <a:chOff x="5334000" y="3333750"/>
              <a:chExt cx="2590800" cy="397349"/>
            </a:xfrm>
          </p:grpSpPr>
          <p:sp>
            <p:nvSpPr>
              <p:cNvPr id="194" name="i$liḋe-Rectangle 40"/>
              <p:cNvSpPr/>
              <p:nvPr/>
            </p:nvSpPr>
            <p:spPr>
              <a:xfrm>
                <a:off x="7391400" y="3486150"/>
                <a:ext cx="533400" cy="244949"/>
              </a:xfrm>
              <a:prstGeom prst="rect">
                <a:avLst/>
              </a:prstGeom>
            </p:spPr>
            <p:txBody>
              <a:bodyPr wrap="none">
                <a:normAutofit/>
              </a:bodyPr>
              <a:lstStyle/>
              <a:p>
                <a:r>
                  <a:rPr lang="ms-MY" sz="1333">
                    <a:solidFill>
                      <a:schemeClr val="bg1"/>
                    </a:solidFill>
                    <a:ea typeface="微软雅黑 Light" panose="020B0502040204020203" pitchFamily="34" charset="-122"/>
                    <a:cs typeface="+mn-ea"/>
                    <a:sym typeface="+mn-lt"/>
                  </a:rPr>
                  <a:t>80%</a:t>
                </a:r>
              </a:p>
            </p:txBody>
          </p:sp>
          <p:cxnSp>
            <p:nvCxnSpPr>
              <p:cNvPr id="195" name="i$liḋe-Straight Connector 41"/>
              <p:cNvCxnSpPr/>
              <p:nvPr/>
            </p:nvCxnSpPr>
            <p:spPr>
              <a:xfrm>
                <a:off x="5343525" y="3638550"/>
                <a:ext cx="1971675" cy="1588"/>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96" name="i$liḋe-Rectangle: Rounded Corners 42"/>
              <p:cNvSpPr/>
              <p:nvPr/>
            </p:nvSpPr>
            <p:spPr>
              <a:xfrm flipV="1">
                <a:off x="5334000" y="3562350"/>
                <a:ext cx="1752600" cy="152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197" name="i$liḋe-Rectangle 43"/>
              <p:cNvSpPr/>
              <p:nvPr/>
            </p:nvSpPr>
            <p:spPr>
              <a:xfrm>
                <a:off x="5334000" y="3333750"/>
                <a:ext cx="1371600" cy="211261"/>
              </a:xfrm>
              <a:prstGeom prst="rect">
                <a:avLst/>
              </a:prstGeom>
            </p:spPr>
            <p:txBody>
              <a:bodyPr wrap="none">
                <a:noAutofit/>
              </a:bodyPr>
              <a:lstStyle/>
              <a:p>
                <a:r>
                  <a:rPr lang="zh-CN" altLang="en-US" sz="1400">
                    <a:solidFill>
                      <a:schemeClr val="bg1"/>
                    </a:solidFill>
                    <a:ea typeface="微软雅黑 Light" panose="020B0502040204020203" pitchFamily="34" charset="-122"/>
                    <a:cs typeface="+mn-ea"/>
                    <a:sym typeface="+mn-lt"/>
                  </a:rPr>
                  <a:t>标题文本预设</a:t>
                </a:r>
              </a:p>
            </p:txBody>
          </p:sp>
        </p:grpSp>
        <p:grpSp>
          <p:nvGrpSpPr>
            <p:cNvPr id="173" name="Group 44"/>
            <p:cNvGrpSpPr/>
            <p:nvPr/>
          </p:nvGrpSpPr>
          <p:grpSpPr>
            <a:xfrm>
              <a:off x="7067604" y="5151958"/>
              <a:ext cx="3146147" cy="482521"/>
              <a:chOff x="762000" y="3486150"/>
              <a:chExt cx="2590800" cy="397349"/>
            </a:xfrm>
          </p:grpSpPr>
          <p:sp>
            <p:nvSpPr>
              <p:cNvPr id="190" name="i$liḋe-Rectangle 45"/>
              <p:cNvSpPr/>
              <p:nvPr/>
            </p:nvSpPr>
            <p:spPr>
              <a:xfrm>
                <a:off x="2819400" y="3638550"/>
                <a:ext cx="533400" cy="244949"/>
              </a:xfrm>
              <a:prstGeom prst="rect">
                <a:avLst/>
              </a:prstGeom>
              <a:ln>
                <a:noFill/>
              </a:ln>
            </p:spPr>
            <p:txBody>
              <a:bodyPr wrap="none">
                <a:normAutofit/>
              </a:bodyPr>
              <a:lstStyle/>
              <a:p>
                <a:r>
                  <a:rPr lang="ms-MY" sz="1333">
                    <a:solidFill>
                      <a:schemeClr val="bg1"/>
                    </a:solidFill>
                    <a:ea typeface="微软雅黑 Light" panose="020B0502040204020203" pitchFamily="34" charset="-122"/>
                    <a:cs typeface="+mn-ea"/>
                    <a:sym typeface="+mn-lt"/>
                  </a:rPr>
                  <a:t>50%</a:t>
                </a:r>
              </a:p>
            </p:txBody>
          </p:sp>
          <p:cxnSp>
            <p:nvCxnSpPr>
              <p:cNvPr id="191" name="i$liḋe-Straight Connector 46"/>
              <p:cNvCxnSpPr/>
              <p:nvPr/>
            </p:nvCxnSpPr>
            <p:spPr>
              <a:xfrm>
                <a:off x="771525" y="3790950"/>
                <a:ext cx="1971675" cy="1588"/>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92" name="i$liḋe-Rectangle: Rounded Corners 47"/>
              <p:cNvSpPr/>
              <p:nvPr/>
            </p:nvSpPr>
            <p:spPr>
              <a:xfrm flipV="1">
                <a:off x="762000" y="3714750"/>
                <a:ext cx="1295400" cy="152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193" name="i$liḋe-Rectangle 48"/>
              <p:cNvSpPr/>
              <p:nvPr/>
            </p:nvSpPr>
            <p:spPr>
              <a:xfrm>
                <a:off x="762000" y="3486150"/>
                <a:ext cx="1371600" cy="211261"/>
              </a:xfrm>
              <a:prstGeom prst="rect">
                <a:avLst/>
              </a:prstGeom>
            </p:spPr>
            <p:txBody>
              <a:bodyPr wrap="none">
                <a:noAutofit/>
              </a:bodyPr>
              <a:lstStyle/>
              <a:p>
                <a:r>
                  <a:rPr lang="zh-CN" altLang="en-US" sz="1400">
                    <a:solidFill>
                      <a:schemeClr val="bg1"/>
                    </a:solidFill>
                    <a:ea typeface="微软雅黑 Light" panose="020B0502040204020203" pitchFamily="34" charset="-122"/>
                    <a:cs typeface="+mn-ea"/>
                    <a:sym typeface="+mn-lt"/>
                  </a:rPr>
                  <a:t>标题文本预设</a:t>
                </a:r>
              </a:p>
            </p:txBody>
          </p:sp>
        </p:grpSp>
        <p:grpSp>
          <p:nvGrpSpPr>
            <p:cNvPr id="174" name="Group 18"/>
            <p:cNvGrpSpPr/>
            <p:nvPr/>
          </p:nvGrpSpPr>
          <p:grpSpPr>
            <a:xfrm>
              <a:off x="1235460" y="4134089"/>
              <a:ext cx="2223332" cy="1098819"/>
              <a:chOff x="1235460" y="4134089"/>
              <a:chExt cx="2223332" cy="1098819"/>
            </a:xfrm>
          </p:grpSpPr>
          <p:sp>
            <p:nvSpPr>
              <p:cNvPr id="188" name="i$liḋe-Rectangle 50"/>
              <p:cNvSpPr/>
              <p:nvPr/>
            </p:nvSpPr>
            <p:spPr>
              <a:xfrm>
                <a:off x="1235460" y="4553924"/>
                <a:ext cx="2223332" cy="678984"/>
              </a:xfrm>
              <a:prstGeom prst="rect">
                <a:avLst/>
              </a:prstGeom>
            </p:spPr>
            <p:txBody>
              <a:bodyPr wrap="square">
                <a:noAutofit/>
              </a:bodyPr>
              <a:lstStyle/>
              <a:p>
                <a:pPr algn="r">
                  <a:lnSpc>
                    <a:spcPct val="120000"/>
                  </a:lnSpc>
                </a:pPr>
                <a:r>
                  <a:rPr lang="zh-CN" altLang="en-US" sz="1400" dirty="0">
                    <a:solidFill>
                      <a:schemeClr val="bg1"/>
                    </a:solidFill>
                    <a:ea typeface="微软雅黑 Light" panose="020B0502040204020203" pitchFamily="34" charset="-122"/>
                    <a:cs typeface="+mn-ea"/>
                    <a:sym typeface="+mn-lt"/>
                  </a:rPr>
                  <a:t>点击此处更换文本</a:t>
                </a:r>
              </a:p>
            </p:txBody>
          </p:sp>
          <p:sp>
            <p:nvSpPr>
              <p:cNvPr id="189" name="i$liḋe-Rectangle 51"/>
              <p:cNvSpPr/>
              <p:nvPr/>
            </p:nvSpPr>
            <p:spPr>
              <a:xfrm>
                <a:off x="1235460" y="4134089"/>
                <a:ext cx="2223332" cy="338554"/>
              </a:xfrm>
              <a:prstGeom prst="rect">
                <a:avLst/>
              </a:prstGeom>
            </p:spPr>
            <p:txBody>
              <a:bodyPr wrap="none">
                <a:noAutofit/>
              </a:bodyPr>
              <a:lstStyle/>
              <a:p>
                <a:pPr algn="r"/>
                <a:r>
                  <a:rPr lang="zh-CN" altLang="en-US" sz="2000" b="1">
                    <a:solidFill>
                      <a:schemeClr val="bg1"/>
                    </a:solidFill>
                    <a:ea typeface="微软雅黑 Light" panose="020B0502040204020203" pitchFamily="34" charset="-122"/>
                    <a:cs typeface="+mn-ea"/>
                    <a:sym typeface="+mn-lt"/>
                  </a:rPr>
                  <a:t>标题文本预设</a:t>
                </a:r>
              </a:p>
            </p:txBody>
          </p:sp>
        </p:grpSp>
        <p:grpSp>
          <p:nvGrpSpPr>
            <p:cNvPr id="175" name="Group 52"/>
            <p:cNvGrpSpPr/>
            <p:nvPr/>
          </p:nvGrpSpPr>
          <p:grpSpPr>
            <a:xfrm>
              <a:off x="1423052" y="5337026"/>
              <a:ext cx="376267" cy="376267"/>
              <a:chOff x="5762482" y="2883551"/>
              <a:chExt cx="309850" cy="309850"/>
            </a:xfrm>
          </p:grpSpPr>
          <p:sp>
            <p:nvSpPr>
              <p:cNvPr id="186" name="i$liḋe-Freeform: Shape 61"/>
              <p:cNvSpPr>
                <a:spLocks/>
              </p:cNvSpPr>
              <p:nvPr/>
            </p:nvSpPr>
            <p:spPr bwMode="auto">
              <a:xfrm>
                <a:off x="5867400" y="2952750"/>
                <a:ext cx="93706" cy="183762"/>
              </a:xfrm>
              <a:custGeom>
                <a:avLst/>
                <a:gdLst/>
                <a:ahLst/>
                <a:cxnLst>
                  <a:cxn ang="0">
                    <a:pos x="156" y="50"/>
                  </a:cxn>
                  <a:cxn ang="0">
                    <a:pos x="128" y="50"/>
                  </a:cxn>
                  <a:cxn ang="0">
                    <a:pos x="128" y="50"/>
                  </a:cxn>
                  <a:cxn ang="0">
                    <a:pos x="121" y="50"/>
                  </a:cxn>
                  <a:cxn ang="0">
                    <a:pos x="115" y="51"/>
                  </a:cxn>
                  <a:cxn ang="0">
                    <a:pos x="110" y="53"/>
                  </a:cxn>
                  <a:cxn ang="0">
                    <a:pos x="106" y="57"/>
                  </a:cxn>
                  <a:cxn ang="0">
                    <a:pos x="104" y="61"/>
                  </a:cxn>
                  <a:cxn ang="0">
                    <a:pos x="102" y="64"/>
                  </a:cxn>
                  <a:cxn ang="0">
                    <a:pos x="100" y="76"/>
                  </a:cxn>
                  <a:cxn ang="0">
                    <a:pos x="100" y="111"/>
                  </a:cxn>
                  <a:cxn ang="0">
                    <a:pos x="154" y="111"/>
                  </a:cxn>
                  <a:cxn ang="0">
                    <a:pos x="154" y="163"/>
                  </a:cxn>
                  <a:cxn ang="0">
                    <a:pos x="100" y="163"/>
                  </a:cxn>
                  <a:cxn ang="0">
                    <a:pos x="100" y="301"/>
                  </a:cxn>
                  <a:cxn ang="0">
                    <a:pos x="47" y="301"/>
                  </a:cxn>
                  <a:cxn ang="0">
                    <a:pos x="47" y="163"/>
                  </a:cxn>
                  <a:cxn ang="0">
                    <a:pos x="0" y="163"/>
                  </a:cxn>
                  <a:cxn ang="0">
                    <a:pos x="0" y="111"/>
                  </a:cxn>
                  <a:cxn ang="0">
                    <a:pos x="47" y="111"/>
                  </a:cxn>
                  <a:cxn ang="0">
                    <a:pos x="47" y="70"/>
                  </a:cxn>
                  <a:cxn ang="0">
                    <a:pos x="47" y="70"/>
                  </a:cxn>
                  <a:cxn ang="0">
                    <a:pos x="47" y="53"/>
                  </a:cxn>
                  <a:cxn ang="0">
                    <a:pos x="50" y="40"/>
                  </a:cxn>
                  <a:cxn ang="0">
                    <a:pos x="58" y="27"/>
                  </a:cxn>
                  <a:cxn ang="0">
                    <a:pos x="65" y="18"/>
                  </a:cxn>
                  <a:cxn ang="0">
                    <a:pos x="74" y="11"/>
                  </a:cxn>
                  <a:cxn ang="0">
                    <a:pos x="87" y="3"/>
                  </a:cxn>
                  <a:cxn ang="0">
                    <a:pos x="100" y="1"/>
                  </a:cxn>
                  <a:cxn ang="0">
                    <a:pos x="115" y="0"/>
                  </a:cxn>
                  <a:cxn ang="0">
                    <a:pos x="156" y="0"/>
                  </a:cxn>
                  <a:cxn ang="0">
                    <a:pos x="156" y="50"/>
                  </a:cxn>
                </a:cxnLst>
                <a:rect l="0" t="0" r="r" b="b"/>
                <a:pathLst>
                  <a:path w="156" h="301">
                    <a:moveTo>
                      <a:pt x="156" y="50"/>
                    </a:moveTo>
                    <a:lnTo>
                      <a:pt x="128" y="50"/>
                    </a:lnTo>
                    <a:lnTo>
                      <a:pt x="128" y="50"/>
                    </a:lnTo>
                    <a:lnTo>
                      <a:pt x="121" y="50"/>
                    </a:lnTo>
                    <a:lnTo>
                      <a:pt x="115" y="51"/>
                    </a:lnTo>
                    <a:lnTo>
                      <a:pt x="110" y="53"/>
                    </a:lnTo>
                    <a:lnTo>
                      <a:pt x="106" y="57"/>
                    </a:lnTo>
                    <a:lnTo>
                      <a:pt x="104" y="61"/>
                    </a:lnTo>
                    <a:lnTo>
                      <a:pt x="102" y="64"/>
                    </a:lnTo>
                    <a:lnTo>
                      <a:pt x="100" y="76"/>
                    </a:lnTo>
                    <a:lnTo>
                      <a:pt x="100" y="111"/>
                    </a:lnTo>
                    <a:lnTo>
                      <a:pt x="154" y="111"/>
                    </a:lnTo>
                    <a:lnTo>
                      <a:pt x="154" y="163"/>
                    </a:lnTo>
                    <a:lnTo>
                      <a:pt x="100" y="163"/>
                    </a:lnTo>
                    <a:lnTo>
                      <a:pt x="100" y="301"/>
                    </a:lnTo>
                    <a:lnTo>
                      <a:pt x="47" y="301"/>
                    </a:lnTo>
                    <a:lnTo>
                      <a:pt x="47" y="163"/>
                    </a:lnTo>
                    <a:lnTo>
                      <a:pt x="0" y="163"/>
                    </a:lnTo>
                    <a:lnTo>
                      <a:pt x="0" y="111"/>
                    </a:lnTo>
                    <a:lnTo>
                      <a:pt x="47" y="111"/>
                    </a:lnTo>
                    <a:lnTo>
                      <a:pt x="47" y="70"/>
                    </a:lnTo>
                    <a:lnTo>
                      <a:pt x="47" y="70"/>
                    </a:lnTo>
                    <a:lnTo>
                      <a:pt x="47" y="53"/>
                    </a:lnTo>
                    <a:lnTo>
                      <a:pt x="50" y="40"/>
                    </a:lnTo>
                    <a:lnTo>
                      <a:pt x="58" y="27"/>
                    </a:lnTo>
                    <a:lnTo>
                      <a:pt x="65" y="18"/>
                    </a:lnTo>
                    <a:lnTo>
                      <a:pt x="74" y="11"/>
                    </a:lnTo>
                    <a:lnTo>
                      <a:pt x="87" y="3"/>
                    </a:lnTo>
                    <a:lnTo>
                      <a:pt x="100" y="1"/>
                    </a:lnTo>
                    <a:lnTo>
                      <a:pt x="115" y="0"/>
                    </a:lnTo>
                    <a:lnTo>
                      <a:pt x="156" y="0"/>
                    </a:lnTo>
                    <a:lnTo>
                      <a:pt x="156" y="50"/>
                    </a:lnTo>
                    <a:close/>
                  </a:path>
                </a:pathLst>
              </a:custGeom>
              <a:solidFill>
                <a:schemeClr val="bg1"/>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187" name="i$liḋe-Oval 62"/>
              <p:cNvSpPr/>
              <p:nvPr/>
            </p:nvSpPr>
            <p:spPr>
              <a:xfrm>
                <a:off x="5762482" y="2883551"/>
                <a:ext cx="309850" cy="3098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grpSp>
          <p:nvGrpSpPr>
            <p:cNvPr id="176" name="Group 53"/>
            <p:cNvGrpSpPr/>
            <p:nvPr/>
          </p:nvGrpSpPr>
          <p:grpSpPr>
            <a:xfrm>
              <a:off x="2290728" y="5337036"/>
              <a:ext cx="376267" cy="376268"/>
              <a:chOff x="6248400" y="2883551"/>
              <a:chExt cx="309850" cy="309850"/>
            </a:xfrm>
          </p:grpSpPr>
          <p:sp>
            <p:nvSpPr>
              <p:cNvPr id="184" name="i$liḋe-Freeform: Shape 59"/>
              <p:cNvSpPr>
                <a:spLocks/>
              </p:cNvSpPr>
              <p:nvPr/>
            </p:nvSpPr>
            <p:spPr bwMode="auto">
              <a:xfrm>
                <a:off x="6324600" y="2967998"/>
                <a:ext cx="200890" cy="165600"/>
              </a:xfrm>
              <a:custGeom>
                <a:avLst/>
                <a:gdLst/>
                <a:ahLst/>
                <a:cxnLst>
                  <a:cxn ang="0">
                    <a:pos x="295" y="30"/>
                  </a:cxn>
                  <a:cxn ang="0">
                    <a:pos x="267" y="37"/>
                  </a:cxn>
                  <a:cxn ang="0">
                    <a:pos x="280" y="24"/>
                  </a:cxn>
                  <a:cxn ang="0">
                    <a:pos x="289" y="7"/>
                  </a:cxn>
                  <a:cxn ang="0">
                    <a:pos x="287" y="6"/>
                  </a:cxn>
                  <a:cxn ang="0">
                    <a:pos x="250" y="20"/>
                  </a:cxn>
                  <a:cxn ang="0">
                    <a:pos x="230" y="6"/>
                  </a:cxn>
                  <a:cxn ang="0">
                    <a:pos x="206" y="0"/>
                  </a:cxn>
                  <a:cxn ang="0">
                    <a:pos x="171" y="11"/>
                  </a:cxn>
                  <a:cxn ang="0">
                    <a:pos x="149" y="39"/>
                  </a:cxn>
                  <a:cxn ang="0">
                    <a:pos x="143" y="63"/>
                  </a:cxn>
                  <a:cxn ang="0">
                    <a:pos x="126" y="72"/>
                  </a:cxn>
                  <a:cxn ang="0">
                    <a:pos x="78" y="55"/>
                  </a:cxn>
                  <a:cxn ang="0">
                    <a:pos x="36" y="26"/>
                  </a:cxn>
                  <a:cxn ang="0">
                    <a:pos x="23" y="11"/>
                  </a:cxn>
                  <a:cxn ang="0">
                    <a:pos x="21" y="13"/>
                  </a:cxn>
                  <a:cxn ang="0">
                    <a:pos x="13" y="43"/>
                  </a:cxn>
                  <a:cxn ang="0">
                    <a:pos x="26" y="81"/>
                  </a:cxn>
                  <a:cxn ang="0">
                    <a:pos x="24" y="89"/>
                  </a:cxn>
                  <a:cxn ang="0">
                    <a:pos x="13" y="85"/>
                  </a:cxn>
                  <a:cxn ang="0">
                    <a:pos x="12" y="87"/>
                  </a:cxn>
                  <a:cxn ang="0">
                    <a:pos x="15" y="107"/>
                  </a:cxn>
                  <a:cxn ang="0">
                    <a:pos x="30" y="131"/>
                  </a:cxn>
                  <a:cxn ang="0">
                    <a:pos x="56" y="146"/>
                  </a:cxn>
                  <a:cxn ang="0">
                    <a:pos x="36" y="146"/>
                  </a:cxn>
                  <a:cxn ang="0">
                    <a:pos x="34" y="146"/>
                  </a:cxn>
                  <a:cxn ang="0">
                    <a:pos x="37" y="155"/>
                  </a:cxn>
                  <a:cxn ang="0">
                    <a:pos x="54" y="178"/>
                  </a:cxn>
                  <a:cxn ang="0">
                    <a:pos x="78" y="189"/>
                  </a:cxn>
                  <a:cxn ang="0">
                    <a:pos x="71" y="200"/>
                  </a:cxn>
                  <a:cxn ang="0">
                    <a:pos x="15" y="213"/>
                  </a:cxn>
                  <a:cxn ang="0">
                    <a:pos x="2" y="213"/>
                  </a:cxn>
                  <a:cxn ang="0">
                    <a:pos x="0" y="215"/>
                  </a:cxn>
                  <a:cxn ang="0">
                    <a:pos x="45" y="235"/>
                  </a:cxn>
                  <a:cxn ang="0">
                    <a:pos x="95" y="242"/>
                  </a:cxn>
                  <a:cxn ang="0">
                    <a:pos x="150" y="233"/>
                  </a:cxn>
                  <a:cxn ang="0">
                    <a:pos x="197" y="211"/>
                  </a:cxn>
                  <a:cxn ang="0">
                    <a:pos x="232" y="176"/>
                  </a:cxn>
                  <a:cxn ang="0">
                    <a:pos x="256" y="133"/>
                  </a:cxn>
                  <a:cxn ang="0">
                    <a:pos x="267" y="85"/>
                  </a:cxn>
                  <a:cxn ang="0">
                    <a:pos x="267" y="63"/>
                  </a:cxn>
                  <a:cxn ang="0">
                    <a:pos x="297" y="31"/>
                  </a:cxn>
                  <a:cxn ang="0">
                    <a:pos x="297" y="30"/>
                  </a:cxn>
                </a:cxnLst>
                <a:rect l="0" t="0" r="r" b="b"/>
                <a:pathLst>
                  <a:path w="297" h="242">
                    <a:moveTo>
                      <a:pt x="297" y="30"/>
                    </a:moveTo>
                    <a:lnTo>
                      <a:pt x="297" y="30"/>
                    </a:lnTo>
                    <a:lnTo>
                      <a:pt x="295" y="30"/>
                    </a:lnTo>
                    <a:lnTo>
                      <a:pt x="295" y="30"/>
                    </a:lnTo>
                    <a:lnTo>
                      <a:pt x="282" y="33"/>
                    </a:lnTo>
                    <a:lnTo>
                      <a:pt x="267" y="37"/>
                    </a:lnTo>
                    <a:lnTo>
                      <a:pt x="267" y="37"/>
                    </a:lnTo>
                    <a:lnTo>
                      <a:pt x="274" y="31"/>
                    </a:lnTo>
                    <a:lnTo>
                      <a:pt x="280" y="24"/>
                    </a:lnTo>
                    <a:lnTo>
                      <a:pt x="286" y="17"/>
                    </a:lnTo>
                    <a:lnTo>
                      <a:pt x="289" y="7"/>
                    </a:lnTo>
                    <a:lnTo>
                      <a:pt x="289" y="7"/>
                    </a:lnTo>
                    <a:lnTo>
                      <a:pt x="289" y="6"/>
                    </a:lnTo>
                    <a:lnTo>
                      <a:pt x="289" y="6"/>
                    </a:lnTo>
                    <a:lnTo>
                      <a:pt x="287" y="6"/>
                    </a:lnTo>
                    <a:lnTo>
                      <a:pt x="287" y="6"/>
                    </a:lnTo>
                    <a:lnTo>
                      <a:pt x="269" y="15"/>
                    </a:lnTo>
                    <a:lnTo>
                      <a:pt x="250" y="20"/>
                    </a:lnTo>
                    <a:lnTo>
                      <a:pt x="250" y="20"/>
                    </a:lnTo>
                    <a:lnTo>
                      <a:pt x="241" y="11"/>
                    </a:lnTo>
                    <a:lnTo>
                      <a:pt x="230" y="6"/>
                    </a:lnTo>
                    <a:lnTo>
                      <a:pt x="217" y="2"/>
                    </a:lnTo>
                    <a:lnTo>
                      <a:pt x="206" y="0"/>
                    </a:lnTo>
                    <a:lnTo>
                      <a:pt x="206" y="0"/>
                    </a:lnTo>
                    <a:lnTo>
                      <a:pt x="193" y="2"/>
                    </a:lnTo>
                    <a:lnTo>
                      <a:pt x="182" y="6"/>
                    </a:lnTo>
                    <a:lnTo>
                      <a:pt x="171" y="11"/>
                    </a:lnTo>
                    <a:lnTo>
                      <a:pt x="161" y="18"/>
                    </a:lnTo>
                    <a:lnTo>
                      <a:pt x="154" y="28"/>
                    </a:lnTo>
                    <a:lnTo>
                      <a:pt x="149" y="39"/>
                    </a:lnTo>
                    <a:lnTo>
                      <a:pt x="145" y="50"/>
                    </a:lnTo>
                    <a:lnTo>
                      <a:pt x="143" y="63"/>
                    </a:lnTo>
                    <a:lnTo>
                      <a:pt x="143" y="63"/>
                    </a:lnTo>
                    <a:lnTo>
                      <a:pt x="145" y="74"/>
                    </a:lnTo>
                    <a:lnTo>
                      <a:pt x="145" y="74"/>
                    </a:lnTo>
                    <a:lnTo>
                      <a:pt x="126" y="72"/>
                    </a:lnTo>
                    <a:lnTo>
                      <a:pt x="110" y="68"/>
                    </a:lnTo>
                    <a:lnTo>
                      <a:pt x="93" y="63"/>
                    </a:lnTo>
                    <a:lnTo>
                      <a:pt x="78" y="55"/>
                    </a:lnTo>
                    <a:lnTo>
                      <a:pt x="62" y="48"/>
                    </a:lnTo>
                    <a:lnTo>
                      <a:pt x="49" y="37"/>
                    </a:lnTo>
                    <a:lnTo>
                      <a:pt x="36" y="26"/>
                    </a:lnTo>
                    <a:lnTo>
                      <a:pt x="23" y="13"/>
                    </a:lnTo>
                    <a:lnTo>
                      <a:pt x="23" y="13"/>
                    </a:lnTo>
                    <a:lnTo>
                      <a:pt x="23" y="11"/>
                    </a:lnTo>
                    <a:lnTo>
                      <a:pt x="23" y="11"/>
                    </a:lnTo>
                    <a:lnTo>
                      <a:pt x="21" y="13"/>
                    </a:lnTo>
                    <a:lnTo>
                      <a:pt x="21" y="13"/>
                    </a:lnTo>
                    <a:lnTo>
                      <a:pt x="15" y="28"/>
                    </a:lnTo>
                    <a:lnTo>
                      <a:pt x="13" y="43"/>
                    </a:lnTo>
                    <a:lnTo>
                      <a:pt x="13" y="43"/>
                    </a:lnTo>
                    <a:lnTo>
                      <a:pt x="13" y="57"/>
                    </a:lnTo>
                    <a:lnTo>
                      <a:pt x="19" y="70"/>
                    </a:lnTo>
                    <a:lnTo>
                      <a:pt x="26" y="81"/>
                    </a:lnTo>
                    <a:lnTo>
                      <a:pt x="36" y="93"/>
                    </a:lnTo>
                    <a:lnTo>
                      <a:pt x="36" y="93"/>
                    </a:lnTo>
                    <a:lnTo>
                      <a:pt x="24" y="89"/>
                    </a:lnTo>
                    <a:lnTo>
                      <a:pt x="13" y="85"/>
                    </a:lnTo>
                    <a:lnTo>
                      <a:pt x="13" y="85"/>
                    </a:lnTo>
                    <a:lnTo>
                      <a:pt x="13" y="85"/>
                    </a:lnTo>
                    <a:lnTo>
                      <a:pt x="13" y="85"/>
                    </a:lnTo>
                    <a:lnTo>
                      <a:pt x="12" y="87"/>
                    </a:lnTo>
                    <a:lnTo>
                      <a:pt x="12" y="87"/>
                    </a:lnTo>
                    <a:lnTo>
                      <a:pt x="12" y="87"/>
                    </a:lnTo>
                    <a:lnTo>
                      <a:pt x="13" y="96"/>
                    </a:lnTo>
                    <a:lnTo>
                      <a:pt x="15" y="107"/>
                    </a:lnTo>
                    <a:lnTo>
                      <a:pt x="19" y="115"/>
                    </a:lnTo>
                    <a:lnTo>
                      <a:pt x="24" y="124"/>
                    </a:lnTo>
                    <a:lnTo>
                      <a:pt x="30" y="131"/>
                    </a:lnTo>
                    <a:lnTo>
                      <a:pt x="37" y="137"/>
                    </a:lnTo>
                    <a:lnTo>
                      <a:pt x="47" y="143"/>
                    </a:lnTo>
                    <a:lnTo>
                      <a:pt x="56" y="146"/>
                    </a:lnTo>
                    <a:lnTo>
                      <a:pt x="56" y="146"/>
                    </a:lnTo>
                    <a:lnTo>
                      <a:pt x="45" y="146"/>
                    </a:lnTo>
                    <a:lnTo>
                      <a:pt x="36" y="146"/>
                    </a:lnTo>
                    <a:lnTo>
                      <a:pt x="36" y="146"/>
                    </a:lnTo>
                    <a:lnTo>
                      <a:pt x="34" y="146"/>
                    </a:lnTo>
                    <a:lnTo>
                      <a:pt x="34" y="146"/>
                    </a:lnTo>
                    <a:lnTo>
                      <a:pt x="34" y="148"/>
                    </a:lnTo>
                    <a:lnTo>
                      <a:pt x="34" y="148"/>
                    </a:lnTo>
                    <a:lnTo>
                      <a:pt x="37" y="155"/>
                    </a:lnTo>
                    <a:lnTo>
                      <a:pt x="41" y="165"/>
                    </a:lnTo>
                    <a:lnTo>
                      <a:pt x="47" y="170"/>
                    </a:lnTo>
                    <a:lnTo>
                      <a:pt x="54" y="178"/>
                    </a:lnTo>
                    <a:lnTo>
                      <a:pt x="62" y="181"/>
                    </a:lnTo>
                    <a:lnTo>
                      <a:pt x="69" y="187"/>
                    </a:lnTo>
                    <a:lnTo>
                      <a:pt x="78" y="189"/>
                    </a:lnTo>
                    <a:lnTo>
                      <a:pt x="87" y="191"/>
                    </a:lnTo>
                    <a:lnTo>
                      <a:pt x="87" y="191"/>
                    </a:lnTo>
                    <a:lnTo>
                      <a:pt x="71" y="200"/>
                    </a:lnTo>
                    <a:lnTo>
                      <a:pt x="54" y="207"/>
                    </a:lnTo>
                    <a:lnTo>
                      <a:pt x="36" y="211"/>
                    </a:lnTo>
                    <a:lnTo>
                      <a:pt x="15" y="213"/>
                    </a:lnTo>
                    <a:lnTo>
                      <a:pt x="15" y="213"/>
                    </a:lnTo>
                    <a:lnTo>
                      <a:pt x="2" y="213"/>
                    </a:lnTo>
                    <a:lnTo>
                      <a:pt x="2" y="213"/>
                    </a:lnTo>
                    <a:lnTo>
                      <a:pt x="0" y="213"/>
                    </a:lnTo>
                    <a:lnTo>
                      <a:pt x="0" y="213"/>
                    </a:lnTo>
                    <a:lnTo>
                      <a:pt x="0" y="215"/>
                    </a:lnTo>
                    <a:lnTo>
                      <a:pt x="0" y="215"/>
                    </a:lnTo>
                    <a:lnTo>
                      <a:pt x="23" y="228"/>
                    </a:lnTo>
                    <a:lnTo>
                      <a:pt x="45" y="235"/>
                    </a:lnTo>
                    <a:lnTo>
                      <a:pt x="69" y="241"/>
                    </a:lnTo>
                    <a:lnTo>
                      <a:pt x="95" y="242"/>
                    </a:lnTo>
                    <a:lnTo>
                      <a:pt x="95" y="242"/>
                    </a:lnTo>
                    <a:lnTo>
                      <a:pt x="113" y="241"/>
                    </a:lnTo>
                    <a:lnTo>
                      <a:pt x="132" y="239"/>
                    </a:lnTo>
                    <a:lnTo>
                      <a:pt x="150" y="233"/>
                    </a:lnTo>
                    <a:lnTo>
                      <a:pt x="167" y="228"/>
                    </a:lnTo>
                    <a:lnTo>
                      <a:pt x="182" y="220"/>
                    </a:lnTo>
                    <a:lnTo>
                      <a:pt x="197" y="211"/>
                    </a:lnTo>
                    <a:lnTo>
                      <a:pt x="210" y="200"/>
                    </a:lnTo>
                    <a:lnTo>
                      <a:pt x="221" y="189"/>
                    </a:lnTo>
                    <a:lnTo>
                      <a:pt x="232" y="176"/>
                    </a:lnTo>
                    <a:lnTo>
                      <a:pt x="241" y="161"/>
                    </a:lnTo>
                    <a:lnTo>
                      <a:pt x="248" y="148"/>
                    </a:lnTo>
                    <a:lnTo>
                      <a:pt x="256" y="133"/>
                    </a:lnTo>
                    <a:lnTo>
                      <a:pt x="261" y="117"/>
                    </a:lnTo>
                    <a:lnTo>
                      <a:pt x="265" y="102"/>
                    </a:lnTo>
                    <a:lnTo>
                      <a:pt x="267" y="85"/>
                    </a:lnTo>
                    <a:lnTo>
                      <a:pt x="267" y="70"/>
                    </a:lnTo>
                    <a:lnTo>
                      <a:pt x="267" y="70"/>
                    </a:lnTo>
                    <a:lnTo>
                      <a:pt x="267" y="63"/>
                    </a:lnTo>
                    <a:lnTo>
                      <a:pt x="267" y="63"/>
                    </a:lnTo>
                    <a:lnTo>
                      <a:pt x="284" y="48"/>
                    </a:lnTo>
                    <a:lnTo>
                      <a:pt x="297" y="31"/>
                    </a:lnTo>
                    <a:lnTo>
                      <a:pt x="297" y="31"/>
                    </a:lnTo>
                    <a:lnTo>
                      <a:pt x="297" y="30"/>
                    </a:lnTo>
                    <a:lnTo>
                      <a:pt x="297" y="30"/>
                    </a:lnTo>
                    <a:close/>
                  </a:path>
                </a:pathLst>
              </a:custGeom>
              <a:solidFill>
                <a:schemeClr val="bg1"/>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185" name="i$liḋe-Oval 60"/>
              <p:cNvSpPr/>
              <p:nvPr/>
            </p:nvSpPr>
            <p:spPr>
              <a:xfrm>
                <a:off x="6248400" y="2883551"/>
                <a:ext cx="309850" cy="3098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grpSp>
          <p:nvGrpSpPr>
            <p:cNvPr id="177" name="Group 54"/>
            <p:cNvGrpSpPr/>
            <p:nvPr/>
          </p:nvGrpSpPr>
          <p:grpSpPr>
            <a:xfrm>
              <a:off x="3181198" y="5337035"/>
              <a:ext cx="376266" cy="376268"/>
              <a:chOff x="6753105" y="2883551"/>
              <a:chExt cx="309850" cy="309850"/>
            </a:xfrm>
          </p:grpSpPr>
          <p:grpSp>
            <p:nvGrpSpPr>
              <p:cNvPr id="180" name="Group 55"/>
              <p:cNvGrpSpPr/>
              <p:nvPr/>
            </p:nvGrpSpPr>
            <p:grpSpPr>
              <a:xfrm>
                <a:off x="6829287" y="2952750"/>
                <a:ext cx="178890" cy="182544"/>
                <a:chOff x="5237835" y="2144713"/>
                <a:chExt cx="233359" cy="238125"/>
              </a:xfrm>
              <a:solidFill>
                <a:schemeClr val="bg1"/>
              </a:solidFill>
            </p:grpSpPr>
            <p:sp>
              <p:nvSpPr>
                <p:cNvPr id="182" name="i$liḋe-Freeform: Shape 57"/>
                <p:cNvSpPr>
                  <a:spLocks/>
                </p:cNvSpPr>
                <p:nvPr/>
              </p:nvSpPr>
              <p:spPr bwMode="auto">
                <a:xfrm>
                  <a:off x="5237835" y="2144713"/>
                  <a:ext cx="155575" cy="238125"/>
                </a:xfrm>
                <a:custGeom>
                  <a:avLst/>
                  <a:gdLst/>
                  <a:ahLst/>
                  <a:cxnLst>
                    <a:cxn ang="0">
                      <a:pos x="141" y="161"/>
                    </a:cxn>
                    <a:cxn ang="0">
                      <a:pos x="132" y="144"/>
                    </a:cxn>
                    <a:cxn ang="0">
                      <a:pos x="135" y="133"/>
                    </a:cxn>
                    <a:cxn ang="0">
                      <a:pos x="154" y="115"/>
                    </a:cxn>
                    <a:cxn ang="0">
                      <a:pos x="173" y="89"/>
                    </a:cxn>
                    <a:cxn ang="0">
                      <a:pos x="174" y="70"/>
                    </a:cxn>
                    <a:cxn ang="0">
                      <a:pos x="169" y="43"/>
                    </a:cxn>
                    <a:cxn ang="0">
                      <a:pos x="147" y="17"/>
                    </a:cxn>
                    <a:cxn ang="0">
                      <a:pos x="121" y="0"/>
                    </a:cxn>
                    <a:cxn ang="0">
                      <a:pos x="84" y="6"/>
                    </a:cxn>
                    <a:cxn ang="0">
                      <a:pos x="45" y="24"/>
                    </a:cxn>
                    <a:cxn ang="0">
                      <a:pos x="26" y="50"/>
                    </a:cxn>
                    <a:cxn ang="0">
                      <a:pos x="21" y="78"/>
                    </a:cxn>
                    <a:cxn ang="0">
                      <a:pos x="30" y="109"/>
                    </a:cxn>
                    <a:cxn ang="0">
                      <a:pos x="58" y="133"/>
                    </a:cxn>
                    <a:cxn ang="0">
                      <a:pos x="86" y="139"/>
                    </a:cxn>
                    <a:cxn ang="0">
                      <a:pos x="95" y="144"/>
                    </a:cxn>
                    <a:cxn ang="0">
                      <a:pos x="95" y="161"/>
                    </a:cxn>
                    <a:cxn ang="0">
                      <a:pos x="106" y="180"/>
                    </a:cxn>
                    <a:cxn ang="0">
                      <a:pos x="50" y="189"/>
                    </a:cxn>
                    <a:cxn ang="0">
                      <a:pos x="32" y="198"/>
                    </a:cxn>
                    <a:cxn ang="0">
                      <a:pos x="8" y="222"/>
                    </a:cxn>
                    <a:cxn ang="0">
                      <a:pos x="0" y="246"/>
                    </a:cxn>
                    <a:cxn ang="0">
                      <a:pos x="13" y="278"/>
                    </a:cxn>
                    <a:cxn ang="0">
                      <a:pos x="48" y="298"/>
                    </a:cxn>
                    <a:cxn ang="0">
                      <a:pos x="86" y="302"/>
                    </a:cxn>
                    <a:cxn ang="0">
                      <a:pos x="148" y="289"/>
                    </a:cxn>
                    <a:cxn ang="0">
                      <a:pos x="182" y="256"/>
                    </a:cxn>
                    <a:cxn ang="0">
                      <a:pos x="189" y="228"/>
                    </a:cxn>
                    <a:cxn ang="0">
                      <a:pos x="182" y="202"/>
                    </a:cxn>
                    <a:cxn ang="0">
                      <a:pos x="156" y="172"/>
                    </a:cxn>
                    <a:cxn ang="0">
                      <a:pos x="104" y="128"/>
                    </a:cxn>
                    <a:cxn ang="0">
                      <a:pos x="74" y="113"/>
                    </a:cxn>
                    <a:cxn ang="0">
                      <a:pos x="58" y="80"/>
                    </a:cxn>
                    <a:cxn ang="0">
                      <a:pos x="56" y="57"/>
                    </a:cxn>
                    <a:cxn ang="0">
                      <a:pos x="63" y="28"/>
                    </a:cxn>
                    <a:cxn ang="0">
                      <a:pos x="76" y="19"/>
                    </a:cxn>
                    <a:cxn ang="0">
                      <a:pos x="91" y="15"/>
                    </a:cxn>
                    <a:cxn ang="0">
                      <a:pos x="121" y="32"/>
                    </a:cxn>
                    <a:cxn ang="0">
                      <a:pos x="137" y="65"/>
                    </a:cxn>
                    <a:cxn ang="0">
                      <a:pos x="141" y="87"/>
                    </a:cxn>
                    <a:cxn ang="0">
                      <a:pos x="135" y="109"/>
                    </a:cxn>
                    <a:cxn ang="0">
                      <a:pos x="126" y="120"/>
                    </a:cxn>
                    <a:cxn ang="0">
                      <a:pos x="104" y="128"/>
                    </a:cxn>
                    <a:cxn ang="0">
                      <a:pos x="104" y="285"/>
                    </a:cxn>
                    <a:cxn ang="0">
                      <a:pos x="63" y="278"/>
                    </a:cxn>
                    <a:cxn ang="0">
                      <a:pos x="41" y="257"/>
                    </a:cxn>
                    <a:cxn ang="0">
                      <a:pos x="36" y="239"/>
                    </a:cxn>
                    <a:cxn ang="0">
                      <a:pos x="43" y="213"/>
                    </a:cxn>
                    <a:cxn ang="0">
                      <a:pos x="69" y="198"/>
                    </a:cxn>
                    <a:cxn ang="0">
                      <a:pos x="95" y="193"/>
                    </a:cxn>
                    <a:cxn ang="0">
                      <a:pos x="119" y="191"/>
                    </a:cxn>
                    <a:cxn ang="0">
                      <a:pos x="152" y="218"/>
                    </a:cxn>
                    <a:cxn ang="0">
                      <a:pos x="161" y="237"/>
                    </a:cxn>
                    <a:cxn ang="0">
                      <a:pos x="161" y="252"/>
                    </a:cxn>
                    <a:cxn ang="0">
                      <a:pos x="148" y="274"/>
                    </a:cxn>
                    <a:cxn ang="0">
                      <a:pos x="117" y="285"/>
                    </a:cxn>
                  </a:cxnLst>
                  <a:rect l="0" t="0" r="r" b="b"/>
                  <a:pathLst>
                    <a:path w="197" h="302">
                      <a:moveTo>
                        <a:pt x="156" y="172"/>
                      </a:moveTo>
                      <a:lnTo>
                        <a:pt x="141" y="161"/>
                      </a:lnTo>
                      <a:lnTo>
                        <a:pt x="141" y="161"/>
                      </a:lnTo>
                      <a:lnTo>
                        <a:pt x="135" y="156"/>
                      </a:lnTo>
                      <a:lnTo>
                        <a:pt x="132" y="150"/>
                      </a:lnTo>
                      <a:lnTo>
                        <a:pt x="132" y="144"/>
                      </a:lnTo>
                      <a:lnTo>
                        <a:pt x="132" y="144"/>
                      </a:lnTo>
                      <a:lnTo>
                        <a:pt x="132" y="139"/>
                      </a:lnTo>
                      <a:lnTo>
                        <a:pt x="135" y="133"/>
                      </a:lnTo>
                      <a:lnTo>
                        <a:pt x="143" y="126"/>
                      </a:lnTo>
                      <a:lnTo>
                        <a:pt x="143" y="126"/>
                      </a:lnTo>
                      <a:lnTo>
                        <a:pt x="154" y="115"/>
                      </a:lnTo>
                      <a:lnTo>
                        <a:pt x="165" y="104"/>
                      </a:lnTo>
                      <a:lnTo>
                        <a:pt x="169" y="96"/>
                      </a:lnTo>
                      <a:lnTo>
                        <a:pt x="173" y="89"/>
                      </a:lnTo>
                      <a:lnTo>
                        <a:pt x="174" y="80"/>
                      </a:lnTo>
                      <a:lnTo>
                        <a:pt x="174" y="70"/>
                      </a:lnTo>
                      <a:lnTo>
                        <a:pt x="174" y="70"/>
                      </a:lnTo>
                      <a:lnTo>
                        <a:pt x="174" y="59"/>
                      </a:lnTo>
                      <a:lnTo>
                        <a:pt x="173" y="50"/>
                      </a:lnTo>
                      <a:lnTo>
                        <a:pt x="169" y="43"/>
                      </a:lnTo>
                      <a:lnTo>
                        <a:pt x="165" y="35"/>
                      </a:lnTo>
                      <a:lnTo>
                        <a:pt x="156" y="24"/>
                      </a:lnTo>
                      <a:lnTo>
                        <a:pt x="147" y="17"/>
                      </a:lnTo>
                      <a:lnTo>
                        <a:pt x="173" y="17"/>
                      </a:lnTo>
                      <a:lnTo>
                        <a:pt x="197" y="0"/>
                      </a:lnTo>
                      <a:lnTo>
                        <a:pt x="121" y="0"/>
                      </a:lnTo>
                      <a:lnTo>
                        <a:pt x="121" y="0"/>
                      </a:lnTo>
                      <a:lnTo>
                        <a:pt x="102" y="2"/>
                      </a:lnTo>
                      <a:lnTo>
                        <a:pt x="84" y="6"/>
                      </a:lnTo>
                      <a:lnTo>
                        <a:pt x="63" y="13"/>
                      </a:lnTo>
                      <a:lnTo>
                        <a:pt x="54" y="19"/>
                      </a:lnTo>
                      <a:lnTo>
                        <a:pt x="45" y="24"/>
                      </a:lnTo>
                      <a:lnTo>
                        <a:pt x="45" y="24"/>
                      </a:lnTo>
                      <a:lnTo>
                        <a:pt x="34" y="35"/>
                      </a:lnTo>
                      <a:lnTo>
                        <a:pt x="26" y="50"/>
                      </a:lnTo>
                      <a:lnTo>
                        <a:pt x="23" y="63"/>
                      </a:lnTo>
                      <a:lnTo>
                        <a:pt x="21" y="78"/>
                      </a:lnTo>
                      <a:lnTo>
                        <a:pt x="21" y="78"/>
                      </a:lnTo>
                      <a:lnTo>
                        <a:pt x="21" y="89"/>
                      </a:lnTo>
                      <a:lnTo>
                        <a:pt x="24" y="100"/>
                      </a:lnTo>
                      <a:lnTo>
                        <a:pt x="30" y="109"/>
                      </a:lnTo>
                      <a:lnTo>
                        <a:pt x="37" y="119"/>
                      </a:lnTo>
                      <a:lnTo>
                        <a:pt x="47" y="128"/>
                      </a:lnTo>
                      <a:lnTo>
                        <a:pt x="58" y="133"/>
                      </a:lnTo>
                      <a:lnTo>
                        <a:pt x="71" y="137"/>
                      </a:lnTo>
                      <a:lnTo>
                        <a:pt x="86" y="139"/>
                      </a:lnTo>
                      <a:lnTo>
                        <a:pt x="86" y="139"/>
                      </a:lnTo>
                      <a:lnTo>
                        <a:pt x="98" y="139"/>
                      </a:lnTo>
                      <a:lnTo>
                        <a:pt x="98" y="139"/>
                      </a:lnTo>
                      <a:lnTo>
                        <a:pt x="95" y="144"/>
                      </a:lnTo>
                      <a:lnTo>
                        <a:pt x="95" y="154"/>
                      </a:lnTo>
                      <a:lnTo>
                        <a:pt x="95" y="154"/>
                      </a:lnTo>
                      <a:lnTo>
                        <a:pt x="95" y="161"/>
                      </a:lnTo>
                      <a:lnTo>
                        <a:pt x="98" y="169"/>
                      </a:lnTo>
                      <a:lnTo>
                        <a:pt x="106" y="180"/>
                      </a:lnTo>
                      <a:lnTo>
                        <a:pt x="106" y="180"/>
                      </a:lnTo>
                      <a:lnTo>
                        <a:pt x="91" y="181"/>
                      </a:lnTo>
                      <a:lnTo>
                        <a:pt x="71" y="183"/>
                      </a:lnTo>
                      <a:lnTo>
                        <a:pt x="50" y="189"/>
                      </a:lnTo>
                      <a:lnTo>
                        <a:pt x="41" y="193"/>
                      </a:lnTo>
                      <a:lnTo>
                        <a:pt x="32" y="198"/>
                      </a:lnTo>
                      <a:lnTo>
                        <a:pt x="32" y="198"/>
                      </a:lnTo>
                      <a:lnTo>
                        <a:pt x="23" y="204"/>
                      </a:lnTo>
                      <a:lnTo>
                        <a:pt x="17" y="209"/>
                      </a:lnTo>
                      <a:lnTo>
                        <a:pt x="8" y="222"/>
                      </a:lnTo>
                      <a:lnTo>
                        <a:pt x="2" y="235"/>
                      </a:lnTo>
                      <a:lnTo>
                        <a:pt x="0" y="246"/>
                      </a:lnTo>
                      <a:lnTo>
                        <a:pt x="0" y="246"/>
                      </a:lnTo>
                      <a:lnTo>
                        <a:pt x="2" y="257"/>
                      </a:lnTo>
                      <a:lnTo>
                        <a:pt x="6" y="267"/>
                      </a:lnTo>
                      <a:lnTo>
                        <a:pt x="13" y="278"/>
                      </a:lnTo>
                      <a:lnTo>
                        <a:pt x="23" y="285"/>
                      </a:lnTo>
                      <a:lnTo>
                        <a:pt x="34" y="293"/>
                      </a:lnTo>
                      <a:lnTo>
                        <a:pt x="48" y="298"/>
                      </a:lnTo>
                      <a:lnTo>
                        <a:pt x="65" y="302"/>
                      </a:lnTo>
                      <a:lnTo>
                        <a:pt x="86" y="302"/>
                      </a:lnTo>
                      <a:lnTo>
                        <a:pt x="86" y="302"/>
                      </a:lnTo>
                      <a:lnTo>
                        <a:pt x="110" y="300"/>
                      </a:lnTo>
                      <a:lnTo>
                        <a:pt x="130" y="296"/>
                      </a:lnTo>
                      <a:lnTo>
                        <a:pt x="148" y="289"/>
                      </a:lnTo>
                      <a:lnTo>
                        <a:pt x="161" y="280"/>
                      </a:lnTo>
                      <a:lnTo>
                        <a:pt x="174" y="268"/>
                      </a:lnTo>
                      <a:lnTo>
                        <a:pt x="182" y="256"/>
                      </a:lnTo>
                      <a:lnTo>
                        <a:pt x="187" y="243"/>
                      </a:lnTo>
                      <a:lnTo>
                        <a:pt x="189" y="228"/>
                      </a:lnTo>
                      <a:lnTo>
                        <a:pt x="189" y="228"/>
                      </a:lnTo>
                      <a:lnTo>
                        <a:pt x="187" y="218"/>
                      </a:lnTo>
                      <a:lnTo>
                        <a:pt x="185" y="209"/>
                      </a:lnTo>
                      <a:lnTo>
                        <a:pt x="182" y="202"/>
                      </a:lnTo>
                      <a:lnTo>
                        <a:pt x="178" y="196"/>
                      </a:lnTo>
                      <a:lnTo>
                        <a:pt x="169" y="183"/>
                      </a:lnTo>
                      <a:lnTo>
                        <a:pt x="156" y="172"/>
                      </a:lnTo>
                      <a:lnTo>
                        <a:pt x="156" y="172"/>
                      </a:lnTo>
                      <a:close/>
                      <a:moveTo>
                        <a:pt x="104" y="128"/>
                      </a:moveTo>
                      <a:lnTo>
                        <a:pt x="104" y="128"/>
                      </a:lnTo>
                      <a:lnTo>
                        <a:pt x="93" y="126"/>
                      </a:lnTo>
                      <a:lnTo>
                        <a:pt x="82" y="120"/>
                      </a:lnTo>
                      <a:lnTo>
                        <a:pt x="74" y="113"/>
                      </a:lnTo>
                      <a:lnTo>
                        <a:pt x="67" y="102"/>
                      </a:lnTo>
                      <a:lnTo>
                        <a:pt x="61" y="91"/>
                      </a:lnTo>
                      <a:lnTo>
                        <a:pt x="58" y="80"/>
                      </a:lnTo>
                      <a:lnTo>
                        <a:pt x="56" y="69"/>
                      </a:lnTo>
                      <a:lnTo>
                        <a:pt x="56" y="57"/>
                      </a:lnTo>
                      <a:lnTo>
                        <a:pt x="56" y="57"/>
                      </a:lnTo>
                      <a:lnTo>
                        <a:pt x="58" y="43"/>
                      </a:lnTo>
                      <a:lnTo>
                        <a:pt x="60" y="35"/>
                      </a:lnTo>
                      <a:lnTo>
                        <a:pt x="63" y="28"/>
                      </a:lnTo>
                      <a:lnTo>
                        <a:pt x="63" y="28"/>
                      </a:lnTo>
                      <a:lnTo>
                        <a:pt x="69" y="22"/>
                      </a:lnTo>
                      <a:lnTo>
                        <a:pt x="76" y="19"/>
                      </a:lnTo>
                      <a:lnTo>
                        <a:pt x="84" y="17"/>
                      </a:lnTo>
                      <a:lnTo>
                        <a:pt x="91" y="15"/>
                      </a:lnTo>
                      <a:lnTo>
                        <a:pt x="91" y="15"/>
                      </a:lnTo>
                      <a:lnTo>
                        <a:pt x="102" y="17"/>
                      </a:lnTo>
                      <a:lnTo>
                        <a:pt x="113" y="22"/>
                      </a:lnTo>
                      <a:lnTo>
                        <a:pt x="121" y="32"/>
                      </a:lnTo>
                      <a:lnTo>
                        <a:pt x="128" y="41"/>
                      </a:lnTo>
                      <a:lnTo>
                        <a:pt x="134" y="52"/>
                      </a:lnTo>
                      <a:lnTo>
                        <a:pt x="137" y="65"/>
                      </a:lnTo>
                      <a:lnTo>
                        <a:pt x="139" y="76"/>
                      </a:lnTo>
                      <a:lnTo>
                        <a:pt x="141" y="87"/>
                      </a:lnTo>
                      <a:lnTo>
                        <a:pt x="141" y="87"/>
                      </a:lnTo>
                      <a:lnTo>
                        <a:pt x="141" y="94"/>
                      </a:lnTo>
                      <a:lnTo>
                        <a:pt x="139" y="102"/>
                      </a:lnTo>
                      <a:lnTo>
                        <a:pt x="135" y="109"/>
                      </a:lnTo>
                      <a:lnTo>
                        <a:pt x="130" y="117"/>
                      </a:lnTo>
                      <a:lnTo>
                        <a:pt x="130" y="117"/>
                      </a:lnTo>
                      <a:lnTo>
                        <a:pt x="126" y="120"/>
                      </a:lnTo>
                      <a:lnTo>
                        <a:pt x="119" y="124"/>
                      </a:lnTo>
                      <a:lnTo>
                        <a:pt x="111" y="128"/>
                      </a:lnTo>
                      <a:lnTo>
                        <a:pt x="104" y="128"/>
                      </a:lnTo>
                      <a:lnTo>
                        <a:pt x="104" y="128"/>
                      </a:lnTo>
                      <a:close/>
                      <a:moveTo>
                        <a:pt x="104" y="285"/>
                      </a:moveTo>
                      <a:lnTo>
                        <a:pt x="104" y="285"/>
                      </a:lnTo>
                      <a:lnTo>
                        <a:pt x="89" y="285"/>
                      </a:lnTo>
                      <a:lnTo>
                        <a:pt x="76" y="283"/>
                      </a:lnTo>
                      <a:lnTo>
                        <a:pt x="63" y="278"/>
                      </a:lnTo>
                      <a:lnTo>
                        <a:pt x="54" y="272"/>
                      </a:lnTo>
                      <a:lnTo>
                        <a:pt x="47" y="265"/>
                      </a:lnTo>
                      <a:lnTo>
                        <a:pt x="41" y="257"/>
                      </a:lnTo>
                      <a:lnTo>
                        <a:pt x="37" y="248"/>
                      </a:lnTo>
                      <a:lnTo>
                        <a:pt x="36" y="239"/>
                      </a:lnTo>
                      <a:lnTo>
                        <a:pt x="36" y="239"/>
                      </a:lnTo>
                      <a:lnTo>
                        <a:pt x="37" y="228"/>
                      </a:lnTo>
                      <a:lnTo>
                        <a:pt x="39" y="220"/>
                      </a:lnTo>
                      <a:lnTo>
                        <a:pt x="43" y="213"/>
                      </a:lnTo>
                      <a:lnTo>
                        <a:pt x="48" y="209"/>
                      </a:lnTo>
                      <a:lnTo>
                        <a:pt x="60" y="202"/>
                      </a:lnTo>
                      <a:lnTo>
                        <a:pt x="69" y="198"/>
                      </a:lnTo>
                      <a:lnTo>
                        <a:pt x="69" y="198"/>
                      </a:lnTo>
                      <a:lnTo>
                        <a:pt x="82" y="194"/>
                      </a:lnTo>
                      <a:lnTo>
                        <a:pt x="95" y="193"/>
                      </a:lnTo>
                      <a:lnTo>
                        <a:pt x="110" y="191"/>
                      </a:lnTo>
                      <a:lnTo>
                        <a:pt x="110" y="191"/>
                      </a:lnTo>
                      <a:lnTo>
                        <a:pt x="119" y="191"/>
                      </a:lnTo>
                      <a:lnTo>
                        <a:pt x="119" y="191"/>
                      </a:lnTo>
                      <a:lnTo>
                        <a:pt x="139" y="206"/>
                      </a:lnTo>
                      <a:lnTo>
                        <a:pt x="152" y="218"/>
                      </a:lnTo>
                      <a:lnTo>
                        <a:pt x="156" y="224"/>
                      </a:lnTo>
                      <a:lnTo>
                        <a:pt x="160" y="230"/>
                      </a:lnTo>
                      <a:lnTo>
                        <a:pt x="161" y="237"/>
                      </a:lnTo>
                      <a:lnTo>
                        <a:pt x="161" y="243"/>
                      </a:lnTo>
                      <a:lnTo>
                        <a:pt x="161" y="243"/>
                      </a:lnTo>
                      <a:lnTo>
                        <a:pt x="161" y="252"/>
                      </a:lnTo>
                      <a:lnTo>
                        <a:pt x="158" y="261"/>
                      </a:lnTo>
                      <a:lnTo>
                        <a:pt x="154" y="268"/>
                      </a:lnTo>
                      <a:lnTo>
                        <a:pt x="148" y="274"/>
                      </a:lnTo>
                      <a:lnTo>
                        <a:pt x="139" y="280"/>
                      </a:lnTo>
                      <a:lnTo>
                        <a:pt x="130" y="283"/>
                      </a:lnTo>
                      <a:lnTo>
                        <a:pt x="117" y="285"/>
                      </a:lnTo>
                      <a:lnTo>
                        <a:pt x="104" y="285"/>
                      </a:lnTo>
                      <a:lnTo>
                        <a:pt x="104" y="285"/>
                      </a:lnTo>
                      <a:close/>
                    </a:path>
                  </a:pathLst>
                </a:custGeom>
                <a:grp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183" name="i$liḋe-Freeform: Shape 58"/>
                <p:cNvSpPr>
                  <a:spLocks/>
                </p:cNvSpPr>
                <p:nvPr/>
              </p:nvSpPr>
              <p:spPr bwMode="auto">
                <a:xfrm>
                  <a:off x="5393406" y="2212975"/>
                  <a:ext cx="77788" cy="79375"/>
                </a:xfrm>
                <a:custGeom>
                  <a:avLst/>
                  <a:gdLst/>
                  <a:ahLst/>
                  <a:cxnLst>
                    <a:cxn ang="0">
                      <a:pos x="57" y="41"/>
                    </a:cxn>
                    <a:cxn ang="0">
                      <a:pos x="57" y="0"/>
                    </a:cxn>
                    <a:cxn ang="0">
                      <a:pos x="38" y="0"/>
                    </a:cxn>
                    <a:cxn ang="0">
                      <a:pos x="38" y="41"/>
                    </a:cxn>
                    <a:cxn ang="0">
                      <a:pos x="0" y="41"/>
                    </a:cxn>
                    <a:cxn ang="0">
                      <a:pos x="0" y="59"/>
                    </a:cxn>
                    <a:cxn ang="0">
                      <a:pos x="38" y="59"/>
                    </a:cxn>
                    <a:cxn ang="0">
                      <a:pos x="38" y="100"/>
                    </a:cxn>
                    <a:cxn ang="0">
                      <a:pos x="57" y="100"/>
                    </a:cxn>
                    <a:cxn ang="0">
                      <a:pos x="57" y="59"/>
                    </a:cxn>
                    <a:cxn ang="0">
                      <a:pos x="98" y="59"/>
                    </a:cxn>
                    <a:cxn ang="0">
                      <a:pos x="98" y="41"/>
                    </a:cxn>
                    <a:cxn ang="0">
                      <a:pos x="57" y="41"/>
                    </a:cxn>
                  </a:cxnLst>
                  <a:rect l="0" t="0" r="r" b="b"/>
                  <a:pathLst>
                    <a:path w="98" h="100">
                      <a:moveTo>
                        <a:pt x="57" y="41"/>
                      </a:moveTo>
                      <a:lnTo>
                        <a:pt x="57" y="0"/>
                      </a:lnTo>
                      <a:lnTo>
                        <a:pt x="38" y="0"/>
                      </a:lnTo>
                      <a:lnTo>
                        <a:pt x="38" y="41"/>
                      </a:lnTo>
                      <a:lnTo>
                        <a:pt x="0" y="41"/>
                      </a:lnTo>
                      <a:lnTo>
                        <a:pt x="0" y="59"/>
                      </a:lnTo>
                      <a:lnTo>
                        <a:pt x="38" y="59"/>
                      </a:lnTo>
                      <a:lnTo>
                        <a:pt x="38" y="100"/>
                      </a:lnTo>
                      <a:lnTo>
                        <a:pt x="57" y="100"/>
                      </a:lnTo>
                      <a:lnTo>
                        <a:pt x="57" y="59"/>
                      </a:lnTo>
                      <a:lnTo>
                        <a:pt x="98" y="59"/>
                      </a:lnTo>
                      <a:lnTo>
                        <a:pt x="98" y="41"/>
                      </a:lnTo>
                      <a:lnTo>
                        <a:pt x="57" y="41"/>
                      </a:lnTo>
                      <a:close/>
                    </a:path>
                  </a:pathLst>
                </a:custGeom>
                <a:grpFill/>
                <a:ln w="9525">
                  <a:noFill/>
                  <a:round/>
                  <a:headEnd/>
                  <a:tailEnd/>
                </a:ln>
              </p:spPr>
              <p:txBody>
                <a:bodyPr anchor="ctr"/>
                <a:lstStyle/>
                <a:p>
                  <a:pPr algn="ctr"/>
                  <a:endParaRPr>
                    <a:ea typeface="微软雅黑 Light" panose="020B0502040204020203" pitchFamily="34" charset="-122"/>
                    <a:cs typeface="+mn-ea"/>
                    <a:sym typeface="+mn-lt"/>
                  </a:endParaRPr>
                </a:p>
              </p:txBody>
            </p:sp>
          </p:grpSp>
          <p:sp>
            <p:nvSpPr>
              <p:cNvPr id="181" name="i$liḋe-Oval 56"/>
              <p:cNvSpPr/>
              <p:nvPr/>
            </p:nvSpPr>
            <p:spPr>
              <a:xfrm>
                <a:off x="6753105" y="2883551"/>
                <a:ext cx="309850" cy="3098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sp useBgFill="1">
          <p:nvSpPr>
            <p:cNvPr id="178" name="i$liḋe-Oval 33"/>
            <p:cNvSpPr/>
            <p:nvPr/>
          </p:nvSpPr>
          <p:spPr>
            <a:xfrm>
              <a:off x="6047855" y="1162152"/>
              <a:ext cx="2434158" cy="2427594"/>
            </a:xfrm>
            <a:prstGeom prst="ellipse">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useBgFill="1">
          <p:nvSpPr>
            <p:cNvPr id="179" name="i$liḋe-Oval 49"/>
            <p:cNvSpPr/>
            <p:nvPr/>
          </p:nvSpPr>
          <p:spPr>
            <a:xfrm>
              <a:off x="3625838" y="3648068"/>
              <a:ext cx="2434158" cy="2427594"/>
            </a:xfrm>
            <a:prstGeom prst="ellipse">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sp>
        <p:nvSpPr>
          <p:cNvPr id="70" name="文本框 69"/>
          <p:cNvSpPr txBox="1"/>
          <p:nvPr/>
        </p:nvSpPr>
        <p:spPr>
          <a:xfrm>
            <a:off x="1345608" y="415926"/>
            <a:ext cx="2743200" cy="584775"/>
          </a:xfrm>
          <a:prstGeom prst="rect">
            <a:avLst/>
          </a:prstGeom>
          <a:noFill/>
        </p:spPr>
        <p:txBody>
          <a:bodyPr wrap="square" rtlCol="0">
            <a:spAutoFit/>
          </a:bodyPr>
          <a:lstStyle/>
          <a:p>
            <a:r>
              <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个人信息</a:t>
            </a:r>
          </a:p>
        </p:txBody>
      </p:sp>
      <p:pic>
        <p:nvPicPr>
          <p:cNvPr id="71" name="图片 7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59582" y="188232"/>
            <a:ext cx="909251" cy="909251"/>
          </a:xfrm>
          <a:prstGeom prst="rect">
            <a:avLst/>
          </a:prstGeom>
        </p:spPr>
      </p:pic>
    </p:spTree>
    <p:custDataLst>
      <p:tags r:id="rId2"/>
    </p:custDataLst>
    <p:extLst>
      <p:ext uri="{BB962C8B-B14F-4D97-AF65-F5344CB8AC3E}">
        <p14:creationId xmlns:p14="http://schemas.microsoft.com/office/powerpoint/2010/main" xmlns="" val="99192048"/>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barn(outVertical)">
                                      <p:cBhvr>
                                        <p:cTn id="7"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723995" y="511339"/>
            <a:ext cx="3930321" cy="3930321"/>
            <a:chOff x="934396" y="-1739820"/>
            <a:chExt cx="10337640" cy="10337640"/>
          </a:xfrm>
        </p:grpSpPr>
        <p:sp>
          <p:nvSpPr>
            <p:cNvPr id="39" name="椭圆 38"/>
            <p:cNvSpPr/>
            <p:nvPr/>
          </p:nvSpPr>
          <p:spPr>
            <a:xfrm>
              <a:off x="1905637" y="-791181"/>
              <a:ext cx="8440359" cy="8440359"/>
            </a:xfrm>
            <a:prstGeom prst="ellipse">
              <a:avLst/>
            </a:prstGeom>
            <a:noFill/>
            <a:ln w="38100">
              <a:solidFill>
                <a:srgbClr val="41B7D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934396" y="-1739820"/>
              <a:ext cx="10337640" cy="10337640"/>
            </a:xfrm>
            <a:prstGeom prst="ellipse">
              <a:avLst/>
            </a:prstGeom>
            <a:noFill/>
            <a:ln w="6350">
              <a:solidFill>
                <a:srgbClr val="41B7D0">
                  <a:alpha val="16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五边形 14"/>
          <p:cNvSpPr/>
          <p:nvPr/>
        </p:nvSpPr>
        <p:spPr>
          <a:xfrm>
            <a:off x="1862436" y="960120"/>
            <a:ext cx="3471563" cy="1176903"/>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MH_Title"/>
          <p:cNvSpPr txBox="1">
            <a:spLocks noChangeArrowheads="1"/>
          </p:cNvSpPr>
          <p:nvPr>
            <p:custDataLst>
              <p:tags r:id="rId2"/>
            </p:custDataLst>
          </p:nvPr>
        </p:nvSpPr>
        <p:spPr bwMode="auto">
          <a:xfrm>
            <a:off x="1862437" y="2476500"/>
            <a:ext cx="4277360" cy="174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30000"/>
              </a:lnSpc>
            </a:pPr>
            <a:r>
              <a:rPr lang="zh-CN" altLang="en-US" sz="1600" dirty="0">
                <a:latin typeface="+mn-lt"/>
                <a:ea typeface="微软雅黑 Light" panose="020B0502040204020203" pitchFamily="34" charset="-122"/>
                <a:cs typeface="+mn-ea"/>
                <a:sym typeface="+mn-lt"/>
              </a:rPr>
              <a:t>点击此处更换文本，点击此处更换文本 ，点击此处更换文本，点击此处更换文本点击此处更换文本点击此处更换文本点击此处更换文本</a:t>
            </a:r>
          </a:p>
        </p:txBody>
      </p:sp>
      <p:sp>
        <p:nvSpPr>
          <p:cNvPr id="11" name="椭圆 10"/>
          <p:cNvSpPr/>
          <p:nvPr/>
        </p:nvSpPr>
        <p:spPr>
          <a:xfrm>
            <a:off x="7591876" y="1379220"/>
            <a:ext cx="2194560" cy="2194560"/>
          </a:xfrm>
          <a:prstGeom prst="ellipse">
            <a:avLst/>
          </a:prstGeom>
          <a:solidFill>
            <a:srgbClr val="41B7D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040327" y="1194628"/>
            <a:ext cx="2512227" cy="707886"/>
          </a:xfrm>
          <a:prstGeom prst="rect">
            <a:avLst/>
          </a:prstGeom>
        </p:spPr>
        <p:txBody>
          <a:bodyPr wrap="none">
            <a:spAutoFit/>
          </a:bodyPr>
          <a:lstStyle/>
          <a:p>
            <a:pPr lvl="0" algn="ctr"/>
            <a:r>
              <a:rPr lang="zh-CN" altLang="en-US" sz="4000" b="1" spc="600" dirty="0" smtClean="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教育经历</a:t>
            </a:r>
            <a:endParaRPr lang="zh-CN" altLang="en-US" sz="4000" b="1" spc="6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sp>
        <p:nvSpPr>
          <p:cNvPr id="16" name="矩形 15"/>
          <p:cNvSpPr/>
          <p:nvPr/>
        </p:nvSpPr>
        <p:spPr>
          <a:xfrm>
            <a:off x="0" y="960120"/>
            <a:ext cx="1862436" cy="1176903"/>
          </a:xfrm>
          <a:prstGeom prst="rect">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5240" y="4710118"/>
            <a:ext cx="12222480" cy="2147887"/>
            <a:chOff x="-15240" y="3333871"/>
            <a:chExt cx="12222480" cy="3524129"/>
          </a:xfrm>
        </p:grpSpPr>
        <p:sp>
          <p:nvSpPr>
            <p:cNvPr id="43" name="任意多边形 42"/>
            <p:cNvSpPr/>
            <p:nvPr/>
          </p:nvSpPr>
          <p:spPr>
            <a:xfrm>
              <a:off x="-15240" y="3333871"/>
              <a:ext cx="12207240" cy="3237992"/>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 name="connsiteX0" fmla="*/ 15240 w 12207240"/>
                <a:gd name="connsiteY0" fmla="*/ 0 h 1817488"/>
                <a:gd name="connsiteX1" fmla="*/ 510778 w 12207240"/>
                <a:gd name="connsiteY1" fmla="*/ 115917 h 1817488"/>
                <a:gd name="connsiteX2" fmla="*/ 2468880 w 12207240"/>
                <a:gd name="connsiteY2" fmla="*/ 406310 h 1817488"/>
                <a:gd name="connsiteX3" fmla="*/ 5135880 w 12207240"/>
                <a:gd name="connsiteY3" fmla="*/ 147230 h 1817488"/>
                <a:gd name="connsiteX4" fmla="*/ 7040880 w 12207240"/>
                <a:gd name="connsiteY4" fmla="*/ 375830 h 1817488"/>
                <a:gd name="connsiteX5" fmla="*/ 9631680 w 12207240"/>
                <a:gd name="connsiteY5" fmla="*/ 131990 h 1817488"/>
                <a:gd name="connsiteX6" fmla="*/ 11308080 w 12207240"/>
                <a:gd name="connsiteY6" fmla="*/ 375830 h 1817488"/>
                <a:gd name="connsiteX7" fmla="*/ 12049125 w 12207240"/>
                <a:gd name="connsiteY7" fmla="*/ 207238 h 1817488"/>
                <a:gd name="connsiteX8" fmla="*/ 12207240 w 12207240"/>
                <a:gd name="connsiteY8" fmla="*/ 148935 h 1817488"/>
                <a:gd name="connsiteX9" fmla="*/ 12207240 w 12207240"/>
                <a:gd name="connsiteY9" fmla="*/ 680630 h 1817488"/>
                <a:gd name="connsiteX10" fmla="*/ 0 w 12207240"/>
                <a:gd name="connsiteY10" fmla="*/ 1817488 h 1817488"/>
                <a:gd name="connsiteX11" fmla="*/ 15240 w 12207240"/>
                <a:gd name="connsiteY11" fmla="*/ 0 h 1817488"/>
                <a:gd name="connsiteX0" fmla="*/ 15240 w 12207240"/>
                <a:gd name="connsiteY0" fmla="*/ 0 h 1817488"/>
                <a:gd name="connsiteX1" fmla="*/ 510778 w 12207240"/>
                <a:gd name="connsiteY1" fmla="*/ 115917 h 1817488"/>
                <a:gd name="connsiteX2" fmla="*/ 2468880 w 12207240"/>
                <a:gd name="connsiteY2" fmla="*/ 406310 h 1817488"/>
                <a:gd name="connsiteX3" fmla="*/ 5135880 w 12207240"/>
                <a:gd name="connsiteY3" fmla="*/ 147230 h 1817488"/>
                <a:gd name="connsiteX4" fmla="*/ 7040880 w 12207240"/>
                <a:gd name="connsiteY4" fmla="*/ 375830 h 1817488"/>
                <a:gd name="connsiteX5" fmla="*/ 9631680 w 12207240"/>
                <a:gd name="connsiteY5" fmla="*/ 131990 h 1817488"/>
                <a:gd name="connsiteX6" fmla="*/ 11308080 w 12207240"/>
                <a:gd name="connsiteY6" fmla="*/ 375830 h 1817488"/>
                <a:gd name="connsiteX7" fmla="*/ 12049125 w 12207240"/>
                <a:gd name="connsiteY7" fmla="*/ 207238 h 1817488"/>
                <a:gd name="connsiteX8" fmla="*/ 12207240 w 12207240"/>
                <a:gd name="connsiteY8" fmla="*/ 148935 h 1817488"/>
                <a:gd name="connsiteX9" fmla="*/ 12207240 w 12207240"/>
                <a:gd name="connsiteY9" fmla="*/ 1775382 h 1817488"/>
                <a:gd name="connsiteX10" fmla="*/ 0 w 12207240"/>
                <a:gd name="connsiteY10" fmla="*/ 1817488 h 1817488"/>
                <a:gd name="connsiteX11" fmla="*/ 15240 w 12207240"/>
                <a:gd name="connsiteY11" fmla="*/ 0 h 181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7240" h="1817488">
                  <a:moveTo>
                    <a:pt x="15240" y="0"/>
                  </a:moveTo>
                  <a:lnTo>
                    <a:pt x="510778" y="115917"/>
                  </a:lnTo>
                  <a:cubicBezTo>
                    <a:pt x="1159193" y="262007"/>
                    <a:pt x="1809750" y="383450"/>
                    <a:pt x="2468880" y="406310"/>
                  </a:cubicBezTo>
                  <a:cubicBezTo>
                    <a:pt x="3347720" y="436790"/>
                    <a:pt x="4373880" y="152310"/>
                    <a:pt x="5135880" y="147230"/>
                  </a:cubicBezTo>
                  <a:cubicBezTo>
                    <a:pt x="5897881" y="142150"/>
                    <a:pt x="6291580" y="378370"/>
                    <a:pt x="7040880" y="375830"/>
                  </a:cubicBezTo>
                  <a:cubicBezTo>
                    <a:pt x="7790180" y="373290"/>
                    <a:pt x="8920480" y="131990"/>
                    <a:pt x="9631680" y="131990"/>
                  </a:cubicBezTo>
                  <a:cubicBezTo>
                    <a:pt x="10342880" y="131990"/>
                    <a:pt x="10815320" y="396150"/>
                    <a:pt x="11308080" y="375830"/>
                  </a:cubicBezTo>
                  <a:cubicBezTo>
                    <a:pt x="11554460" y="365670"/>
                    <a:pt x="11818620" y="288835"/>
                    <a:pt x="12049125" y="207238"/>
                  </a:cubicBezTo>
                  <a:lnTo>
                    <a:pt x="12207240" y="148935"/>
                  </a:lnTo>
                  <a:lnTo>
                    <a:pt x="12207240" y="1775382"/>
                  </a:lnTo>
                  <a:lnTo>
                    <a:pt x="0" y="1817488"/>
                  </a:lnTo>
                  <a:cubicBezTo>
                    <a:pt x="0" y="1590611"/>
                    <a:pt x="15240" y="226877"/>
                    <a:pt x="15240" y="0"/>
                  </a:cubicBez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0" y="4540223"/>
              <a:ext cx="12207240" cy="2162782"/>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 name="connsiteX0" fmla="*/ 0 w 12192000"/>
                <a:gd name="connsiteY0" fmla="*/ 0 h 1087653"/>
                <a:gd name="connsiteX1" fmla="*/ 495538 w 12192000"/>
                <a:gd name="connsiteY1" fmla="*/ 115917 h 1087653"/>
                <a:gd name="connsiteX2" fmla="*/ 2453640 w 12192000"/>
                <a:gd name="connsiteY2" fmla="*/ 406310 h 1087653"/>
                <a:gd name="connsiteX3" fmla="*/ 5120640 w 12192000"/>
                <a:gd name="connsiteY3" fmla="*/ 147230 h 1087653"/>
                <a:gd name="connsiteX4" fmla="*/ 7025640 w 12192000"/>
                <a:gd name="connsiteY4" fmla="*/ 375830 h 1087653"/>
                <a:gd name="connsiteX5" fmla="*/ 9616440 w 12192000"/>
                <a:gd name="connsiteY5" fmla="*/ 131990 h 1087653"/>
                <a:gd name="connsiteX6" fmla="*/ 11292840 w 12192000"/>
                <a:gd name="connsiteY6" fmla="*/ 375830 h 1087653"/>
                <a:gd name="connsiteX7" fmla="*/ 12033885 w 12192000"/>
                <a:gd name="connsiteY7" fmla="*/ 207238 h 1087653"/>
                <a:gd name="connsiteX8" fmla="*/ 12192000 w 12192000"/>
                <a:gd name="connsiteY8" fmla="*/ 148935 h 1087653"/>
                <a:gd name="connsiteX9" fmla="*/ 12192000 w 12192000"/>
                <a:gd name="connsiteY9" fmla="*/ 680630 h 1087653"/>
                <a:gd name="connsiteX10" fmla="*/ 0 w 12192000"/>
                <a:gd name="connsiteY10" fmla="*/ 1087653 h 1087653"/>
                <a:gd name="connsiteX11" fmla="*/ 0 w 12192000"/>
                <a:gd name="connsiteY11" fmla="*/ 0 h 1087653"/>
                <a:gd name="connsiteX0" fmla="*/ 0 w 12207240"/>
                <a:gd name="connsiteY0" fmla="*/ 0 h 1213970"/>
                <a:gd name="connsiteX1" fmla="*/ 495538 w 12207240"/>
                <a:gd name="connsiteY1" fmla="*/ 115917 h 1213970"/>
                <a:gd name="connsiteX2" fmla="*/ 2453640 w 12207240"/>
                <a:gd name="connsiteY2" fmla="*/ 406310 h 1213970"/>
                <a:gd name="connsiteX3" fmla="*/ 5120640 w 12207240"/>
                <a:gd name="connsiteY3" fmla="*/ 147230 h 1213970"/>
                <a:gd name="connsiteX4" fmla="*/ 7025640 w 12207240"/>
                <a:gd name="connsiteY4" fmla="*/ 375830 h 1213970"/>
                <a:gd name="connsiteX5" fmla="*/ 9616440 w 12207240"/>
                <a:gd name="connsiteY5" fmla="*/ 131990 h 1213970"/>
                <a:gd name="connsiteX6" fmla="*/ 11292840 w 12207240"/>
                <a:gd name="connsiteY6" fmla="*/ 375830 h 1213970"/>
                <a:gd name="connsiteX7" fmla="*/ 12033885 w 12207240"/>
                <a:gd name="connsiteY7" fmla="*/ 207238 h 1213970"/>
                <a:gd name="connsiteX8" fmla="*/ 12192000 w 12207240"/>
                <a:gd name="connsiteY8" fmla="*/ 148935 h 1213970"/>
                <a:gd name="connsiteX9" fmla="*/ 12207240 w 12207240"/>
                <a:gd name="connsiteY9" fmla="*/ 1213970 h 1213970"/>
                <a:gd name="connsiteX10" fmla="*/ 0 w 12207240"/>
                <a:gd name="connsiteY10" fmla="*/ 1087653 h 1213970"/>
                <a:gd name="connsiteX11" fmla="*/ 0 w 12207240"/>
                <a:gd name="connsiteY11" fmla="*/ 0 h 121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7240" h="121397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207240" y="1213970"/>
                  </a:lnTo>
                  <a:lnTo>
                    <a:pt x="0" y="1087653"/>
                  </a:lnTo>
                  <a:lnTo>
                    <a:pt x="0" y="0"/>
                  </a:ln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0" y="5645405"/>
              <a:ext cx="12192000" cy="1212595"/>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063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192000" y="680630"/>
                  </a:lnTo>
                  <a:lnTo>
                    <a:pt x="0" y="680630"/>
                  </a:lnTo>
                  <a:close/>
                </a:path>
              </a:pathLst>
            </a:cu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960963" y="1972560"/>
            <a:ext cx="1456384" cy="1007878"/>
          </a:xfrm>
          <a:prstGeom prst="rect">
            <a:avLst/>
          </a:prstGeom>
        </p:spPr>
      </p:pic>
    </p:spTree>
    <p:custDataLst>
      <p:tags r:id="rId1"/>
    </p:custDataLst>
    <p:extLst>
      <p:ext uri="{BB962C8B-B14F-4D97-AF65-F5344CB8AC3E}">
        <p14:creationId xmlns:p14="http://schemas.microsoft.com/office/powerpoint/2010/main" xmlns="" val="3250419533"/>
      </p:ext>
    </p:extLst>
  </p:cSld>
  <p:clrMapOvr>
    <a:masterClrMapping/>
  </p:clrMapOvr>
  <p:transition spd="slow" advTm="3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5" name="矩形 24"/>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grpSp>
        <p:nvGrpSpPr>
          <p:cNvPr id="30" name="1098e766-7eb8-4e03-ac90-6863f181a328"/>
          <p:cNvGrpSpPr>
            <a:grpSpLocks noChangeAspect="1"/>
          </p:cNvGrpSpPr>
          <p:nvPr/>
        </p:nvGrpSpPr>
        <p:grpSpPr>
          <a:xfrm>
            <a:off x="2211522" y="1686015"/>
            <a:ext cx="7768957" cy="4521627"/>
            <a:chOff x="2211528" y="1442181"/>
            <a:chExt cx="7768945" cy="4521621"/>
          </a:xfrm>
        </p:grpSpPr>
        <p:sp>
          <p:nvSpPr>
            <p:cNvPr id="31" name="íṡľíḍè-Oval 5"/>
            <p:cNvSpPr/>
            <p:nvPr/>
          </p:nvSpPr>
          <p:spPr>
            <a:xfrm>
              <a:off x="7748223" y="2752462"/>
              <a:ext cx="1698722" cy="1698157"/>
            </a:xfrm>
            <a:prstGeom prst="ellipse">
              <a:avLst/>
            </a:prstGeom>
            <a:blipFill>
              <a:blip r:embed="rId6" cstate="prin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32" name="íṡľíḍè-Oval 7"/>
            <p:cNvSpPr/>
            <p:nvPr/>
          </p:nvSpPr>
          <p:spPr>
            <a:xfrm>
              <a:off x="5259232" y="2754131"/>
              <a:ext cx="1698722" cy="1698157"/>
            </a:xfrm>
            <a:prstGeom prst="ellipse">
              <a:avLst/>
            </a:prstGeom>
            <a:blipFill>
              <a:blip r:embed="rId6" cstate="prin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33" name="íṡľíḍè-Oval 6"/>
            <p:cNvSpPr/>
            <p:nvPr/>
          </p:nvSpPr>
          <p:spPr>
            <a:xfrm>
              <a:off x="2744817" y="2818427"/>
              <a:ext cx="1698722" cy="1698157"/>
            </a:xfrm>
            <a:prstGeom prst="ellipse">
              <a:avLst/>
            </a:prstGeom>
            <a:blipFill dpi="0" rotWithShape="1">
              <a:blip r:embed="rId6" cstate="print">
                <a:alphaModFix amt="90000"/>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35" name="íṡľíḍè-Freeform: Shape 1"/>
            <p:cNvSpPr>
              <a:spLocks/>
            </p:cNvSpPr>
            <p:nvPr/>
          </p:nvSpPr>
          <p:spPr bwMode="auto">
            <a:xfrm>
              <a:off x="4685897" y="3575492"/>
              <a:ext cx="2819969" cy="1409985"/>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2"/>
            </a:solidFill>
            <a:ln w="3175">
              <a:noFill/>
            </a:ln>
          </p:spPr>
          <p:txBody>
            <a:bodyPr anchor="ctr"/>
            <a:lstStyle/>
            <a:p>
              <a:pPr algn="ctr"/>
              <a:endParaRPr>
                <a:ea typeface="微软雅黑 Light" panose="020B0502040204020203" pitchFamily="34" charset="-122"/>
                <a:cs typeface="+mn-ea"/>
                <a:sym typeface="+mn-lt"/>
              </a:endParaRPr>
            </a:p>
          </p:txBody>
        </p:sp>
        <p:sp>
          <p:nvSpPr>
            <p:cNvPr id="36" name="íṡľíḍè-Freeform: Shape 2"/>
            <p:cNvSpPr>
              <a:spLocks/>
            </p:cNvSpPr>
            <p:nvPr/>
          </p:nvSpPr>
          <p:spPr bwMode="auto">
            <a:xfrm>
              <a:off x="2211528" y="2165507"/>
              <a:ext cx="2820891" cy="1409985"/>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chemeClr val="accent1"/>
            </a:solidFill>
            <a:ln w="3175">
              <a:noFill/>
            </a:ln>
          </p:spPr>
          <p:txBody>
            <a:bodyPr anchor="ctr"/>
            <a:lstStyle/>
            <a:p>
              <a:pPr algn="ctr"/>
              <a:endParaRPr>
                <a:ea typeface="微软雅黑 Light" panose="020B0502040204020203" pitchFamily="34" charset="-122"/>
                <a:cs typeface="+mn-ea"/>
                <a:sym typeface="+mn-lt"/>
              </a:endParaRPr>
            </a:p>
          </p:txBody>
        </p:sp>
        <p:sp>
          <p:nvSpPr>
            <p:cNvPr id="37" name="íṡľíḍè-Freeform: Shape 3"/>
            <p:cNvSpPr>
              <a:spLocks/>
            </p:cNvSpPr>
            <p:nvPr/>
          </p:nvSpPr>
          <p:spPr bwMode="auto">
            <a:xfrm>
              <a:off x="7159584" y="2165507"/>
              <a:ext cx="2820889" cy="1409985"/>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chemeClr val="accent3"/>
            </a:solidFill>
            <a:ln w="3175">
              <a:noFill/>
            </a:ln>
          </p:spPr>
          <p:txBody>
            <a:bodyPr anchor="ctr"/>
            <a:lstStyle/>
            <a:p>
              <a:pPr algn="ctr"/>
              <a:endParaRPr>
                <a:ea typeface="微软雅黑 Light" panose="020B0502040204020203" pitchFamily="34" charset="-122"/>
                <a:cs typeface="+mn-ea"/>
                <a:sym typeface="+mn-lt"/>
              </a:endParaRPr>
            </a:p>
          </p:txBody>
        </p:sp>
        <p:grpSp>
          <p:nvGrpSpPr>
            <p:cNvPr id="38" name="Group 11"/>
            <p:cNvGrpSpPr/>
            <p:nvPr/>
          </p:nvGrpSpPr>
          <p:grpSpPr>
            <a:xfrm>
              <a:off x="2625896" y="4810825"/>
              <a:ext cx="1992155" cy="1152973"/>
              <a:chOff x="873071" y="5145672"/>
              <a:chExt cx="1494116" cy="864729"/>
            </a:xfrm>
          </p:grpSpPr>
          <p:sp>
            <p:nvSpPr>
              <p:cNvPr id="47" name="íṡľíḍè-TextBox 12"/>
              <p:cNvSpPr txBox="1">
                <a:spLocks/>
              </p:cNvSpPr>
              <p:nvPr/>
            </p:nvSpPr>
            <p:spPr bwMode="auto">
              <a:xfrm>
                <a:off x="873071" y="5563490"/>
                <a:ext cx="1494116" cy="446911"/>
              </a:xfrm>
              <a:prstGeom prst="rect">
                <a:avLst/>
              </a:prstGeom>
            </p:spPr>
            <p:txBody>
              <a:bodyPr wrap="square" lIns="0" tIns="0" rIns="0" bIns="0" anchor="t" anchorCtr="0">
                <a:noAutofit/>
              </a:bodyPr>
              <a:lstStyle/>
              <a:p>
                <a:pPr marL="0" indent="0" algn="ctr">
                  <a:lnSpc>
                    <a:spcPct val="120000"/>
                  </a:lnSpc>
                  <a:defRPr/>
                </a:pPr>
                <a:r>
                  <a:rPr lang="zh-CN" altLang="en-US" sz="1400" dirty="0">
                    <a:ea typeface="微软雅黑 Light" panose="020B0502040204020203" pitchFamily="34" charset="-122"/>
                    <a:cs typeface="+mn-ea"/>
                    <a:sym typeface="+mn-lt"/>
                  </a:rPr>
                  <a:t>点击此处更换文本</a:t>
                </a:r>
              </a:p>
            </p:txBody>
          </p:sp>
          <p:sp>
            <p:nvSpPr>
              <p:cNvPr id="48" name="íṡľíḍè-TextBox 13"/>
              <p:cNvSpPr txBox="1">
                <a:spLocks/>
              </p:cNvSpPr>
              <p:nvPr/>
            </p:nvSpPr>
            <p:spPr bwMode="auto">
              <a:xfrm>
                <a:off x="954581" y="5145672"/>
                <a:ext cx="1331096" cy="184666"/>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sp3d/>
              </a:bodyPr>
              <a:lstStyle/>
              <a:p>
                <a:pPr algn="ctr">
                  <a:buClr>
                    <a:prstClr val="white"/>
                  </a:buClr>
                  <a:defRPr/>
                </a:pPr>
                <a:r>
                  <a:rPr lang="zh-CN" altLang="en-US" sz="2000" b="1" dirty="0">
                    <a:solidFill>
                      <a:schemeClr val="accent1"/>
                    </a:solidFill>
                    <a:ea typeface="微软雅黑 Light" panose="020B0502040204020203" pitchFamily="34" charset="-122"/>
                    <a:cs typeface="+mn-ea"/>
                    <a:sym typeface="+mn-lt"/>
                  </a:rPr>
                  <a:t>标题文本预设</a:t>
                </a:r>
              </a:p>
            </p:txBody>
          </p:sp>
        </p:grpSp>
        <p:grpSp>
          <p:nvGrpSpPr>
            <p:cNvPr id="39" name="Group 14"/>
            <p:cNvGrpSpPr/>
            <p:nvPr/>
          </p:nvGrpSpPr>
          <p:grpSpPr>
            <a:xfrm>
              <a:off x="7569180" y="4810825"/>
              <a:ext cx="1992155" cy="1152977"/>
              <a:chOff x="873071" y="5145672"/>
              <a:chExt cx="1494116" cy="864732"/>
            </a:xfrm>
          </p:grpSpPr>
          <p:sp>
            <p:nvSpPr>
              <p:cNvPr id="45" name="íṡľíḍè-TextBox 15"/>
              <p:cNvSpPr txBox="1">
                <a:spLocks/>
              </p:cNvSpPr>
              <p:nvPr/>
            </p:nvSpPr>
            <p:spPr bwMode="auto">
              <a:xfrm>
                <a:off x="873071" y="5563493"/>
                <a:ext cx="1494116" cy="446911"/>
              </a:xfrm>
              <a:prstGeom prst="rect">
                <a:avLst/>
              </a:prstGeom>
            </p:spPr>
            <p:txBody>
              <a:bodyPr wrap="square" lIns="0" tIns="0" rIns="0" bIns="0" anchor="t" anchorCtr="0">
                <a:noAutofit/>
              </a:bodyPr>
              <a:lstStyle/>
              <a:p>
                <a:pPr marL="0" indent="0" algn="ctr">
                  <a:lnSpc>
                    <a:spcPct val="120000"/>
                  </a:lnSpc>
                  <a:defRPr/>
                </a:pPr>
                <a:r>
                  <a:rPr lang="zh-CN" altLang="en-US" sz="1400" dirty="0">
                    <a:ea typeface="微软雅黑 Light" panose="020B0502040204020203" pitchFamily="34" charset="-122"/>
                    <a:cs typeface="+mn-ea"/>
                    <a:sym typeface="+mn-lt"/>
                  </a:rPr>
                  <a:t>点击此处更换文本</a:t>
                </a:r>
              </a:p>
            </p:txBody>
          </p:sp>
          <p:sp>
            <p:nvSpPr>
              <p:cNvPr id="46" name="íṡľíḍè-TextBox 16"/>
              <p:cNvSpPr txBox="1">
                <a:spLocks/>
              </p:cNvSpPr>
              <p:nvPr/>
            </p:nvSpPr>
            <p:spPr bwMode="auto">
              <a:xfrm>
                <a:off x="954581" y="5145672"/>
                <a:ext cx="1331096" cy="184666"/>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sp3d/>
              </a:bodyPr>
              <a:lstStyle/>
              <a:p>
                <a:pPr algn="ctr">
                  <a:buClr>
                    <a:prstClr val="white"/>
                  </a:buClr>
                  <a:defRPr/>
                </a:pPr>
                <a:r>
                  <a:rPr lang="zh-CN" altLang="en-US" sz="2000" b="1">
                    <a:solidFill>
                      <a:schemeClr val="accent3"/>
                    </a:solidFill>
                    <a:ea typeface="微软雅黑 Light" panose="020B0502040204020203" pitchFamily="34" charset="-122"/>
                    <a:cs typeface="+mn-ea"/>
                    <a:sym typeface="+mn-lt"/>
                  </a:rPr>
                  <a:t>标题文本预设</a:t>
                </a:r>
              </a:p>
            </p:txBody>
          </p:sp>
        </p:grpSp>
        <p:grpSp>
          <p:nvGrpSpPr>
            <p:cNvPr id="40" name="Group 17"/>
            <p:cNvGrpSpPr/>
            <p:nvPr/>
          </p:nvGrpSpPr>
          <p:grpSpPr>
            <a:xfrm>
              <a:off x="5099803" y="1442181"/>
              <a:ext cx="1992155" cy="1010294"/>
              <a:chOff x="873071" y="4556829"/>
              <a:chExt cx="1494116" cy="757719"/>
            </a:xfrm>
          </p:grpSpPr>
          <p:sp>
            <p:nvSpPr>
              <p:cNvPr id="43" name="íṡľíḍè-TextBox 18"/>
              <p:cNvSpPr txBox="1">
                <a:spLocks/>
              </p:cNvSpPr>
              <p:nvPr/>
            </p:nvSpPr>
            <p:spPr bwMode="auto">
              <a:xfrm>
                <a:off x="873071" y="4556829"/>
                <a:ext cx="1494116" cy="446912"/>
              </a:xfrm>
              <a:prstGeom prst="rect">
                <a:avLst/>
              </a:prstGeom>
            </p:spPr>
            <p:txBody>
              <a:bodyPr wrap="square" lIns="0" tIns="0" rIns="0" bIns="0" anchor="t" anchorCtr="0">
                <a:noAutofit/>
              </a:bodyPr>
              <a:lstStyle/>
              <a:p>
                <a:pPr marL="0" indent="0" algn="ctr">
                  <a:lnSpc>
                    <a:spcPct val="120000"/>
                  </a:lnSpc>
                  <a:defRPr/>
                </a:pPr>
                <a:r>
                  <a:rPr lang="zh-CN" altLang="en-US" sz="1400" dirty="0">
                    <a:ea typeface="微软雅黑 Light" panose="020B0502040204020203" pitchFamily="34" charset="-122"/>
                    <a:cs typeface="+mn-ea"/>
                    <a:sym typeface="+mn-lt"/>
                  </a:rPr>
                  <a:t>点击此处更换文本</a:t>
                </a:r>
              </a:p>
            </p:txBody>
          </p:sp>
          <p:sp>
            <p:nvSpPr>
              <p:cNvPr id="44" name="íṡľíḍè-TextBox 19"/>
              <p:cNvSpPr txBox="1">
                <a:spLocks/>
              </p:cNvSpPr>
              <p:nvPr/>
            </p:nvSpPr>
            <p:spPr bwMode="auto">
              <a:xfrm>
                <a:off x="954581" y="5129882"/>
                <a:ext cx="1331096" cy="184666"/>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Autofit/>
                <a:sp3d/>
              </a:bodyPr>
              <a:lstStyle/>
              <a:p>
                <a:pPr algn="ctr">
                  <a:buClr>
                    <a:prstClr val="white"/>
                  </a:buClr>
                  <a:defRPr/>
                </a:pPr>
                <a:r>
                  <a:rPr lang="zh-CN" altLang="en-US" sz="2000" b="1" dirty="0">
                    <a:solidFill>
                      <a:schemeClr val="accent2"/>
                    </a:solidFill>
                    <a:ea typeface="微软雅黑 Light" panose="020B0502040204020203" pitchFamily="34" charset="-122"/>
                    <a:cs typeface="+mn-ea"/>
                    <a:sym typeface="+mn-lt"/>
                  </a:rPr>
                  <a:t>标题文本预设</a:t>
                </a:r>
              </a:p>
            </p:txBody>
          </p:sp>
        </p:grpSp>
      </p:grpSp>
      <p:sp>
        <p:nvSpPr>
          <p:cNvPr id="23" name="文本框 22"/>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教育经历</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2" name="图片 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96805" y="415926"/>
            <a:ext cx="780428" cy="540089"/>
          </a:xfrm>
          <a:prstGeom prst="rect">
            <a:avLst/>
          </a:prstGeom>
        </p:spPr>
      </p:pic>
    </p:spTree>
    <p:custDataLst>
      <p:tags r:id="rId2"/>
    </p:custDataLst>
    <p:extLst>
      <p:ext uri="{BB962C8B-B14F-4D97-AF65-F5344CB8AC3E}">
        <p14:creationId xmlns:p14="http://schemas.microsoft.com/office/powerpoint/2010/main" xmlns="" val="2756396810"/>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0f60b611-011e-452f-9cc4-b62014fd4335"/>
          <p:cNvGrpSpPr>
            <a:grpSpLocks noChangeAspect="1"/>
          </p:cNvGrpSpPr>
          <p:nvPr/>
        </p:nvGrpSpPr>
        <p:grpSpPr>
          <a:xfrm>
            <a:off x="949439" y="1387624"/>
            <a:ext cx="10431420" cy="4277766"/>
            <a:chOff x="873239" y="822624"/>
            <a:chExt cx="10431420" cy="4277766"/>
          </a:xfrm>
        </p:grpSpPr>
        <p:grpSp>
          <p:nvGrpSpPr>
            <p:cNvPr id="7" name="组合 6"/>
            <p:cNvGrpSpPr/>
            <p:nvPr/>
          </p:nvGrpSpPr>
          <p:grpSpPr>
            <a:xfrm>
              <a:off x="4896238" y="1517657"/>
              <a:ext cx="3855784" cy="1903072"/>
              <a:chOff x="4896238" y="1517657"/>
              <a:chExt cx="3855784" cy="1903072"/>
            </a:xfrm>
          </p:grpSpPr>
          <p:sp>
            <p:nvSpPr>
              <p:cNvPr id="35" name="iS1ide-任意多边形: 形状 4"/>
              <p:cNvSpPr>
                <a:spLocks/>
              </p:cNvSpPr>
              <p:nvPr/>
            </p:nvSpPr>
            <p:spPr bwMode="auto">
              <a:xfrm>
                <a:off x="5491981" y="2278884"/>
                <a:ext cx="2788409" cy="810872"/>
              </a:xfrm>
              <a:custGeom>
                <a:avLst/>
                <a:gdLst>
                  <a:gd name="T0" fmla="*/ 0 w 337"/>
                  <a:gd name="T1" fmla="*/ 98 h 98"/>
                  <a:gd name="T2" fmla="*/ 337 w 337"/>
                  <a:gd name="T3" fmla="*/ 98 h 98"/>
                  <a:gd name="T4" fmla="*/ 281 w 337"/>
                  <a:gd name="T5" fmla="*/ 0 h 98"/>
                  <a:gd name="T6" fmla="*/ 0 w 337"/>
                  <a:gd name="T7" fmla="*/ 0 h 98"/>
                  <a:gd name="T8" fmla="*/ 0 w 337"/>
                  <a:gd name="T9" fmla="*/ 98 h 98"/>
                </a:gdLst>
                <a:ahLst/>
                <a:cxnLst>
                  <a:cxn ang="0">
                    <a:pos x="T0" y="T1"/>
                  </a:cxn>
                  <a:cxn ang="0">
                    <a:pos x="T2" y="T3"/>
                  </a:cxn>
                  <a:cxn ang="0">
                    <a:pos x="T4" y="T5"/>
                  </a:cxn>
                  <a:cxn ang="0">
                    <a:pos x="T6" y="T7"/>
                  </a:cxn>
                  <a:cxn ang="0">
                    <a:pos x="T8" y="T9"/>
                  </a:cxn>
                </a:cxnLst>
                <a:rect l="0" t="0" r="r" b="b"/>
                <a:pathLst>
                  <a:path w="337" h="98">
                    <a:moveTo>
                      <a:pt x="0" y="98"/>
                    </a:moveTo>
                    <a:lnTo>
                      <a:pt x="337" y="98"/>
                    </a:lnTo>
                    <a:lnTo>
                      <a:pt x="281" y="0"/>
                    </a:lnTo>
                    <a:lnTo>
                      <a:pt x="0" y="0"/>
                    </a:lnTo>
                    <a:lnTo>
                      <a:pt x="0" y="98"/>
                    </a:lnTo>
                    <a:close/>
                  </a:path>
                </a:pathLst>
              </a:custGeom>
              <a:solidFill>
                <a:schemeClr val="accent2">
                  <a:lumMod val="75000"/>
                </a:schemeClr>
              </a:solidFill>
              <a:ln>
                <a:noFill/>
              </a:ln>
              <a:extLst/>
            </p:spPr>
            <p:txBody>
              <a:bodyPr anchor="ctr"/>
              <a:lstStyle/>
              <a:p>
                <a:pPr algn="ctr"/>
                <a:endParaRPr>
                  <a:ea typeface="微软雅黑 Light" panose="020B0502040204020203" pitchFamily="34" charset="-122"/>
                  <a:cs typeface="+mn-ea"/>
                  <a:sym typeface="+mn-lt"/>
                </a:endParaRPr>
              </a:p>
            </p:txBody>
          </p:sp>
          <p:sp>
            <p:nvSpPr>
              <p:cNvPr id="36" name="iS1ide-任意多边形: 形状 5"/>
              <p:cNvSpPr>
                <a:spLocks/>
              </p:cNvSpPr>
              <p:nvPr/>
            </p:nvSpPr>
            <p:spPr bwMode="auto">
              <a:xfrm>
                <a:off x="5351322" y="2899452"/>
                <a:ext cx="2167841" cy="521277"/>
              </a:xfrm>
              <a:custGeom>
                <a:avLst/>
                <a:gdLst>
                  <a:gd name="T0" fmla="*/ 0 w 262"/>
                  <a:gd name="T1" fmla="*/ 63 h 63"/>
                  <a:gd name="T2" fmla="*/ 224 w 262"/>
                  <a:gd name="T3" fmla="*/ 63 h 63"/>
                  <a:gd name="T4" fmla="*/ 262 w 262"/>
                  <a:gd name="T5" fmla="*/ 0 h 63"/>
                  <a:gd name="T6" fmla="*/ 0 w 262"/>
                  <a:gd name="T7" fmla="*/ 0 h 63"/>
                  <a:gd name="T8" fmla="*/ 0 w 262"/>
                  <a:gd name="T9" fmla="*/ 63 h 63"/>
                </a:gdLst>
                <a:ahLst/>
                <a:cxnLst>
                  <a:cxn ang="0">
                    <a:pos x="T0" y="T1"/>
                  </a:cxn>
                  <a:cxn ang="0">
                    <a:pos x="T2" y="T3"/>
                  </a:cxn>
                  <a:cxn ang="0">
                    <a:pos x="T4" y="T5"/>
                  </a:cxn>
                  <a:cxn ang="0">
                    <a:pos x="T6" y="T7"/>
                  </a:cxn>
                  <a:cxn ang="0">
                    <a:pos x="T8" y="T9"/>
                  </a:cxn>
                </a:cxnLst>
                <a:rect l="0" t="0" r="r" b="b"/>
                <a:pathLst>
                  <a:path w="262" h="63">
                    <a:moveTo>
                      <a:pt x="0" y="63"/>
                    </a:moveTo>
                    <a:lnTo>
                      <a:pt x="224" y="63"/>
                    </a:lnTo>
                    <a:lnTo>
                      <a:pt x="262" y="0"/>
                    </a:lnTo>
                    <a:lnTo>
                      <a:pt x="0" y="0"/>
                    </a:lnTo>
                    <a:lnTo>
                      <a:pt x="0" y="63"/>
                    </a:lnTo>
                    <a:close/>
                  </a:path>
                </a:pathLst>
              </a:custGeom>
              <a:solidFill>
                <a:schemeClr val="accent2">
                  <a:lumMod val="75000"/>
                </a:schemeClr>
              </a:solidFill>
              <a:ln>
                <a:noFill/>
              </a:ln>
              <a:extLst/>
            </p:spPr>
            <p:txBody>
              <a:bodyPr anchor="ctr"/>
              <a:lstStyle/>
              <a:p>
                <a:pPr algn="ctr"/>
                <a:endParaRPr>
                  <a:ea typeface="微软雅黑 Light" panose="020B0502040204020203" pitchFamily="34" charset="-122"/>
                  <a:cs typeface="+mn-ea"/>
                  <a:sym typeface="+mn-lt"/>
                </a:endParaRPr>
              </a:p>
            </p:txBody>
          </p:sp>
          <p:sp>
            <p:nvSpPr>
              <p:cNvPr id="37" name="iS1ide-任意多边形: 形状 6"/>
              <p:cNvSpPr>
                <a:spLocks/>
              </p:cNvSpPr>
              <p:nvPr/>
            </p:nvSpPr>
            <p:spPr bwMode="auto">
              <a:xfrm>
                <a:off x="5027352" y="2899452"/>
                <a:ext cx="1770684" cy="521277"/>
              </a:xfrm>
              <a:custGeom>
                <a:avLst/>
                <a:gdLst>
                  <a:gd name="T0" fmla="*/ 0 w 263"/>
                  <a:gd name="T1" fmla="*/ 63 h 63"/>
                  <a:gd name="T2" fmla="*/ 225 w 263"/>
                  <a:gd name="T3" fmla="*/ 63 h 63"/>
                  <a:gd name="T4" fmla="*/ 263 w 263"/>
                  <a:gd name="T5" fmla="*/ 0 h 63"/>
                  <a:gd name="T6" fmla="*/ 0 w 263"/>
                  <a:gd name="T7" fmla="*/ 0 h 63"/>
                  <a:gd name="T8" fmla="*/ 0 w 263"/>
                  <a:gd name="T9" fmla="*/ 63 h 63"/>
                </a:gdLst>
                <a:ahLst/>
                <a:cxnLst>
                  <a:cxn ang="0">
                    <a:pos x="T0" y="T1"/>
                  </a:cxn>
                  <a:cxn ang="0">
                    <a:pos x="T2" y="T3"/>
                  </a:cxn>
                  <a:cxn ang="0">
                    <a:pos x="T4" y="T5"/>
                  </a:cxn>
                  <a:cxn ang="0">
                    <a:pos x="T6" y="T7"/>
                  </a:cxn>
                  <a:cxn ang="0">
                    <a:pos x="T8" y="T9"/>
                  </a:cxn>
                </a:cxnLst>
                <a:rect l="0" t="0" r="r" b="b"/>
                <a:pathLst>
                  <a:path w="263" h="63">
                    <a:moveTo>
                      <a:pt x="0" y="63"/>
                    </a:moveTo>
                    <a:lnTo>
                      <a:pt x="225" y="63"/>
                    </a:lnTo>
                    <a:lnTo>
                      <a:pt x="263" y="0"/>
                    </a:lnTo>
                    <a:lnTo>
                      <a:pt x="0" y="0"/>
                    </a:lnTo>
                    <a:lnTo>
                      <a:pt x="0" y="63"/>
                    </a:lnTo>
                    <a:close/>
                  </a:path>
                </a:pathLst>
              </a:custGeom>
              <a:solidFill>
                <a:schemeClr val="accent2">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anchor="ctr" anchorCtr="1" compatLnSpc="1">
                <a:prstTxWarp prst="textNoShape">
                  <a:avLst/>
                </a:prstTxWarp>
                <a:noAutofit/>
              </a:bodyPr>
              <a:lstStyle/>
              <a:p>
                <a:pPr algn="ctr">
                  <a:lnSpc>
                    <a:spcPct val="120000"/>
                  </a:lnSpc>
                </a:pPr>
                <a:r>
                  <a:rPr lang="zh-CN" altLang="en-US" sz="1200" dirty="0">
                    <a:solidFill>
                      <a:schemeClr val="bg1"/>
                    </a:solidFill>
                    <a:ea typeface="微软雅黑 Light" panose="020B0502040204020203" pitchFamily="34" charset="-122"/>
                    <a:cs typeface="+mn-ea"/>
                    <a:sym typeface="+mn-lt"/>
                  </a:rPr>
                  <a:t>点击此处更换文本</a:t>
                </a:r>
              </a:p>
            </p:txBody>
          </p:sp>
          <p:sp>
            <p:nvSpPr>
              <p:cNvPr id="38" name="iS1ide-任意多边形: 形状 7"/>
              <p:cNvSpPr>
                <a:spLocks/>
              </p:cNvSpPr>
              <p:nvPr/>
            </p:nvSpPr>
            <p:spPr bwMode="auto">
              <a:xfrm>
                <a:off x="4896238" y="2278884"/>
                <a:ext cx="2796681" cy="537826"/>
              </a:xfrm>
              <a:custGeom>
                <a:avLst/>
                <a:gdLst>
                  <a:gd name="T0" fmla="*/ 0 w 338"/>
                  <a:gd name="T1" fmla="*/ 65 h 65"/>
                  <a:gd name="T2" fmla="*/ 338 w 338"/>
                  <a:gd name="T3" fmla="*/ 65 h 65"/>
                  <a:gd name="T4" fmla="*/ 263 w 338"/>
                  <a:gd name="T5" fmla="*/ 0 h 65"/>
                  <a:gd name="T6" fmla="*/ 0 w 338"/>
                  <a:gd name="T7" fmla="*/ 0 h 65"/>
                  <a:gd name="T8" fmla="*/ 0 w 338"/>
                  <a:gd name="T9" fmla="*/ 65 h 65"/>
                </a:gdLst>
                <a:ahLst/>
                <a:cxnLst>
                  <a:cxn ang="0">
                    <a:pos x="T0" y="T1"/>
                  </a:cxn>
                  <a:cxn ang="0">
                    <a:pos x="T2" y="T3"/>
                  </a:cxn>
                  <a:cxn ang="0">
                    <a:pos x="T4" y="T5"/>
                  </a:cxn>
                  <a:cxn ang="0">
                    <a:pos x="T6" y="T7"/>
                  </a:cxn>
                  <a:cxn ang="0">
                    <a:pos x="T8" y="T9"/>
                  </a:cxn>
                </a:cxnLst>
                <a:rect l="0" t="0" r="r" b="b"/>
                <a:pathLst>
                  <a:path w="338" h="65">
                    <a:moveTo>
                      <a:pt x="0" y="65"/>
                    </a:moveTo>
                    <a:lnTo>
                      <a:pt x="338" y="65"/>
                    </a:lnTo>
                    <a:lnTo>
                      <a:pt x="263" y="0"/>
                    </a:lnTo>
                    <a:lnTo>
                      <a:pt x="0" y="0"/>
                    </a:lnTo>
                    <a:lnTo>
                      <a:pt x="0" y="65"/>
                    </a:lnTo>
                    <a:close/>
                  </a:path>
                </a:pathLst>
              </a:custGeom>
              <a:solidFill>
                <a:schemeClr val="accent2">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none" lIns="91440" tIns="45720" rIns="91440" bIns="45720" anchor="ctr" anchorCtr="1" compatLnSpc="1">
                <a:prstTxWarp prst="textNoShape">
                  <a:avLst/>
                </a:prstTxWarp>
                <a:normAutofit/>
              </a:bodyPr>
              <a:lstStyle/>
              <a:p>
                <a:pPr algn="ctr"/>
                <a:r>
                  <a:rPr lang="zh-CN" altLang="en-US" sz="1600" b="1">
                    <a:solidFill>
                      <a:schemeClr val="bg1"/>
                    </a:solidFill>
                    <a:ea typeface="微软雅黑 Light" panose="020B0502040204020203" pitchFamily="34" charset="-122"/>
                    <a:cs typeface="+mn-ea"/>
                    <a:sym typeface="+mn-lt"/>
                  </a:rPr>
                  <a:t>标题文本预设</a:t>
                </a:r>
              </a:p>
            </p:txBody>
          </p:sp>
          <p:sp>
            <p:nvSpPr>
              <p:cNvPr id="39" name="iS1ide-Oval 38"/>
              <p:cNvSpPr>
                <a:spLocks/>
              </p:cNvSpPr>
              <p:nvPr/>
            </p:nvSpPr>
            <p:spPr bwMode="auto">
              <a:xfrm>
                <a:off x="7568808" y="2105129"/>
                <a:ext cx="1183214" cy="1174937"/>
              </a:xfrm>
              <a:prstGeom prst="ellipse">
                <a:avLst/>
              </a:prstGeom>
              <a:solidFill>
                <a:schemeClr val="accent2">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40" name="iS1ide-Oval 39"/>
              <p:cNvSpPr>
                <a:spLocks/>
              </p:cNvSpPr>
              <p:nvPr/>
            </p:nvSpPr>
            <p:spPr bwMode="auto">
              <a:xfrm>
                <a:off x="7692919" y="2229239"/>
                <a:ext cx="934988" cy="93498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anchor="ctr" anchorCtr="1" compatLnSpc="1">
                <a:prstTxWarp prst="textNoShape">
                  <a:avLst/>
                </a:prstTxWarp>
                <a:normAutofit/>
              </a:bodyPr>
              <a:lstStyle/>
              <a:p>
                <a:pPr algn="ctr"/>
                <a:r>
                  <a:rPr lang="en-US" altLang="zh-CN" sz="2400">
                    <a:solidFill>
                      <a:schemeClr val="accent2">
                        <a:lumMod val="100000"/>
                      </a:schemeClr>
                    </a:solidFill>
                    <a:ea typeface="微软雅黑 Light" panose="020B0502040204020203" pitchFamily="34" charset="-122"/>
                    <a:cs typeface="+mn-ea"/>
                    <a:sym typeface="+mn-lt"/>
                  </a:rPr>
                  <a:t>02</a:t>
                </a:r>
              </a:p>
            </p:txBody>
          </p:sp>
          <p:sp>
            <p:nvSpPr>
              <p:cNvPr id="41" name="iS1ide-任意多边形: 形状 10"/>
              <p:cNvSpPr>
                <a:spLocks/>
              </p:cNvSpPr>
              <p:nvPr/>
            </p:nvSpPr>
            <p:spPr bwMode="auto">
              <a:xfrm>
                <a:off x="8181099" y="1583851"/>
                <a:ext cx="16548" cy="604019"/>
              </a:xfrm>
              <a:custGeom>
                <a:avLst/>
                <a:gdLst>
                  <a:gd name="T0" fmla="*/ 0 w 1"/>
                  <a:gd name="T1" fmla="*/ 0 h 35"/>
                  <a:gd name="T2" fmla="*/ 1 w 1"/>
                  <a:gd name="T3" fmla="*/ 0 h 35"/>
                  <a:gd name="T4" fmla="*/ 1 w 1"/>
                  <a:gd name="T5" fmla="*/ 35 h 35"/>
                  <a:gd name="T6" fmla="*/ 0 w 1"/>
                  <a:gd name="T7" fmla="*/ 35 h 35"/>
                  <a:gd name="T8" fmla="*/ 0 w 1"/>
                  <a:gd name="T9" fmla="*/ 35 h 35"/>
                  <a:gd name="T10" fmla="*/ 0 w 1"/>
                  <a:gd name="T11" fmla="*/ 0 h 35"/>
                  <a:gd name="T12" fmla="*/ 0 w 1"/>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 h="35">
                    <a:moveTo>
                      <a:pt x="0" y="0"/>
                    </a:moveTo>
                    <a:cubicBezTo>
                      <a:pt x="1" y="0"/>
                      <a:pt x="1" y="0"/>
                      <a:pt x="1" y="0"/>
                    </a:cubicBezTo>
                    <a:cubicBezTo>
                      <a:pt x="1" y="35"/>
                      <a:pt x="1" y="35"/>
                      <a:pt x="1" y="35"/>
                    </a:cubicBezTo>
                    <a:cubicBezTo>
                      <a:pt x="1" y="35"/>
                      <a:pt x="1" y="35"/>
                      <a:pt x="0" y="35"/>
                    </a:cubicBezTo>
                    <a:cubicBezTo>
                      <a:pt x="0" y="35"/>
                      <a:pt x="0" y="35"/>
                      <a:pt x="0" y="35"/>
                    </a:cubicBezTo>
                    <a:cubicBezTo>
                      <a:pt x="0" y="0"/>
                      <a:pt x="0" y="0"/>
                      <a:pt x="0" y="0"/>
                    </a:cubicBezTo>
                    <a:cubicBezTo>
                      <a:pt x="0" y="0"/>
                      <a:pt x="0" y="0"/>
                      <a:pt x="0" y="0"/>
                    </a:cubicBezTo>
                    <a:close/>
                  </a:path>
                </a:pathLst>
              </a:custGeom>
              <a:solidFill>
                <a:schemeClr val="accent2"/>
              </a:solidFill>
              <a:ln>
                <a:noFill/>
              </a:ln>
              <a:extLst/>
            </p:spPr>
            <p:txBody>
              <a:bodyPr anchor="ctr"/>
              <a:lstStyle/>
              <a:p>
                <a:pPr algn="ctr"/>
                <a:endParaRPr>
                  <a:ea typeface="微软雅黑 Light" panose="020B0502040204020203" pitchFamily="34" charset="-122"/>
                  <a:cs typeface="+mn-ea"/>
                  <a:sym typeface="+mn-lt"/>
                </a:endParaRPr>
              </a:p>
            </p:txBody>
          </p:sp>
          <p:sp>
            <p:nvSpPr>
              <p:cNvPr id="42" name="iS1ide-Oval 41"/>
              <p:cNvSpPr>
                <a:spLocks/>
              </p:cNvSpPr>
              <p:nvPr/>
            </p:nvSpPr>
            <p:spPr bwMode="auto">
              <a:xfrm>
                <a:off x="8106629" y="1517657"/>
                <a:ext cx="157212" cy="157212"/>
              </a:xfrm>
              <a:prstGeom prst="ellipse">
                <a:avLst/>
              </a:prstGeom>
              <a:solidFill>
                <a:schemeClr val="accent2"/>
              </a:solidFill>
              <a:ln>
                <a:noFill/>
              </a:ln>
              <a:extLst/>
            </p:spPr>
            <p:txBody>
              <a:bodyPr anchor="ctr"/>
              <a:lstStyle/>
              <a:p>
                <a:pPr algn="ctr"/>
                <a:endParaRPr>
                  <a:ea typeface="微软雅黑 Light" panose="020B0502040204020203" pitchFamily="34" charset="-122"/>
                  <a:cs typeface="+mn-ea"/>
                  <a:sym typeface="+mn-lt"/>
                </a:endParaRPr>
              </a:p>
            </p:txBody>
          </p:sp>
        </p:grpSp>
        <p:grpSp>
          <p:nvGrpSpPr>
            <p:cNvPr id="8" name="组合 7"/>
            <p:cNvGrpSpPr/>
            <p:nvPr/>
          </p:nvGrpSpPr>
          <p:grpSpPr>
            <a:xfrm>
              <a:off x="3439978" y="822624"/>
              <a:ext cx="3822683" cy="1679666"/>
              <a:chOff x="3439978" y="822624"/>
              <a:chExt cx="3822683" cy="1679666"/>
            </a:xfrm>
          </p:grpSpPr>
          <p:sp>
            <p:nvSpPr>
              <p:cNvPr id="27" name="iS1ide-任意多边形: 形状 12"/>
              <p:cNvSpPr>
                <a:spLocks/>
              </p:cNvSpPr>
              <p:nvPr/>
            </p:nvSpPr>
            <p:spPr bwMode="auto">
              <a:xfrm>
                <a:off x="3994353" y="1848626"/>
                <a:ext cx="16548" cy="587471"/>
              </a:xfrm>
              <a:custGeom>
                <a:avLst/>
                <a:gdLst>
                  <a:gd name="T0" fmla="*/ 0 w 1"/>
                  <a:gd name="T1" fmla="*/ 34 h 34"/>
                  <a:gd name="T2" fmla="*/ 0 w 1"/>
                  <a:gd name="T3" fmla="*/ 33 h 34"/>
                  <a:gd name="T4" fmla="*/ 0 w 1"/>
                  <a:gd name="T5" fmla="*/ 0 h 34"/>
                  <a:gd name="T6" fmla="*/ 0 w 1"/>
                  <a:gd name="T7" fmla="*/ 0 h 34"/>
                  <a:gd name="T8" fmla="*/ 1 w 1"/>
                  <a:gd name="T9" fmla="*/ 0 h 34"/>
                  <a:gd name="T10" fmla="*/ 1 w 1"/>
                  <a:gd name="T11" fmla="*/ 33 h 34"/>
                  <a:gd name="T12" fmla="*/ 0 w 1"/>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 h="34">
                    <a:moveTo>
                      <a:pt x="0" y="34"/>
                    </a:moveTo>
                    <a:cubicBezTo>
                      <a:pt x="0" y="34"/>
                      <a:pt x="0" y="34"/>
                      <a:pt x="0" y="33"/>
                    </a:cubicBezTo>
                    <a:cubicBezTo>
                      <a:pt x="0" y="0"/>
                      <a:pt x="0" y="0"/>
                      <a:pt x="0" y="0"/>
                    </a:cubicBezTo>
                    <a:cubicBezTo>
                      <a:pt x="0" y="0"/>
                      <a:pt x="0" y="0"/>
                      <a:pt x="0" y="0"/>
                    </a:cubicBezTo>
                    <a:cubicBezTo>
                      <a:pt x="0" y="0"/>
                      <a:pt x="1" y="0"/>
                      <a:pt x="1" y="0"/>
                    </a:cubicBezTo>
                    <a:cubicBezTo>
                      <a:pt x="1" y="33"/>
                      <a:pt x="1" y="33"/>
                      <a:pt x="1" y="33"/>
                    </a:cubicBezTo>
                    <a:cubicBezTo>
                      <a:pt x="1" y="34"/>
                      <a:pt x="0" y="34"/>
                      <a:pt x="0" y="34"/>
                    </a:cubicBezTo>
                    <a:close/>
                  </a:path>
                </a:pathLst>
              </a:custGeom>
              <a:solidFill>
                <a:schemeClr val="accent1"/>
              </a:solidFill>
              <a:ln>
                <a:noFill/>
              </a:ln>
              <a:extLst/>
            </p:spPr>
            <p:txBody>
              <a:bodyPr anchor="ctr"/>
              <a:lstStyle/>
              <a:p>
                <a:pPr algn="ctr"/>
                <a:endParaRPr>
                  <a:ea typeface="微软雅黑 Light" panose="020B0502040204020203" pitchFamily="34" charset="-122"/>
                  <a:cs typeface="+mn-ea"/>
                  <a:sym typeface="+mn-lt"/>
                </a:endParaRPr>
              </a:p>
            </p:txBody>
          </p:sp>
          <p:sp>
            <p:nvSpPr>
              <p:cNvPr id="28" name="iS1ide-Oval 27"/>
              <p:cNvSpPr>
                <a:spLocks/>
              </p:cNvSpPr>
              <p:nvPr/>
            </p:nvSpPr>
            <p:spPr bwMode="auto">
              <a:xfrm>
                <a:off x="3928159" y="2345078"/>
                <a:ext cx="157212" cy="157212"/>
              </a:xfrm>
              <a:prstGeom prst="ellipse">
                <a:avLst/>
              </a:prstGeom>
              <a:solidFill>
                <a:schemeClr val="accent1"/>
              </a:solidFill>
              <a:ln>
                <a:noFill/>
              </a:ln>
              <a:extLst/>
            </p:spPr>
            <p:txBody>
              <a:bodyPr anchor="ctr"/>
              <a:lstStyle/>
              <a:p>
                <a:pPr algn="ctr"/>
                <a:endParaRPr>
                  <a:ea typeface="微软雅黑 Light" panose="020B0502040204020203" pitchFamily="34" charset="-122"/>
                  <a:cs typeface="+mn-ea"/>
                  <a:sym typeface="+mn-lt"/>
                </a:endParaRPr>
              </a:p>
            </p:txBody>
          </p:sp>
          <p:sp>
            <p:nvSpPr>
              <p:cNvPr id="29" name="iS1ide-任意多边形: 形状 14"/>
              <p:cNvSpPr>
                <a:spLocks/>
              </p:cNvSpPr>
              <p:nvPr/>
            </p:nvSpPr>
            <p:spPr bwMode="auto">
              <a:xfrm>
                <a:off x="3878514" y="979837"/>
                <a:ext cx="2788409" cy="810872"/>
              </a:xfrm>
              <a:custGeom>
                <a:avLst/>
                <a:gdLst>
                  <a:gd name="T0" fmla="*/ 337 w 337"/>
                  <a:gd name="T1" fmla="*/ 98 h 98"/>
                  <a:gd name="T2" fmla="*/ 0 w 337"/>
                  <a:gd name="T3" fmla="*/ 98 h 98"/>
                  <a:gd name="T4" fmla="*/ 56 w 337"/>
                  <a:gd name="T5" fmla="*/ 0 h 98"/>
                  <a:gd name="T6" fmla="*/ 337 w 337"/>
                  <a:gd name="T7" fmla="*/ 0 h 98"/>
                  <a:gd name="T8" fmla="*/ 337 w 337"/>
                  <a:gd name="T9" fmla="*/ 98 h 98"/>
                </a:gdLst>
                <a:ahLst/>
                <a:cxnLst>
                  <a:cxn ang="0">
                    <a:pos x="T0" y="T1"/>
                  </a:cxn>
                  <a:cxn ang="0">
                    <a:pos x="T2" y="T3"/>
                  </a:cxn>
                  <a:cxn ang="0">
                    <a:pos x="T4" y="T5"/>
                  </a:cxn>
                  <a:cxn ang="0">
                    <a:pos x="T6" y="T7"/>
                  </a:cxn>
                  <a:cxn ang="0">
                    <a:pos x="T8" y="T9"/>
                  </a:cxn>
                </a:cxnLst>
                <a:rect l="0" t="0" r="r" b="b"/>
                <a:pathLst>
                  <a:path w="337" h="98">
                    <a:moveTo>
                      <a:pt x="337" y="98"/>
                    </a:moveTo>
                    <a:lnTo>
                      <a:pt x="0" y="98"/>
                    </a:lnTo>
                    <a:lnTo>
                      <a:pt x="56" y="0"/>
                    </a:lnTo>
                    <a:lnTo>
                      <a:pt x="337" y="0"/>
                    </a:lnTo>
                    <a:lnTo>
                      <a:pt x="337" y="98"/>
                    </a:lnTo>
                    <a:close/>
                  </a:path>
                </a:pathLst>
              </a:custGeom>
              <a:solidFill>
                <a:schemeClr val="accent1">
                  <a:lumMod val="75000"/>
                </a:schemeClr>
              </a:solidFill>
              <a:ln>
                <a:noFill/>
              </a:ln>
              <a:extLst/>
            </p:spPr>
            <p:txBody>
              <a:bodyPr anchor="ctr"/>
              <a:lstStyle/>
              <a:p>
                <a:pPr algn="ctr"/>
                <a:endParaRPr>
                  <a:ea typeface="微软雅黑 Light" panose="020B0502040204020203" pitchFamily="34" charset="-122"/>
                  <a:cs typeface="+mn-ea"/>
                  <a:sym typeface="+mn-lt"/>
                </a:endParaRPr>
              </a:p>
            </p:txBody>
          </p:sp>
          <p:sp>
            <p:nvSpPr>
              <p:cNvPr id="30" name="iS1ide-任意多边形: 形状 15"/>
              <p:cNvSpPr>
                <a:spLocks/>
              </p:cNvSpPr>
              <p:nvPr/>
            </p:nvSpPr>
            <p:spPr bwMode="auto">
              <a:xfrm>
                <a:off x="4639740" y="1600400"/>
                <a:ext cx="2167841" cy="521277"/>
              </a:xfrm>
              <a:custGeom>
                <a:avLst/>
                <a:gdLst>
                  <a:gd name="T0" fmla="*/ 262 w 262"/>
                  <a:gd name="T1" fmla="*/ 63 h 63"/>
                  <a:gd name="T2" fmla="*/ 38 w 262"/>
                  <a:gd name="T3" fmla="*/ 63 h 63"/>
                  <a:gd name="T4" fmla="*/ 0 w 262"/>
                  <a:gd name="T5" fmla="*/ 0 h 63"/>
                  <a:gd name="T6" fmla="*/ 262 w 262"/>
                  <a:gd name="T7" fmla="*/ 0 h 63"/>
                  <a:gd name="T8" fmla="*/ 262 w 262"/>
                  <a:gd name="T9" fmla="*/ 63 h 63"/>
                </a:gdLst>
                <a:ahLst/>
                <a:cxnLst>
                  <a:cxn ang="0">
                    <a:pos x="T0" y="T1"/>
                  </a:cxn>
                  <a:cxn ang="0">
                    <a:pos x="T2" y="T3"/>
                  </a:cxn>
                  <a:cxn ang="0">
                    <a:pos x="T4" y="T5"/>
                  </a:cxn>
                  <a:cxn ang="0">
                    <a:pos x="T6" y="T7"/>
                  </a:cxn>
                  <a:cxn ang="0">
                    <a:pos x="T8" y="T9"/>
                  </a:cxn>
                </a:cxnLst>
                <a:rect l="0" t="0" r="r" b="b"/>
                <a:pathLst>
                  <a:path w="262" h="63">
                    <a:moveTo>
                      <a:pt x="262" y="63"/>
                    </a:moveTo>
                    <a:lnTo>
                      <a:pt x="38" y="63"/>
                    </a:lnTo>
                    <a:lnTo>
                      <a:pt x="0" y="0"/>
                    </a:lnTo>
                    <a:lnTo>
                      <a:pt x="262" y="0"/>
                    </a:lnTo>
                    <a:lnTo>
                      <a:pt x="262" y="63"/>
                    </a:lnTo>
                    <a:close/>
                  </a:path>
                </a:pathLst>
              </a:custGeom>
              <a:solidFill>
                <a:schemeClr val="accent1">
                  <a:lumMod val="75000"/>
                </a:schemeClr>
              </a:solidFill>
              <a:ln>
                <a:noFill/>
              </a:ln>
              <a:extLst/>
            </p:spPr>
            <p:txBody>
              <a:bodyPr anchor="ctr"/>
              <a:lstStyle/>
              <a:p>
                <a:pPr algn="ctr"/>
                <a:endParaRPr>
                  <a:ea typeface="微软雅黑 Light" panose="020B0502040204020203" pitchFamily="34" charset="-122"/>
                  <a:cs typeface="+mn-ea"/>
                  <a:sym typeface="+mn-lt"/>
                </a:endParaRPr>
              </a:p>
            </p:txBody>
          </p:sp>
          <p:sp>
            <p:nvSpPr>
              <p:cNvPr id="31" name="iS1ide-任意多边形: 形状 16"/>
              <p:cNvSpPr>
                <a:spLocks/>
              </p:cNvSpPr>
              <p:nvPr/>
            </p:nvSpPr>
            <p:spPr bwMode="auto">
              <a:xfrm>
                <a:off x="5217661" y="1600400"/>
                <a:ext cx="1770684" cy="521277"/>
              </a:xfrm>
              <a:custGeom>
                <a:avLst/>
                <a:gdLst>
                  <a:gd name="T0" fmla="*/ 263 w 263"/>
                  <a:gd name="T1" fmla="*/ 63 h 63"/>
                  <a:gd name="T2" fmla="*/ 38 w 263"/>
                  <a:gd name="T3" fmla="*/ 63 h 63"/>
                  <a:gd name="T4" fmla="*/ 0 w 263"/>
                  <a:gd name="T5" fmla="*/ 0 h 63"/>
                  <a:gd name="T6" fmla="*/ 263 w 263"/>
                  <a:gd name="T7" fmla="*/ 0 h 63"/>
                  <a:gd name="T8" fmla="*/ 263 w 263"/>
                  <a:gd name="T9" fmla="*/ 63 h 63"/>
                </a:gdLst>
                <a:ahLst/>
                <a:cxnLst>
                  <a:cxn ang="0">
                    <a:pos x="T0" y="T1"/>
                  </a:cxn>
                  <a:cxn ang="0">
                    <a:pos x="T2" y="T3"/>
                  </a:cxn>
                  <a:cxn ang="0">
                    <a:pos x="T4" y="T5"/>
                  </a:cxn>
                  <a:cxn ang="0">
                    <a:pos x="T6" y="T7"/>
                  </a:cxn>
                  <a:cxn ang="0">
                    <a:pos x="T8" y="T9"/>
                  </a:cxn>
                </a:cxnLst>
                <a:rect l="0" t="0" r="r" b="b"/>
                <a:pathLst>
                  <a:path w="263" h="63">
                    <a:moveTo>
                      <a:pt x="263" y="63"/>
                    </a:moveTo>
                    <a:lnTo>
                      <a:pt x="38" y="63"/>
                    </a:lnTo>
                    <a:lnTo>
                      <a:pt x="0" y="0"/>
                    </a:lnTo>
                    <a:lnTo>
                      <a:pt x="263" y="0"/>
                    </a:lnTo>
                    <a:lnTo>
                      <a:pt x="263" y="63"/>
                    </a:lnTo>
                    <a:close/>
                  </a:path>
                </a:pathLst>
              </a:custGeom>
              <a:solidFill>
                <a:schemeClr val="accent1">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anchor="ctr" anchorCtr="1" compatLnSpc="1">
                <a:prstTxWarp prst="textNoShape">
                  <a:avLst/>
                </a:prstTxWarp>
                <a:noAutofit/>
              </a:bodyPr>
              <a:lstStyle/>
              <a:p>
                <a:pPr algn="ctr">
                  <a:lnSpc>
                    <a:spcPct val="120000"/>
                  </a:lnSpc>
                </a:pPr>
                <a:r>
                  <a:rPr lang="zh-CN" altLang="en-US" sz="1200" dirty="0">
                    <a:solidFill>
                      <a:schemeClr val="bg1"/>
                    </a:solidFill>
                    <a:ea typeface="微软雅黑 Light" panose="020B0502040204020203" pitchFamily="34" charset="-122"/>
                    <a:cs typeface="+mn-ea"/>
                    <a:sym typeface="+mn-lt"/>
                  </a:rPr>
                  <a:t>点击此处更换文本</a:t>
                </a:r>
              </a:p>
            </p:txBody>
          </p:sp>
          <p:sp>
            <p:nvSpPr>
              <p:cNvPr id="32" name="iS1ide-任意多边形: 形状 17"/>
              <p:cNvSpPr>
                <a:spLocks/>
              </p:cNvSpPr>
              <p:nvPr/>
            </p:nvSpPr>
            <p:spPr bwMode="auto">
              <a:xfrm>
                <a:off x="4465980" y="979837"/>
                <a:ext cx="2796681" cy="537826"/>
              </a:xfrm>
              <a:custGeom>
                <a:avLst/>
                <a:gdLst>
                  <a:gd name="T0" fmla="*/ 338 w 338"/>
                  <a:gd name="T1" fmla="*/ 65 h 65"/>
                  <a:gd name="T2" fmla="*/ 0 w 338"/>
                  <a:gd name="T3" fmla="*/ 65 h 65"/>
                  <a:gd name="T4" fmla="*/ 75 w 338"/>
                  <a:gd name="T5" fmla="*/ 0 h 65"/>
                  <a:gd name="T6" fmla="*/ 338 w 338"/>
                  <a:gd name="T7" fmla="*/ 0 h 65"/>
                  <a:gd name="T8" fmla="*/ 338 w 338"/>
                  <a:gd name="T9" fmla="*/ 65 h 65"/>
                </a:gdLst>
                <a:ahLst/>
                <a:cxnLst>
                  <a:cxn ang="0">
                    <a:pos x="T0" y="T1"/>
                  </a:cxn>
                  <a:cxn ang="0">
                    <a:pos x="T2" y="T3"/>
                  </a:cxn>
                  <a:cxn ang="0">
                    <a:pos x="T4" y="T5"/>
                  </a:cxn>
                  <a:cxn ang="0">
                    <a:pos x="T6" y="T7"/>
                  </a:cxn>
                  <a:cxn ang="0">
                    <a:pos x="T8" y="T9"/>
                  </a:cxn>
                </a:cxnLst>
                <a:rect l="0" t="0" r="r" b="b"/>
                <a:pathLst>
                  <a:path w="338" h="65">
                    <a:moveTo>
                      <a:pt x="338" y="65"/>
                    </a:moveTo>
                    <a:lnTo>
                      <a:pt x="0" y="65"/>
                    </a:lnTo>
                    <a:lnTo>
                      <a:pt x="75" y="0"/>
                    </a:lnTo>
                    <a:lnTo>
                      <a:pt x="338" y="0"/>
                    </a:lnTo>
                    <a:lnTo>
                      <a:pt x="338" y="65"/>
                    </a:lnTo>
                    <a:close/>
                  </a:path>
                </a:pathLst>
              </a:custGeom>
              <a:solidFill>
                <a:schemeClr val="accent1">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none" lIns="91440" tIns="45720" rIns="91440" bIns="45720" anchor="ctr" anchorCtr="1" compatLnSpc="1">
                <a:prstTxWarp prst="textNoShape">
                  <a:avLst/>
                </a:prstTxWarp>
                <a:normAutofit/>
              </a:bodyPr>
              <a:lstStyle/>
              <a:p>
                <a:pPr algn="ctr"/>
                <a:r>
                  <a:rPr lang="zh-CN" altLang="en-US" sz="1600" b="1">
                    <a:solidFill>
                      <a:schemeClr val="bg1"/>
                    </a:solidFill>
                    <a:ea typeface="微软雅黑 Light" panose="020B0502040204020203" pitchFamily="34" charset="-122"/>
                    <a:cs typeface="+mn-ea"/>
                    <a:sym typeface="+mn-lt"/>
                  </a:rPr>
                  <a:t>标题文本预设</a:t>
                </a:r>
              </a:p>
            </p:txBody>
          </p:sp>
          <p:sp>
            <p:nvSpPr>
              <p:cNvPr id="33" name="iS1ide-Oval 32"/>
              <p:cNvSpPr>
                <a:spLocks/>
              </p:cNvSpPr>
              <p:nvPr/>
            </p:nvSpPr>
            <p:spPr bwMode="auto">
              <a:xfrm>
                <a:off x="3439978" y="822624"/>
                <a:ext cx="1133568" cy="1125292"/>
              </a:xfrm>
              <a:prstGeom prst="ellipse">
                <a:avLst/>
              </a:prstGeom>
              <a:solidFill>
                <a:schemeClr val="accent1">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34" name="iS1ide-Oval 33"/>
              <p:cNvSpPr>
                <a:spLocks/>
              </p:cNvSpPr>
              <p:nvPr/>
            </p:nvSpPr>
            <p:spPr bwMode="auto">
              <a:xfrm>
                <a:off x="3547546" y="930192"/>
                <a:ext cx="901891" cy="893614"/>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anchor="ctr" anchorCtr="1" compatLnSpc="1">
                <a:prstTxWarp prst="textNoShape">
                  <a:avLst/>
                </a:prstTxWarp>
                <a:normAutofit/>
              </a:bodyPr>
              <a:lstStyle/>
              <a:p>
                <a:pPr algn="ctr"/>
                <a:r>
                  <a:rPr lang="en-US" altLang="zh-CN" sz="2400">
                    <a:solidFill>
                      <a:schemeClr val="accent1">
                        <a:lumMod val="100000"/>
                      </a:schemeClr>
                    </a:solidFill>
                    <a:ea typeface="微软雅黑 Light" panose="020B0502040204020203" pitchFamily="34" charset="-122"/>
                    <a:cs typeface="+mn-ea"/>
                    <a:sym typeface="+mn-lt"/>
                  </a:rPr>
                  <a:t>01</a:t>
                </a:r>
              </a:p>
            </p:txBody>
          </p:sp>
        </p:grpSp>
        <p:grpSp>
          <p:nvGrpSpPr>
            <p:cNvPr id="9" name="组合 8"/>
            <p:cNvGrpSpPr/>
            <p:nvPr/>
          </p:nvGrpSpPr>
          <p:grpSpPr>
            <a:xfrm>
              <a:off x="3456527" y="3437273"/>
              <a:ext cx="3806134" cy="1663117"/>
              <a:chOff x="3456527" y="3437273"/>
              <a:chExt cx="3806134" cy="1663117"/>
            </a:xfrm>
          </p:grpSpPr>
          <p:sp>
            <p:nvSpPr>
              <p:cNvPr id="19" name="iS1ide-任意多边形: 形状 20"/>
              <p:cNvSpPr>
                <a:spLocks/>
              </p:cNvSpPr>
              <p:nvPr/>
            </p:nvSpPr>
            <p:spPr bwMode="auto">
              <a:xfrm>
                <a:off x="3878514" y="3577937"/>
                <a:ext cx="2788409" cy="810872"/>
              </a:xfrm>
              <a:custGeom>
                <a:avLst/>
                <a:gdLst>
                  <a:gd name="T0" fmla="*/ 337 w 337"/>
                  <a:gd name="T1" fmla="*/ 98 h 98"/>
                  <a:gd name="T2" fmla="*/ 0 w 337"/>
                  <a:gd name="T3" fmla="*/ 98 h 98"/>
                  <a:gd name="T4" fmla="*/ 56 w 337"/>
                  <a:gd name="T5" fmla="*/ 0 h 98"/>
                  <a:gd name="T6" fmla="*/ 337 w 337"/>
                  <a:gd name="T7" fmla="*/ 0 h 98"/>
                  <a:gd name="T8" fmla="*/ 337 w 337"/>
                  <a:gd name="T9" fmla="*/ 98 h 98"/>
                </a:gdLst>
                <a:ahLst/>
                <a:cxnLst>
                  <a:cxn ang="0">
                    <a:pos x="T0" y="T1"/>
                  </a:cxn>
                  <a:cxn ang="0">
                    <a:pos x="T2" y="T3"/>
                  </a:cxn>
                  <a:cxn ang="0">
                    <a:pos x="T4" y="T5"/>
                  </a:cxn>
                  <a:cxn ang="0">
                    <a:pos x="T6" y="T7"/>
                  </a:cxn>
                  <a:cxn ang="0">
                    <a:pos x="T8" y="T9"/>
                  </a:cxn>
                </a:cxnLst>
                <a:rect l="0" t="0" r="r" b="b"/>
                <a:pathLst>
                  <a:path w="337" h="98">
                    <a:moveTo>
                      <a:pt x="337" y="98"/>
                    </a:moveTo>
                    <a:lnTo>
                      <a:pt x="0" y="98"/>
                    </a:lnTo>
                    <a:lnTo>
                      <a:pt x="56" y="0"/>
                    </a:lnTo>
                    <a:lnTo>
                      <a:pt x="337" y="0"/>
                    </a:lnTo>
                    <a:lnTo>
                      <a:pt x="337" y="98"/>
                    </a:lnTo>
                    <a:close/>
                  </a:path>
                </a:pathLst>
              </a:custGeom>
              <a:solidFill>
                <a:schemeClr val="accent3">
                  <a:lumMod val="75000"/>
                </a:schemeClr>
              </a:solidFill>
              <a:ln>
                <a:noFill/>
              </a:ln>
              <a:extLst/>
            </p:spPr>
            <p:txBody>
              <a:bodyPr anchor="ctr"/>
              <a:lstStyle/>
              <a:p>
                <a:pPr algn="ctr"/>
                <a:endParaRPr>
                  <a:ea typeface="微软雅黑 Light" panose="020B0502040204020203" pitchFamily="34" charset="-122"/>
                  <a:cs typeface="+mn-ea"/>
                  <a:sym typeface="+mn-lt"/>
                </a:endParaRPr>
              </a:p>
            </p:txBody>
          </p:sp>
          <p:sp>
            <p:nvSpPr>
              <p:cNvPr id="20" name="iS1ide-任意多边形: 形状 21"/>
              <p:cNvSpPr>
                <a:spLocks/>
              </p:cNvSpPr>
              <p:nvPr/>
            </p:nvSpPr>
            <p:spPr bwMode="auto">
              <a:xfrm>
                <a:off x="4639740" y="4198499"/>
                <a:ext cx="2167841" cy="537826"/>
              </a:xfrm>
              <a:custGeom>
                <a:avLst/>
                <a:gdLst>
                  <a:gd name="T0" fmla="*/ 262 w 262"/>
                  <a:gd name="T1" fmla="*/ 65 h 65"/>
                  <a:gd name="T2" fmla="*/ 38 w 262"/>
                  <a:gd name="T3" fmla="*/ 65 h 65"/>
                  <a:gd name="T4" fmla="*/ 0 w 262"/>
                  <a:gd name="T5" fmla="*/ 0 h 65"/>
                  <a:gd name="T6" fmla="*/ 262 w 262"/>
                  <a:gd name="T7" fmla="*/ 0 h 65"/>
                  <a:gd name="T8" fmla="*/ 262 w 262"/>
                  <a:gd name="T9" fmla="*/ 65 h 65"/>
                </a:gdLst>
                <a:ahLst/>
                <a:cxnLst>
                  <a:cxn ang="0">
                    <a:pos x="T0" y="T1"/>
                  </a:cxn>
                  <a:cxn ang="0">
                    <a:pos x="T2" y="T3"/>
                  </a:cxn>
                  <a:cxn ang="0">
                    <a:pos x="T4" y="T5"/>
                  </a:cxn>
                  <a:cxn ang="0">
                    <a:pos x="T6" y="T7"/>
                  </a:cxn>
                  <a:cxn ang="0">
                    <a:pos x="T8" y="T9"/>
                  </a:cxn>
                </a:cxnLst>
                <a:rect l="0" t="0" r="r" b="b"/>
                <a:pathLst>
                  <a:path w="262" h="65">
                    <a:moveTo>
                      <a:pt x="262" y="65"/>
                    </a:moveTo>
                    <a:lnTo>
                      <a:pt x="38" y="65"/>
                    </a:lnTo>
                    <a:lnTo>
                      <a:pt x="0" y="0"/>
                    </a:lnTo>
                    <a:lnTo>
                      <a:pt x="262" y="0"/>
                    </a:lnTo>
                    <a:lnTo>
                      <a:pt x="262" y="65"/>
                    </a:lnTo>
                    <a:close/>
                  </a:path>
                </a:pathLst>
              </a:custGeom>
              <a:solidFill>
                <a:schemeClr val="accent3">
                  <a:lumMod val="75000"/>
                </a:schemeClr>
              </a:solidFill>
              <a:ln>
                <a:noFill/>
              </a:ln>
              <a:extLst/>
            </p:spPr>
            <p:txBody>
              <a:bodyPr anchor="ctr"/>
              <a:lstStyle/>
              <a:p>
                <a:pPr algn="ctr"/>
                <a:endParaRPr>
                  <a:ea typeface="微软雅黑 Light" panose="020B0502040204020203" pitchFamily="34" charset="-122"/>
                  <a:cs typeface="+mn-ea"/>
                  <a:sym typeface="+mn-lt"/>
                </a:endParaRPr>
              </a:p>
            </p:txBody>
          </p:sp>
          <p:sp>
            <p:nvSpPr>
              <p:cNvPr id="21" name="iS1ide-任意多边形: 形状 22"/>
              <p:cNvSpPr>
                <a:spLocks/>
              </p:cNvSpPr>
              <p:nvPr/>
            </p:nvSpPr>
            <p:spPr bwMode="auto">
              <a:xfrm>
                <a:off x="5217661" y="4198499"/>
                <a:ext cx="1770684" cy="537826"/>
              </a:xfrm>
              <a:custGeom>
                <a:avLst/>
                <a:gdLst>
                  <a:gd name="T0" fmla="*/ 263 w 263"/>
                  <a:gd name="T1" fmla="*/ 65 h 65"/>
                  <a:gd name="T2" fmla="*/ 38 w 263"/>
                  <a:gd name="T3" fmla="*/ 65 h 65"/>
                  <a:gd name="T4" fmla="*/ 0 w 263"/>
                  <a:gd name="T5" fmla="*/ 0 h 65"/>
                  <a:gd name="T6" fmla="*/ 263 w 263"/>
                  <a:gd name="T7" fmla="*/ 0 h 65"/>
                  <a:gd name="T8" fmla="*/ 263 w 263"/>
                  <a:gd name="T9" fmla="*/ 65 h 65"/>
                </a:gdLst>
                <a:ahLst/>
                <a:cxnLst>
                  <a:cxn ang="0">
                    <a:pos x="T0" y="T1"/>
                  </a:cxn>
                  <a:cxn ang="0">
                    <a:pos x="T2" y="T3"/>
                  </a:cxn>
                  <a:cxn ang="0">
                    <a:pos x="T4" y="T5"/>
                  </a:cxn>
                  <a:cxn ang="0">
                    <a:pos x="T6" y="T7"/>
                  </a:cxn>
                  <a:cxn ang="0">
                    <a:pos x="T8" y="T9"/>
                  </a:cxn>
                </a:cxnLst>
                <a:rect l="0" t="0" r="r" b="b"/>
                <a:pathLst>
                  <a:path w="263" h="65">
                    <a:moveTo>
                      <a:pt x="263" y="65"/>
                    </a:moveTo>
                    <a:lnTo>
                      <a:pt x="38" y="65"/>
                    </a:lnTo>
                    <a:lnTo>
                      <a:pt x="0" y="0"/>
                    </a:lnTo>
                    <a:lnTo>
                      <a:pt x="263" y="0"/>
                    </a:lnTo>
                    <a:lnTo>
                      <a:pt x="263" y="65"/>
                    </a:lnTo>
                    <a:close/>
                  </a:path>
                </a:pathLst>
              </a:custGeom>
              <a:solidFill>
                <a:schemeClr val="accent3"/>
              </a:solidFill>
              <a:ln>
                <a:noFill/>
              </a:ln>
              <a:extLst/>
            </p:spPr>
            <p:txBody>
              <a:bodyPr vert="horz" wrap="square" lIns="91440" tIns="45720" rIns="91440" bIns="45720" anchor="ctr" anchorCtr="1" compatLnSpc="1">
                <a:prstTxWarp prst="textNoShape">
                  <a:avLst/>
                </a:prstTxWarp>
                <a:normAutofit/>
              </a:bodyPr>
              <a:lstStyle/>
              <a:p>
                <a:pPr algn="ctr">
                  <a:lnSpc>
                    <a:spcPct val="120000"/>
                  </a:lnSpc>
                </a:pPr>
                <a:r>
                  <a:rPr lang="zh-CN" altLang="en-US" sz="1200" dirty="0">
                    <a:solidFill>
                      <a:schemeClr val="bg1"/>
                    </a:solidFill>
                    <a:ea typeface="微软雅黑 Light" panose="020B0502040204020203" pitchFamily="34" charset="-122"/>
                    <a:cs typeface="+mn-ea"/>
                    <a:sym typeface="+mn-lt"/>
                  </a:rPr>
                  <a:t>点击此处更换文本</a:t>
                </a:r>
              </a:p>
            </p:txBody>
          </p:sp>
          <p:sp>
            <p:nvSpPr>
              <p:cNvPr id="22" name="iS1ide-任意多边形: 形状 23"/>
              <p:cNvSpPr>
                <a:spLocks/>
              </p:cNvSpPr>
              <p:nvPr/>
            </p:nvSpPr>
            <p:spPr bwMode="auto">
              <a:xfrm>
                <a:off x="4465980" y="3577937"/>
                <a:ext cx="2796681" cy="537826"/>
              </a:xfrm>
              <a:custGeom>
                <a:avLst/>
                <a:gdLst>
                  <a:gd name="T0" fmla="*/ 338 w 338"/>
                  <a:gd name="T1" fmla="*/ 65 h 65"/>
                  <a:gd name="T2" fmla="*/ 0 w 338"/>
                  <a:gd name="T3" fmla="*/ 65 h 65"/>
                  <a:gd name="T4" fmla="*/ 75 w 338"/>
                  <a:gd name="T5" fmla="*/ 0 h 65"/>
                  <a:gd name="T6" fmla="*/ 338 w 338"/>
                  <a:gd name="T7" fmla="*/ 0 h 65"/>
                  <a:gd name="T8" fmla="*/ 338 w 338"/>
                  <a:gd name="T9" fmla="*/ 65 h 65"/>
                </a:gdLst>
                <a:ahLst/>
                <a:cxnLst>
                  <a:cxn ang="0">
                    <a:pos x="T0" y="T1"/>
                  </a:cxn>
                  <a:cxn ang="0">
                    <a:pos x="T2" y="T3"/>
                  </a:cxn>
                  <a:cxn ang="0">
                    <a:pos x="T4" y="T5"/>
                  </a:cxn>
                  <a:cxn ang="0">
                    <a:pos x="T6" y="T7"/>
                  </a:cxn>
                  <a:cxn ang="0">
                    <a:pos x="T8" y="T9"/>
                  </a:cxn>
                </a:cxnLst>
                <a:rect l="0" t="0" r="r" b="b"/>
                <a:pathLst>
                  <a:path w="338" h="65">
                    <a:moveTo>
                      <a:pt x="338" y="65"/>
                    </a:moveTo>
                    <a:lnTo>
                      <a:pt x="0" y="65"/>
                    </a:lnTo>
                    <a:lnTo>
                      <a:pt x="75" y="0"/>
                    </a:lnTo>
                    <a:lnTo>
                      <a:pt x="338" y="0"/>
                    </a:lnTo>
                    <a:lnTo>
                      <a:pt x="338" y="65"/>
                    </a:lnTo>
                    <a:close/>
                  </a:path>
                </a:pathLst>
              </a:custGeom>
              <a:solidFill>
                <a:schemeClr val="accent3"/>
              </a:solidFill>
              <a:ln>
                <a:noFill/>
              </a:ln>
              <a:extLst/>
            </p:spPr>
            <p:txBody>
              <a:bodyPr vert="horz" wrap="none" lIns="91440" tIns="45720" rIns="91440" bIns="45720" anchor="ctr" anchorCtr="1" compatLnSpc="1">
                <a:prstTxWarp prst="textNoShape">
                  <a:avLst/>
                </a:prstTxWarp>
                <a:normAutofit/>
              </a:bodyPr>
              <a:lstStyle/>
              <a:p>
                <a:pPr algn="ctr"/>
                <a:r>
                  <a:rPr lang="zh-CN" altLang="en-US" sz="1600" b="1" dirty="0">
                    <a:solidFill>
                      <a:schemeClr val="bg1"/>
                    </a:solidFill>
                    <a:ea typeface="微软雅黑 Light" panose="020B0502040204020203" pitchFamily="34" charset="-122"/>
                    <a:cs typeface="+mn-ea"/>
                    <a:sym typeface="+mn-lt"/>
                  </a:rPr>
                  <a:t>标题文本预设</a:t>
                </a:r>
              </a:p>
            </p:txBody>
          </p:sp>
          <p:sp>
            <p:nvSpPr>
              <p:cNvPr id="23" name="iS1ide-Oval 22"/>
              <p:cNvSpPr>
                <a:spLocks/>
              </p:cNvSpPr>
              <p:nvPr/>
            </p:nvSpPr>
            <p:spPr bwMode="auto">
              <a:xfrm>
                <a:off x="3456527" y="3437273"/>
                <a:ext cx="1117020" cy="1108743"/>
              </a:xfrm>
              <a:prstGeom prst="ellipse">
                <a:avLst/>
              </a:prstGeom>
              <a:solidFill>
                <a:schemeClr val="accent3"/>
              </a:solidFill>
              <a:ln>
                <a:noFill/>
              </a:ln>
              <a:extLst/>
            </p:spPr>
            <p:txBody>
              <a:bodyPr anchor="ctr"/>
              <a:lstStyle/>
              <a:p>
                <a:pPr algn="ctr"/>
                <a:endParaRPr>
                  <a:ea typeface="微软雅黑 Light" panose="020B0502040204020203" pitchFamily="34" charset="-122"/>
                  <a:cs typeface="+mn-ea"/>
                  <a:sym typeface="+mn-lt"/>
                </a:endParaRPr>
              </a:p>
            </p:txBody>
          </p:sp>
          <p:sp>
            <p:nvSpPr>
              <p:cNvPr id="24" name="iS1ide-Oval 23"/>
              <p:cNvSpPr>
                <a:spLocks/>
              </p:cNvSpPr>
              <p:nvPr/>
            </p:nvSpPr>
            <p:spPr bwMode="auto">
              <a:xfrm>
                <a:off x="3580642" y="3561388"/>
                <a:ext cx="868794" cy="860517"/>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anchor="ctr" anchorCtr="1" compatLnSpc="1">
                <a:prstTxWarp prst="textNoShape">
                  <a:avLst/>
                </a:prstTxWarp>
                <a:normAutofit/>
              </a:bodyPr>
              <a:lstStyle/>
              <a:p>
                <a:pPr algn="ctr"/>
                <a:r>
                  <a:rPr lang="en-US" altLang="zh-CN" sz="2400">
                    <a:solidFill>
                      <a:schemeClr val="accent3">
                        <a:lumMod val="100000"/>
                      </a:schemeClr>
                    </a:solidFill>
                    <a:ea typeface="微软雅黑 Light" panose="020B0502040204020203" pitchFamily="34" charset="-122"/>
                    <a:cs typeface="+mn-ea"/>
                    <a:sym typeface="+mn-lt"/>
                  </a:rPr>
                  <a:t>03</a:t>
                </a:r>
              </a:p>
            </p:txBody>
          </p:sp>
          <p:sp>
            <p:nvSpPr>
              <p:cNvPr id="25" name="iS1ide-任意多边形: 形状 26"/>
              <p:cNvSpPr>
                <a:spLocks/>
              </p:cNvSpPr>
              <p:nvPr/>
            </p:nvSpPr>
            <p:spPr bwMode="auto">
              <a:xfrm>
                <a:off x="4010901" y="4463274"/>
                <a:ext cx="41374" cy="570923"/>
              </a:xfrm>
              <a:custGeom>
                <a:avLst/>
                <a:gdLst>
                  <a:gd name="T0" fmla="*/ 1 w 2"/>
                  <a:gd name="T1" fmla="*/ 33 h 33"/>
                  <a:gd name="T2" fmla="*/ 0 w 2"/>
                  <a:gd name="T3" fmla="*/ 33 h 33"/>
                  <a:gd name="T4" fmla="*/ 0 w 2"/>
                  <a:gd name="T5" fmla="*/ 0 h 33"/>
                  <a:gd name="T6" fmla="*/ 1 w 2"/>
                  <a:gd name="T7" fmla="*/ 0 h 33"/>
                  <a:gd name="T8" fmla="*/ 2 w 2"/>
                  <a:gd name="T9" fmla="*/ 0 h 33"/>
                  <a:gd name="T10" fmla="*/ 2 w 2"/>
                  <a:gd name="T11" fmla="*/ 33 h 33"/>
                  <a:gd name="T12" fmla="*/ 1 w 2"/>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2" h="33">
                    <a:moveTo>
                      <a:pt x="1" y="33"/>
                    </a:moveTo>
                    <a:cubicBezTo>
                      <a:pt x="1" y="33"/>
                      <a:pt x="0" y="33"/>
                      <a:pt x="0" y="33"/>
                    </a:cubicBezTo>
                    <a:cubicBezTo>
                      <a:pt x="0" y="0"/>
                      <a:pt x="0" y="0"/>
                      <a:pt x="0" y="0"/>
                    </a:cubicBezTo>
                    <a:cubicBezTo>
                      <a:pt x="0" y="0"/>
                      <a:pt x="1" y="0"/>
                      <a:pt x="1" y="0"/>
                    </a:cubicBezTo>
                    <a:cubicBezTo>
                      <a:pt x="1" y="0"/>
                      <a:pt x="2" y="0"/>
                      <a:pt x="2" y="0"/>
                    </a:cubicBezTo>
                    <a:cubicBezTo>
                      <a:pt x="2" y="33"/>
                      <a:pt x="2" y="33"/>
                      <a:pt x="2" y="33"/>
                    </a:cubicBezTo>
                    <a:cubicBezTo>
                      <a:pt x="2" y="33"/>
                      <a:pt x="1" y="33"/>
                      <a:pt x="1" y="33"/>
                    </a:cubicBezTo>
                    <a:close/>
                  </a:path>
                </a:pathLst>
              </a:custGeom>
              <a:solidFill>
                <a:schemeClr val="accent3"/>
              </a:solidFill>
              <a:ln>
                <a:noFill/>
              </a:ln>
              <a:extLst/>
            </p:spPr>
            <p:txBody>
              <a:bodyPr anchor="ctr"/>
              <a:lstStyle/>
              <a:p>
                <a:pPr algn="ctr"/>
                <a:endParaRPr>
                  <a:ea typeface="微软雅黑 Light" panose="020B0502040204020203" pitchFamily="34" charset="-122"/>
                  <a:cs typeface="+mn-ea"/>
                  <a:sym typeface="+mn-lt"/>
                </a:endParaRPr>
              </a:p>
            </p:txBody>
          </p:sp>
          <p:sp>
            <p:nvSpPr>
              <p:cNvPr id="26" name="iS1ide-Oval 25"/>
              <p:cNvSpPr>
                <a:spLocks/>
              </p:cNvSpPr>
              <p:nvPr/>
            </p:nvSpPr>
            <p:spPr bwMode="auto">
              <a:xfrm>
                <a:off x="3961256" y="4943178"/>
                <a:ext cx="140664" cy="157212"/>
              </a:xfrm>
              <a:prstGeom prst="ellipse">
                <a:avLst/>
              </a:prstGeom>
              <a:solidFill>
                <a:schemeClr val="accent3"/>
              </a:solidFill>
              <a:ln>
                <a:noFill/>
              </a:ln>
              <a:extLst/>
            </p:spPr>
            <p:txBody>
              <a:bodyPr anchor="ctr"/>
              <a:lstStyle/>
              <a:p>
                <a:pPr algn="ctr"/>
                <a:endParaRPr>
                  <a:ea typeface="微软雅黑 Light" panose="020B0502040204020203" pitchFamily="34" charset="-122"/>
                  <a:cs typeface="+mn-ea"/>
                  <a:sym typeface="+mn-lt"/>
                </a:endParaRPr>
              </a:p>
            </p:txBody>
          </p:sp>
        </p:grpSp>
        <p:grpSp>
          <p:nvGrpSpPr>
            <p:cNvPr id="10" name="组合 9"/>
            <p:cNvGrpSpPr/>
            <p:nvPr/>
          </p:nvGrpSpPr>
          <p:grpSpPr>
            <a:xfrm>
              <a:off x="9029250" y="2398395"/>
              <a:ext cx="2275409" cy="1405679"/>
              <a:chOff x="9149183" y="1903956"/>
              <a:chExt cx="2275409" cy="1405679"/>
            </a:xfrm>
          </p:grpSpPr>
          <p:sp>
            <p:nvSpPr>
              <p:cNvPr id="17" name="iS1ide-文本框 45"/>
              <p:cNvSpPr txBox="1"/>
              <p:nvPr/>
            </p:nvSpPr>
            <p:spPr>
              <a:xfrm>
                <a:off x="9149183" y="1903956"/>
                <a:ext cx="2275409" cy="276999"/>
              </a:xfrm>
              <a:prstGeom prst="rect">
                <a:avLst/>
              </a:prstGeom>
              <a:noFill/>
            </p:spPr>
            <p:txBody>
              <a:bodyPr wrap="none" lIns="0" tIns="0" rIns="0" bIns="0">
                <a:noAutofit/>
              </a:bodyPr>
              <a:lstStyle/>
              <a:p>
                <a:r>
                  <a:rPr lang="zh-CN" altLang="en-US" sz="2000" b="1">
                    <a:solidFill>
                      <a:schemeClr val="accent2"/>
                    </a:solidFill>
                    <a:ea typeface="微软雅黑 Light" panose="020B0502040204020203" pitchFamily="34" charset="-122"/>
                    <a:cs typeface="+mn-ea"/>
                    <a:sym typeface="+mn-lt"/>
                  </a:rPr>
                  <a:t>标题文本预设</a:t>
                </a:r>
              </a:p>
            </p:txBody>
          </p:sp>
          <p:sp>
            <p:nvSpPr>
              <p:cNvPr id="18" name="iS1ide-Rectangle 17"/>
              <p:cNvSpPr/>
              <p:nvPr/>
            </p:nvSpPr>
            <p:spPr>
              <a:xfrm>
                <a:off x="9149183" y="2373994"/>
                <a:ext cx="2275409" cy="935641"/>
              </a:xfrm>
              <a:prstGeom prst="rect">
                <a:avLst/>
              </a:prstGeom>
            </p:spPr>
            <p:txBody>
              <a:bodyPr wrap="square" lIns="0" tIns="0" rIns="0" bIns="0" anchor="t" anchorCtr="0">
                <a:noAutofit/>
              </a:bodyPr>
              <a:lstStyle/>
              <a:p>
                <a:pPr>
                  <a:lnSpc>
                    <a:spcPct val="120000"/>
                  </a:lnSpc>
                </a:pPr>
                <a:r>
                  <a:rPr lang="zh-CN" altLang="en-US" sz="1400" dirty="0">
                    <a:solidFill>
                      <a:sysClr val="windowText" lastClr="000000"/>
                    </a:solidFill>
                    <a:ea typeface="微软雅黑 Light" panose="020B0502040204020203" pitchFamily="34" charset="-122"/>
                    <a:cs typeface="+mn-ea"/>
                    <a:sym typeface="+mn-lt"/>
                  </a:rPr>
                  <a:t>点击此处更换文本 </a:t>
                </a:r>
              </a:p>
            </p:txBody>
          </p:sp>
        </p:grpSp>
        <p:grpSp>
          <p:nvGrpSpPr>
            <p:cNvPr id="11" name="组合 10"/>
            <p:cNvGrpSpPr/>
            <p:nvPr/>
          </p:nvGrpSpPr>
          <p:grpSpPr>
            <a:xfrm>
              <a:off x="873239" y="1066245"/>
              <a:ext cx="2278881" cy="1405679"/>
              <a:chOff x="226567" y="1979542"/>
              <a:chExt cx="2278881" cy="1405679"/>
            </a:xfrm>
          </p:grpSpPr>
          <p:sp>
            <p:nvSpPr>
              <p:cNvPr id="15" name="iS1ide-文本框 41"/>
              <p:cNvSpPr txBox="1"/>
              <p:nvPr/>
            </p:nvSpPr>
            <p:spPr>
              <a:xfrm>
                <a:off x="226567" y="1979542"/>
                <a:ext cx="2278881" cy="276999"/>
              </a:xfrm>
              <a:prstGeom prst="rect">
                <a:avLst/>
              </a:prstGeom>
              <a:noFill/>
            </p:spPr>
            <p:txBody>
              <a:bodyPr wrap="none" lIns="0" tIns="0" rIns="0" bIns="0">
                <a:noAutofit/>
              </a:bodyPr>
              <a:lstStyle/>
              <a:p>
                <a:pPr algn="r"/>
                <a:r>
                  <a:rPr lang="zh-CN" altLang="en-US" sz="2000" b="1" dirty="0">
                    <a:solidFill>
                      <a:schemeClr val="accent1"/>
                    </a:solidFill>
                    <a:ea typeface="微软雅黑 Light" panose="020B0502040204020203" pitchFamily="34" charset="-122"/>
                    <a:cs typeface="+mn-ea"/>
                    <a:sym typeface="+mn-lt"/>
                  </a:rPr>
                  <a:t>标题文本预设</a:t>
                </a:r>
              </a:p>
            </p:txBody>
          </p:sp>
          <p:sp>
            <p:nvSpPr>
              <p:cNvPr id="16" name="iS1ide-Rectangle 15"/>
              <p:cNvSpPr/>
              <p:nvPr/>
            </p:nvSpPr>
            <p:spPr>
              <a:xfrm>
                <a:off x="226567" y="2449580"/>
                <a:ext cx="2278881" cy="935641"/>
              </a:xfrm>
              <a:prstGeom prst="rect">
                <a:avLst/>
              </a:prstGeom>
            </p:spPr>
            <p:txBody>
              <a:bodyPr wrap="square" lIns="0" tIns="0" rIns="0" bIns="0" anchor="t" anchorCtr="0">
                <a:noAutofit/>
              </a:bodyPr>
              <a:lstStyle/>
              <a:p>
                <a:pPr algn="r">
                  <a:lnSpc>
                    <a:spcPct val="120000"/>
                  </a:lnSpc>
                </a:pPr>
                <a:r>
                  <a:rPr lang="zh-CN" altLang="en-US" sz="1400" dirty="0">
                    <a:solidFill>
                      <a:sysClr val="windowText" lastClr="000000"/>
                    </a:solidFill>
                    <a:ea typeface="微软雅黑 Light" panose="020B0502040204020203" pitchFamily="34" charset="-122"/>
                    <a:cs typeface="+mn-ea"/>
                    <a:sym typeface="+mn-lt"/>
                  </a:rPr>
                  <a:t>点击此处更换文本 </a:t>
                </a:r>
              </a:p>
            </p:txBody>
          </p:sp>
        </p:grpSp>
        <p:grpSp>
          <p:nvGrpSpPr>
            <p:cNvPr id="12" name="组合 11"/>
            <p:cNvGrpSpPr/>
            <p:nvPr/>
          </p:nvGrpSpPr>
          <p:grpSpPr>
            <a:xfrm>
              <a:off x="909716" y="3664345"/>
              <a:ext cx="2242404" cy="1405679"/>
              <a:chOff x="226567" y="4072373"/>
              <a:chExt cx="2242404" cy="1405679"/>
            </a:xfrm>
          </p:grpSpPr>
          <p:sp>
            <p:nvSpPr>
              <p:cNvPr id="13" name="iS1ide-文本框 43"/>
              <p:cNvSpPr txBox="1"/>
              <p:nvPr/>
            </p:nvSpPr>
            <p:spPr>
              <a:xfrm>
                <a:off x="226567" y="4072373"/>
                <a:ext cx="2242404" cy="276999"/>
              </a:xfrm>
              <a:prstGeom prst="rect">
                <a:avLst/>
              </a:prstGeom>
              <a:noFill/>
            </p:spPr>
            <p:txBody>
              <a:bodyPr wrap="none" lIns="0" tIns="0" rIns="0" bIns="0">
                <a:noAutofit/>
              </a:bodyPr>
              <a:lstStyle/>
              <a:p>
                <a:pPr algn="r"/>
                <a:r>
                  <a:rPr lang="zh-CN" altLang="en-US" sz="2000" b="1">
                    <a:solidFill>
                      <a:schemeClr val="accent4"/>
                    </a:solidFill>
                    <a:ea typeface="微软雅黑 Light" panose="020B0502040204020203" pitchFamily="34" charset="-122"/>
                    <a:cs typeface="+mn-ea"/>
                    <a:sym typeface="+mn-lt"/>
                  </a:rPr>
                  <a:t>标题文本预设</a:t>
                </a:r>
              </a:p>
            </p:txBody>
          </p:sp>
          <p:sp>
            <p:nvSpPr>
              <p:cNvPr id="14" name="iS1ide-Rectangle 13"/>
              <p:cNvSpPr/>
              <p:nvPr/>
            </p:nvSpPr>
            <p:spPr>
              <a:xfrm>
                <a:off x="226567" y="4542411"/>
                <a:ext cx="2242404" cy="935641"/>
              </a:xfrm>
              <a:prstGeom prst="rect">
                <a:avLst/>
              </a:prstGeom>
            </p:spPr>
            <p:txBody>
              <a:bodyPr wrap="square" lIns="0" tIns="0" rIns="0" bIns="0" anchor="t" anchorCtr="0">
                <a:noAutofit/>
              </a:bodyPr>
              <a:lstStyle/>
              <a:p>
                <a:pPr algn="r">
                  <a:lnSpc>
                    <a:spcPct val="120000"/>
                  </a:lnSpc>
                </a:pPr>
                <a:r>
                  <a:rPr lang="zh-CN" altLang="en-US" sz="1400" dirty="0">
                    <a:solidFill>
                      <a:sysClr val="windowText" lastClr="000000"/>
                    </a:solidFill>
                    <a:ea typeface="微软雅黑 Light" panose="020B0502040204020203" pitchFamily="34" charset="-122"/>
                    <a:cs typeface="+mn-ea"/>
                    <a:sym typeface="+mn-lt"/>
                  </a:rPr>
                  <a:t>点击此处更换文本 </a:t>
                </a:r>
              </a:p>
            </p:txBody>
          </p:sp>
        </p:grpSp>
      </p:grpSp>
      <p:sp>
        <p:nvSpPr>
          <p:cNvPr id="43" name="文本框 42"/>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教育经历</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44" name="图片 4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96805" y="415926"/>
            <a:ext cx="780428" cy="540089"/>
          </a:xfrm>
          <a:prstGeom prst="rect">
            <a:avLst/>
          </a:prstGeom>
        </p:spPr>
      </p:pic>
    </p:spTree>
    <p:custDataLst>
      <p:tags r:id="rId2"/>
    </p:custDataLst>
    <p:extLst>
      <p:ext uri="{BB962C8B-B14F-4D97-AF65-F5344CB8AC3E}">
        <p14:creationId xmlns:p14="http://schemas.microsoft.com/office/powerpoint/2010/main" xmlns="" val="2123626160"/>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05af6f1a-3f99-404f-9192-434052def37d"/>
          <p:cNvGrpSpPr>
            <a:grpSpLocks noChangeAspect="1"/>
          </p:cNvGrpSpPr>
          <p:nvPr/>
        </p:nvGrpSpPr>
        <p:grpSpPr>
          <a:xfrm>
            <a:off x="1177233" y="1468253"/>
            <a:ext cx="10645538" cy="3741903"/>
            <a:chOff x="926964" y="1773053"/>
            <a:chExt cx="10645538" cy="3741903"/>
          </a:xfrm>
        </p:grpSpPr>
        <p:sp>
          <p:nvSpPr>
            <p:cNvPr id="7" name="íṩľíḍè-Rectangle 3"/>
            <p:cNvSpPr>
              <a:spLocks noChangeAspect="1"/>
            </p:cNvSpPr>
            <p:nvPr/>
          </p:nvSpPr>
          <p:spPr bwMode="auto">
            <a:xfrm>
              <a:off x="1791639" y="2518671"/>
              <a:ext cx="4762291" cy="2996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a:ea typeface="微软雅黑 Light" panose="020B0502040204020203" pitchFamily="34" charset="-122"/>
                <a:cs typeface="+mn-ea"/>
                <a:sym typeface="+mn-lt"/>
              </a:endParaRPr>
            </a:p>
          </p:txBody>
        </p:sp>
        <p:grpSp>
          <p:nvGrpSpPr>
            <p:cNvPr id="8" name="Group 4"/>
            <p:cNvGrpSpPr/>
            <p:nvPr/>
          </p:nvGrpSpPr>
          <p:grpSpPr>
            <a:xfrm>
              <a:off x="1214157" y="2525021"/>
              <a:ext cx="780704" cy="2989935"/>
              <a:chOff x="1214157" y="3109275"/>
              <a:chExt cx="780704" cy="2989935"/>
            </a:xfrm>
          </p:grpSpPr>
          <p:sp>
            <p:nvSpPr>
              <p:cNvPr id="73" name="íṩľíḍè-Oval 5"/>
              <p:cNvSpPr>
                <a:spLocks/>
              </p:cNvSpPr>
              <p:nvPr/>
            </p:nvSpPr>
            <p:spPr bwMode="auto">
              <a:xfrm>
                <a:off x="1214157" y="3109275"/>
                <a:ext cx="780704" cy="393044"/>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74" name="íṩľíḍè-Freeform: Shape 6"/>
              <p:cNvSpPr>
                <a:spLocks/>
              </p:cNvSpPr>
              <p:nvPr/>
            </p:nvSpPr>
            <p:spPr bwMode="auto">
              <a:xfrm>
                <a:off x="1214157" y="3285986"/>
                <a:ext cx="780704" cy="2813224"/>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chemeClr val="tx2">
                  <a:lumMod val="25000"/>
                  <a:lumOff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grpSp>
        <p:grpSp>
          <p:nvGrpSpPr>
            <p:cNvPr id="9" name="Group 7"/>
            <p:cNvGrpSpPr/>
            <p:nvPr/>
          </p:nvGrpSpPr>
          <p:grpSpPr>
            <a:xfrm>
              <a:off x="1214157" y="3923864"/>
              <a:ext cx="780704" cy="1591092"/>
              <a:chOff x="1214157" y="4508118"/>
              <a:chExt cx="780704" cy="1591092"/>
            </a:xfrm>
          </p:grpSpPr>
          <p:sp>
            <p:nvSpPr>
              <p:cNvPr id="71" name="íṩľíḍè-Oval 8"/>
              <p:cNvSpPr>
                <a:spLocks/>
              </p:cNvSpPr>
              <p:nvPr/>
            </p:nvSpPr>
            <p:spPr bwMode="auto">
              <a:xfrm>
                <a:off x="1214157" y="4508118"/>
                <a:ext cx="780704" cy="395735"/>
              </a:xfrm>
              <a:prstGeom prst="ellipse">
                <a:avLst/>
              </a:prstGeom>
              <a:solidFill>
                <a:schemeClr val="accent1">
                  <a:lumMod val="75000"/>
                </a:schemeClr>
              </a:solidFill>
              <a:ln>
                <a:noFill/>
              </a:ln>
            </p:spPr>
            <p:txBody>
              <a:bodyPr anchor="ctr"/>
              <a:lstStyle/>
              <a:p>
                <a:pPr algn="ctr"/>
                <a:endParaRPr>
                  <a:ea typeface="微软雅黑 Light" panose="020B0502040204020203" pitchFamily="34" charset="-122"/>
                  <a:cs typeface="+mn-ea"/>
                  <a:sym typeface="+mn-lt"/>
                </a:endParaRPr>
              </a:p>
            </p:txBody>
          </p:sp>
          <p:sp>
            <p:nvSpPr>
              <p:cNvPr id="72" name="íṩľíḍè-Freeform: Shape 9"/>
              <p:cNvSpPr>
                <a:spLocks/>
              </p:cNvSpPr>
              <p:nvPr/>
            </p:nvSpPr>
            <p:spPr bwMode="auto">
              <a:xfrm>
                <a:off x="1214157" y="4680484"/>
                <a:ext cx="780704" cy="1418726"/>
              </a:xfrm>
              <a:custGeom>
                <a:avLst/>
                <a:gdLst>
                  <a:gd name="T0" fmla="*/ 0 w 30"/>
                  <a:gd name="T1" fmla="*/ 0 h 54"/>
                  <a:gd name="T2" fmla="*/ 0 w 30"/>
                  <a:gd name="T3" fmla="*/ 46 h 54"/>
                  <a:gd name="T4" fmla="*/ 15 w 30"/>
                  <a:gd name="T5" fmla="*/ 54 h 54"/>
                  <a:gd name="T6" fmla="*/ 30 w 30"/>
                  <a:gd name="T7" fmla="*/ 46 h 54"/>
                  <a:gd name="T8" fmla="*/ 30 w 30"/>
                  <a:gd name="T9" fmla="*/ 0 h 54"/>
                  <a:gd name="T10" fmla="*/ 15 w 30"/>
                  <a:gd name="T11" fmla="*/ 8 h 54"/>
                  <a:gd name="T12" fmla="*/ 0 w 30"/>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0" h="54">
                    <a:moveTo>
                      <a:pt x="0" y="0"/>
                    </a:moveTo>
                    <a:cubicBezTo>
                      <a:pt x="0" y="46"/>
                      <a:pt x="0" y="46"/>
                      <a:pt x="0" y="46"/>
                    </a:cubicBezTo>
                    <a:cubicBezTo>
                      <a:pt x="0" y="46"/>
                      <a:pt x="0" y="54"/>
                      <a:pt x="15" y="54"/>
                    </a:cubicBezTo>
                    <a:cubicBezTo>
                      <a:pt x="30" y="54"/>
                      <a:pt x="30" y="46"/>
                      <a:pt x="30" y="46"/>
                    </a:cubicBezTo>
                    <a:cubicBezTo>
                      <a:pt x="30" y="0"/>
                      <a:pt x="30" y="0"/>
                      <a:pt x="30" y="0"/>
                    </a:cubicBezTo>
                    <a:cubicBezTo>
                      <a:pt x="30" y="0"/>
                      <a:pt x="30" y="8"/>
                      <a:pt x="15" y="8"/>
                    </a:cubicBezTo>
                    <a:cubicBezTo>
                      <a:pt x="0" y="8"/>
                      <a:pt x="0" y="0"/>
                      <a:pt x="0" y="0"/>
                    </a:cubicBezTo>
                    <a:close/>
                  </a:path>
                </a:pathLst>
              </a:custGeom>
              <a:solidFill>
                <a:schemeClr val="accent1"/>
              </a:solidFill>
              <a:ln>
                <a:noFill/>
              </a:ln>
            </p:spPr>
            <p:txBody>
              <a:bodyPr anchor="ctr"/>
              <a:lstStyle/>
              <a:p>
                <a:pPr algn="ctr"/>
                <a:endParaRPr>
                  <a:ea typeface="微软雅黑 Light" panose="020B0502040204020203" pitchFamily="34" charset="-122"/>
                  <a:cs typeface="+mn-ea"/>
                  <a:sym typeface="+mn-lt"/>
                </a:endParaRPr>
              </a:p>
            </p:txBody>
          </p:sp>
        </p:grpSp>
        <p:grpSp>
          <p:nvGrpSpPr>
            <p:cNvPr id="10" name="Group 10"/>
            <p:cNvGrpSpPr/>
            <p:nvPr/>
          </p:nvGrpSpPr>
          <p:grpSpPr>
            <a:xfrm>
              <a:off x="2504594" y="2525021"/>
              <a:ext cx="780704" cy="2989935"/>
              <a:chOff x="2504594" y="3109275"/>
              <a:chExt cx="780704" cy="2989935"/>
            </a:xfrm>
          </p:grpSpPr>
          <p:sp>
            <p:nvSpPr>
              <p:cNvPr id="69" name="íṩľíḍè-Oval 11"/>
              <p:cNvSpPr>
                <a:spLocks/>
              </p:cNvSpPr>
              <p:nvPr/>
            </p:nvSpPr>
            <p:spPr bwMode="auto">
              <a:xfrm>
                <a:off x="2504594" y="3109275"/>
                <a:ext cx="780704" cy="393044"/>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70" name="íṩľíḍè-Freeform: Shape 12"/>
              <p:cNvSpPr>
                <a:spLocks/>
              </p:cNvSpPr>
              <p:nvPr/>
            </p:nvSpPr>
            <p:spPr bwMode="auto">
              <a:xfrm>
                <a:off x="2504594" y="3285986"/>
                <a:ext cx="780704" cy="2813224"/>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chemeClr val="tx2">
                  <a:lumMod val="25000"/>
                  <a:lumOff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grpSp>
        <p:grpSp>
          <p:nvGrpSpPr>
            <p:cNvPr id="11" name="Group 13"/>
            <p:cNvGrpSpPr/>
            <p:nvPr/>
          </p:nvGrpSpPr>
          <p:grpSpPr>
            <a:xfrm>
              <a:off x="2504593" y="4315324"/>
              <a:ext cx="780705" cy="1199632"/>
              <a:chOff x="2504593" y="4899578"/>
              <a:chExt cx="780705" cy="1199632"/>
            </a:xfrm>
          </p:grpSpPr>
          <p:sp>
            <p:nvSpPr>
              <p:cNvPr id="67" name="íṩľíḍè-Oval 14"/>
              <p:cNvSpPr>
                <a:spLocks/>
              </p:cNvSpPr>
              <p:nvPr/>
            </p:nvSpPr>
            <p:spPr bwMode="auto">
              <a:xfrm>
                <a:off x="2504593" y="4899578"/>
                <a:ext cx="780703" cy="400222"/>
              </a:xfrm>
              <a:prstGeom prst="ellipse">
                <a:avLst/>
              </a:prstGeom>
              <a:solidFill>
                <a:schemeClr val="accent2">
                  <a:lumMod val="75000"/>
                </a:schemeClr>
              </a:solidFill>
              <a:ln>
                <a:noFill/>
              </a:ln>
            </p:spPr>
            <p:txBody>
              <a:bodyPr anchor="ctr"/>
              <a:lstStyle/>
              <a:p>
                <a:pPr algn="ctr"/>
                <a:endParaRPr>
                  <a:ea typeface="微软雅黑 Light" panose="020B0502040204020203" pitchFamily="34" charset="-122"/>
                  <a:cs typeface="+mn-ea"/>
                  <a:sym typeface="+mn-lt"/>
                </a:endParaRPr>
              </a:p>
            </p:txBody>
          </p:sp>
          <p:sp>
            <p:nvSpPr>
              <p:cNvPr id="68" name="íṩľíḍè-Freeform: Shape 15"/>
              <p:cNvSpPr>
                <a:spLocks/>
              </p:cNvSpPr>
              <p:nvPr/>
            </p:nvSpPr>
            <p:spPr bwMode="auto">
              <a:xfrm>
                <a:off x="2504594" y="5100449"/>
                <a:ext cx="780704" cy="998761"/>
              </a:xfrm>
              <a:custGeom>
                <a:avLst/>
                <a:gdLst>
                  <a:gd name="T0" fmla="*/ 0 w 30"/>
                  <a:gd name="T1" fmla="*/ 0 h 38"/>
                  <a:gd name="T2" fmla="*/ 0 w 30"/>
                  <a:gd name="T3" fmla="*/ 30 h 38"/>
                  <a:gd name="T4" fmla="*/ 15 w 30"/>
                  <a:gd name="T5" fmla="*/ 38 h 38"/>
                  <a:gd name="T6" fmla="*/ 30 w 30"/>
                  <a:gd name="T7" fmla="*/ 30 h 38"/>
                  <a:gd name="T8" fmla="*/ 30 w 30"/>
                  <a:gd name="T9" fmla="*/ 0 h 38"/>
                  <a:gd name="T10" fmla="*/ 15 w 30"/>
                  <a:gd name="T11" fmla="*/ 7 h 38"/>
                  <a:gd name="T12" fmla="*/ 0 w 30"/>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30" h="38">
                    <a:moveTo>
                      <a:pt x="0" y="0"/>
                    </a:moveTo>
                    <a:cubicBezTo>
                      <a:pt x="0" y="30"/>
                      <a:pt x="0" y="30"/>
                      <a:pt x="0" y="30"/>
                    </a:cubicBezTo>
                    <a:cubicBezTo>
                      <a:pt x="0" y="30"/>
                      <a:pt x="0" y="38"/>
                      <a:pt x="15" y="38"/>
                    </a:cubicBezTo>
                    <a:cubicBezTo>
                      <a:pt x="30" y="38"/>
                      <a:pt x="30" y="30"/>
                      <a:pt x="30" y="30"/>
                    </a:cubicBezTo>
                    <a:cubicBezTo>
                      <a:pt x="30" y="0"/>
                      <a:pt x="30" y="0"/>
                      <a:pt x="30" y="0"/>
                    </a:cubicBezTo>
                    <a:cubicBezTo>
                      <a:pt x="30" y="0"/>
                      <a:pt x="30" y="7"/>
                      <a:pt x="15" y="7"/>
                    </a:cubicBezTo>
                    <a:cubicBezTo>
                      <a:pt x="0" y="7"/>
                      <a:pt x="0" y="0"/>
                      <a:pt x="0" y="0"/>
                    </a:cubicBezTo>
                    <a:close/>
                  </a:path>
                </a:pathLst>
              </a:custGeom>
              <a:solidFill>
                <a:schemeClr val="accent2"/>
              </a:solidFill>
              <a:ln>
                <a:noFill/>
              </a:ln>
            </p:spPr>
            <p:txBody>
              <a:bodyPr anchor="ctr"/>
              <a:lstStyle/>
              <a:p>
                <a:pPr algn="ctr"/>
                <a:endParaRPr>
                  <a:ea typeface="微软雅黑 Light" panose="020B0502040204020203" pitchFamily="34" charset="-122"/>
                  <a:cs typeface="+mn-ea"/>
                  <a:sym typeface="+mn-lt"/>
                </a:endParaRPr>
              </a:p>
            </p:txBody>
          </p:sp>
        </p:grpSp>
        <p:grpSp>
          <p:nvGrpSpPr>
            <p:cNvPr id="12" name="Group 16"/>
            <p:cNvGrpSpPr/>
            <p:nvPr/>
          </p:nvGrpSpPr>
          <p:grpSpPr>
            <a:xfrm>
              <a:off x="3794547" y="2525021"/>
              <a:ext cx="783395" cy="2989935"/>
              <a:chOff x="3794547" y="3109275"/>
              <a:chExt cx="783395" cy="2989935"/>
            </a:xfrm>
          </p:grpSpPr>
          <p:sp>
            <p:nvSpPr>
              <p:cNvPr id="65" name="íṩľíḍè-Oval 17"/>
              <p:cNvSpPr>
                <a:spLocks/>
              </p:cNvSpPr>
              <p:nvPr/>
            </p:nvSpPr>
            <p:spPr bwMode="auto">
              <a:xfrm>
                <a:off x="3794547" y="3109275"/>
                <a:ext cx="783395" cy="393044"/>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66" name="íṩľíḍè-Freeform: Shape 18"/>
              <p:cNvSpPr>
                <a:spLocks/>
              </p:cNvSpPr>
              <p:nvPr/>
            </p:nvSpPr>
            <p:spPr bwMode="auto">
              <a:xfrm>
                <a:off x="3794547" y="3285986"/>
                <a:ext cx="783395" cy="2813224"/>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chemeClr val="tx2">
                  <a:lumMod val="25000"/>
                  <a:lumOff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grpSp>
        <p:grpSp>
          <p:nvGrpSpPr>
            <p:cNvPr id="13" name="Group 19"/>
            <p:cNvGrpSpPr/>
            <p:nvPr/>
          </p:nvGrpSpPr>
          <p:grpSpPr>
            <a:xfrm>
              <a:off x="3794547" y="3103818"/>
              <a:ext cx="783395" cy="2411138"/>
              <a:chOff x="3794547" y="3688072"/>
              <a:chExt cx="783395" cy="2411138"/>
            </a:xfrm>
          </p:grpSpPr>
          <p:sp>
            <p:nvSpPr>
              <p:cNvPr id="63" name="íṩľíḍè-Oval 20"/>
              <p:cNvSpPr>
                <a:spLocks/>
              </p:cNvSpPr>
              <p:nvPr/>
            </p:nvSpPr>
            <p:spPr bwMode="auto">
              <a:xfrm>
                <a:off x="3794547" y="3688072"/>
                <a:ext cx="783395" cy="419965"/>
              </a:xfrm>
              <a:prstGeom prst="ellipse">
                <a:avLst/>
              </a:prstGeom>
              <a:solidFill>
                <a:schemeClr val="accent3">
                  <a:lumMod val="75000"/>
                </a:schemeClr>
              </a:solidFill>
              <a:ln>
                <a:noFill/>
              </a:ln>
            </p:spPr>
            <p:txBody>
              <a:bodyPr anchor="ctr"/>
              <a:lstStyle/>
              <a:p>
                <a:pPr algn="ctr"/>
                <a:endParaRPr>
                  <a:ea typeface="微软雅黑 Light" panose="020B0502040204020203" pitchFamily="34" charset="-122"/>
                  <a:cs typeface="+mn-ea"/>
                  <a:sym typeface="+mn-lt"/>
                </a:endParaRPr>
              </a:p>
            </p:txBody>
          </p:sp>
          <p:sp>
            <p:nvSpPr>
              <p:cNvPr id="64" name="íṩľíḍè-Freeform: Shape 21"/>
              <p:cNvSpPr>
                <a:spLocks/>
              </p:cNvSpPr>
              <p:nvPr/>
            </p:nvSpPr>
            <p:spPr bwMode="auto">
              <a:xfrm>
                <a:off x="3794547" y="3891704"/>
                <a:ext cx="783395" cy="2207506"/>
              </a:xfrm>
              <a:custGeom>
                <a:avLst/>
                <a:gdLst>
                  <a:gd name="T0" fmla="*/ 0 w 30"/>
                  <a:gd name="T1" fmla="*/ 0 h 84"/>
                  <a:gd name="T2" fmla="*/ 0 w 30"/>
                  <a:gd name="T3" fmla="*/ 76 h 84"/>
                  <a:gd name="T4" fmla="*/ 15 w 30"/>
                  <a:gd name="T5" fmla="*/ 84 h 84"/>
                  <a:gd name="T6" fmla="*/ 30 w 30"/>
                  <a:gd name="T7" fmla="*/ 76 h 84"/>
                  <a:gd name="T8" fmla="*/ 30 w 30"/>
                  <a:gd name="T9" fmla="*/ 0 h 84"/>
                  <a:gd name="T10" fmla="*/ 15 w 30"/>
                  <a:gd name="T11" fmla="*/ 8 h 84"/>
                  <a:gd name="T12" fmla="*/ 0 w 30"/>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0" h="84">
                    <a:moveTo>
                      <a:pt x="0" y="0"/>
                    </a:moveTo>
                    <a:cubicBezTo>
                      <a:pt x="0" y="76"/>
                      <a:pt x="0" y="76"/>
                      <a:pt x="0" y="76"/>
                    </a:cubicBezTo>
                    <a:cubicBezTo>
                      <a:pt x="0" y="76"/>
                      <a:pt x="0" y="84"/>
                      <a:pt x="15" y="84"/>
                    </a:cubicBezTo>
                    <a:cubicBezTo>
                      <a:pt x="30" y="84"/>
                      <a:pt x="30" y="76"/>
                      <a:pt x="30" y="76"/>
                    </a:cubicBezTo>
                    <a:cubicBezTo>
                      <a:pt x="30" y="0"/>
                      <a:pt x="30" y="0"/>
                      <a:pt x="30" y="0"/>
                    </a:cubicBezTo>
                    <a:cubicBezTo>
                      <a:pt x="30" y="0"/>
                      <a:pt x="30" y="8"/>
                      <a:pt x="15" y="8"/>
                    </a:cubicBezTo>
                    <a:cubicBezTo>
                      <a:pt x="0" y="8"/>
                      <a:pt x="0" y="0"/>
                      <a:pt x="0" y="0"/>
                    </a:cubicBezTo>
                    <a:close/>
                  </a:path>
                </a:pathLst>
              </a:custGeom>
              <a:solidFill>
                <a:schemeClr val="accent3"/>
              </a:solidFill>
              <a:ln>
                <a:noFill/>
              </a:ln>
            </p:spPr>
            <p:txBody>
              <a:bodyPr anchor="ctr"/>
              <a:lstStyle/>
              <a:p>
                <a:pPr algn="ctr"/>
                <a:endParaRPr>
                  <a:ea typeface="微软雅黑 Light" panose="020B0502040204020203" pitchFamily="34" charset="-122"/>
                  <a:cs typeface="+mn-ea"/>
                  <a:sym typeface="+mn-lt"/>
                </a:endParaRPr>
              </a:p>
            </p:txBody>
          </p:sp>
        </p:grpSp>
        <p:grpSp>
          <p:nvGrpSpPr>
            <p:cNvPr id="14" name="Group 22"/>
            <p:cNvGrpSpPr/>
            <p:nvPr/>
          </p:nvGrpSpPr>
          <p:grpSpPr>
            <a:xfrm>
              <a:off x="5086028" y="2525021"/>
              <a:ext cx="780704" cy="2989935"/>
              <a:chOff x="5086028" y="3109275"/>
              <a:chExt cx="780704" cy="2989935"/>
            </a:xfrm>
          </p:grpSpPr>
          <p:sp>
            <p:nvSpPr>
              <p:cNvPr id="61" name="íṩľíḍè-Oval 23"/>
              <p:cNvSpPr>
                <a:spLocks/>
              </p:cNvSpPr>
              <p:nvPr/>
            </p:nvSpPr>
            <p:spPr bwMode="auto">
              <a:xfrm>
                <a:off x="5086028" y="3109275"/>
                <a:ext cx="780704" cy="393044"/>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sp>
            <p:nvSpPr>
              <p:cNvPr id="62" name="íṩľíḍè-Freeform: Shape 24"/>
              <p:cNvSpPr>
                <a:spLocks/>
              </p:cNvSpPr>
              <p:nvPr/>
            </p:nvSpPr>
            <p:spPr bwMode="auto">
              <a:xfrm>
                <a:off x="5086028" y="3285986"/>
                <a:ext cx="780704" cy="2813224"/>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chemeClr val="tx2">
                  <a:lumMod val="25000"/>
                  <a:lumOff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ea typeface="微软雅黑 Light" panose="020B0502040204020203" pitchFamily="34" charset="-122"/>
                  <a:cs typeface="+mn-ea"/>
                  <a:sym typeface="+mn-lt"/>
                </a:endParaRPr>
              </a:p>
            </p:txBody>
          </p:sp>
        </p:grpSp>
        <p:grpSp>
          <p:nvGrpSpPr>
            <p:cNvPr id="15" name="Group 25"/>
            <p:cNvGrpSpPr/>
            <p:nvPr/>
          </p:nvGrpSpPr>
          <p:grpSpPr>
            <a:xfrm>
              <a:off x="5083445" y="3727154"/>
              <a:ext cx="783287" cy="1787802"/>
              <a:chOff x="5083445" y="4311408"/>
              <a:chExt cx="783287" cy="1787802"/>
            </a:xfrm>
          </p:grpSpPr>
          <p:sp>
            <p:nvSpPr>
              <p:cNvPr id="59" name="íṩľíḍè-Oval 26"/>
              <p:cNvSpPr>
                <a:spLocks/>
              </p:cNvSpPr>
              <p:nvPr/>
            </p:nvSpPr>
            <p:spPr bwMode="auto">
              <a:xfrm>
                <a:off x="5083445" y="4311408"/>
                <a:ext cx="783287" cy="402499"/>
              </a:xfrm>
              <a:prstGeom prst="ellipse">
                <a:avLst/>
              </a:prstGeom>
              <a:solidFill>
                <a:schemeClr val="accent5">
                  <a:lumMod val="75000"/>
                </a:schemeClr>
              </a:solidFill>
              <a:ln>
                <a:noFill/>
              </a:ln>
            </p:spPr>
            <p:txBody>
              <a:bodyPr anchor="ctr"/>
              <a:lstStyle/>
              <a:p>
                <a:pPr algn="ctr"/>
                <a:endParaRPr>
                  <a:ea typeface="微软雅黑 Light" panose="020B0502040204020203" pitchFamily="34" charset="-122"/>
                  <a:cs typeface="+mn-ea"/>
                  <a:sym typeface="+mn-lt"/>
                </a:endParaRPr>
              </a:p>
            </p:txBody>
          </p:sp>
          <p:sp>
            <p:nvSpPr>
              <p:cNvPr id="60" name="íṩľíḍè-Freeform: Shape 27"/>
              <p:cNvSpPr>
                <a:spLocks/>
              </p:cNvSpPr>
              <p:nvPr/>
            </p:nvSpPr>
            <p:spPr bwMode="auto">
              <a:xfrm>
                <a:off x="5086028" y="4494730"/>
                <a:ext cx="780704" cy="1604480"/>
              </a:xfrm>
              <a:custGeom>
                <a:avLst/>
                <a:gdLst>
                  <a:gd name="T0" fmla="*/ 0 w 30"/>
                  <a:gd name="T1" fmla="*/ 0 h 61"/>
                  <a:gd name="T2" fmla="*/ 0 w 30"/>
                  <a:gd name="T3" fmla="*/ 53 h 61"/>
                  <a:gd name="T4" fmla="*/ 15 w 30"/>
                  <a:gd name="T5" fmla="*/ 61 h 61"/>
                  <a:gd name="T6" fmla="*/ 30 w 30"/>
                  <a:gd name="T7" fmla="*/ 53 h 61"/>
                  <a:gd name="T8" fmla="*/ 30 w 30"/>
                  <a:gd name="T9" fmla="*/ 0 h 61"/>
                  <a:gd name="T10" fmla="*/ 15 w 30"/>
                  <a:gd name="T11" fmla="*/ 7 h 61"/>
                  <a:gd name="T12" fmla="*/ 0 w 3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30" h="61">
                    <a:moveTo>
                      <a:pt x="0" y="0"/>
                    </a:moveTo>
                    <a:cubicBezTo>
                      <a:pt x="0" y="53"/>
                      <a:pt x="0" y="53"/>
                      <a:pt x="0" y="53"/>
                    </a:cubicBezTo>
                    <a:cubicBezTo>
                      <a:pt x="0" y="53"/>
                      <a:pt x="0" y="61"/>
                      <a:pt x="15" y="61"/>
                    </a:cubicBezTo>
                    <a:cubicBezTo>
                      <a:pt x="30" y="61"/>
                      <a:pt x="30" y="53"/>
                      <a:pt x="30" y="53"/>
                    </a:cubicBezTo>
                    <a:cubicBezTo>
                      <a:pt x="30" y="0"/>
                      <a:pt x="30" y="0"/>
                      <a:pt x="30" y="0"/>
                    </a:cubicBezTo>
                    <a:cubicBezTo>
                      <a:pt x="30" y="0"/>
                      <a:pt x="30" y="7"/>
                      <a:pt x="15" y="7"/>
                    </a:cubicBezTo>
                    <a:cubicBezTo>
                      <a:pt x="0" y="7"/>
                      <a:pt x="0" y="0"/>
                      <a:pt x="0" y="0"/>
                    </a:cubicBezTo>
                    <a:close/>
                  </a:path>
                </a:pathLst>
              </a:custGeom>
              <a:solidFill>
                <a:schemeClr val="accent5"/>
              </a:solidFill>
              <a:ln>
                <a:noFill/>
              </a:ln>
            </p:spPr>
            <p:txBody>
              <a:bodyPr anchor="ctr"/>
              <a:lstStyle/>
              <a:p>
                <a:pPr algn="ctr"/>
                <a:endParaRPr>
                  <a:ea typeface="微软雅黑 Light" panose="020B0502040204020203" pitchFamily="34" charset="-122"/>
                  <a:cs typeface="+mn-ea"/>
                  <a:sym typeface="+mn-lt"/>
                </a:endParaRPr>
              </a:p>
            </p:txBody>
          </p:sp>
        </p:grpSp>
        <p:sp>
          <p:nvSpPr>
            <p:cNvPr id="16" name="íṩľíḍè-Freeform: Shape 28"/>
            <p:cNvSpPr>
              <a:spLocks/>
            </p:cNvSpPr>
            <p:nvPr/>
          </p:nvSpPr>
          <p:spPr bwMode="auto">
            <a:xfrm>
              <a:off x="936130" y="1981811"/>
              <a:ext cx="607598"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chemeClr val="accent1"/>
            </a:solidFill>
            <a:ln>
              <a:noFill/>
            </a:ln>
          </p:spPr>
          <p:txBody>
            <a:bodyPr anchor="ctr"/>
            <a:lstStyle/>
            <a:p>
              <a:pPr algn="ctr"/>
              <a:endParaRPr>
                <a:ea typeface="微软雅黑 Light" panose="020B0502040204020203" pitchFamily="34" charset="-122"/>
                <a:cs typeface="+mn-ea"/>
                <a:sym typeface="+mn-lt"/>
              </a:endParaRPr>
            </a:p>
          </p:txBody>
        </p:sp>
        <p:sp>
          <p:nvSpPr>
            <p:cNvPr id="17" name="íṩľíḍè-Freeform: Shape 29"/>
            <p:cNvSpPr>
              <a:spLocks/>
            </p:cNvSpPr>
            <p:nvPr/>
          </p:nvSpPr>
          <p:spPr bwMode="auto">
            <a:xfrm>
              <a:off x="2250394" y="1981811"/>
              <a:ext cx="607598"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chemeClr val="accent2"/>
            </a:solidFill>
            <a:ln>
              <a:noFill/>
            </a:ln>
          </p:spPr>
          <p:txBody>
            <a:bodyPr anchor="ctr"/>
            <a:lstStyle/>
            <a:p>
              <a:pPr algn="ctr"/>
              <a:endParaRPr>
                <a:ea typeface="微软雅黑 Light" panose="020B0502040204020203" pitchFamily="34" charset="-122"/>
                <a:cs typeface="+mn-ea"/>
                <a:sym typeface="+mn-lt"/>
              </a:endParaRPr>
            </a:p>
          </p:txBody>
        </p:sp>
        <p:sp>
          <p:nvSpPr>
            <p:cNvPr id="18" name="íṩľíḍè-Freeform: Shape 30"/>
            <p:cNvSpPr>
              <a:spLocks/>
            </p:cNvSpPr>
            <p:nvPr/>
          </p:nvSpPr>
          <p:spPr bwMode="auto">
            <a:xfrm>
              <a:off x="3555007" y="1981811"/>
              <a:ext cx="607598"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chemeClr val="accent3"/>
            </a:solidFill>
            <a:ln>
              <a:noFill/>
            </a:ln>
          </p:spPr>
          <p:txBody>
            <a:bodyPr anchor="ctr"/>
            <a:lstStyle/>
            <a:p>
              <a:pPr algn="ctr"/>
              <a:endParaRPr>
                <a:ea typeface="微软雅黑 Light" panose="020B0502040204020203" pitchFamily="34" charset="-122"/>
                <a:cs typeface="+mn-ea"/>
                <a:sym typeface="+mn-lt"/>
              </a:endParaRPr>
            </a:p>
          </p:txBody>
        </p:sp>
        <p:sp>
          <p:nvSpPr>
            <p:cNvPr id="19" name="íṩľíḍè-Freeform: Shape 31"/>
            <p:cNvSpPr>
              <a:spLocks/>
            </p:cNvSpPr>
            <p:nvPr/>
          </p:nvSpPr>
          <p:spPr bwMode="auto">
            <a:xfrm>
              <a:off x="4878737" y="1981811"/>
              <a:ext cx="607598" cy="386502"/>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chemeClr val="accent5"/>
            </a:solidFill>
            <a:ln>
              <a:noFill/>
            </a:ln>
          </p:spPr>
          <p:txBody>
            <a:bodyPr anchor="ctr"/>
            <a:lstStyle/>
            <a:p>
              <a:pPr algn="ctr"/>
              <a:endParaRPr>
                <a:ea typeface="微软雅黑 Light" panose="020B0502040204020203" pitchFamily="34" charset="-122"/>
                <a:cs typeface="+mn-ea"/>
                <a:sym typeface="+mn-lt"/>
              </a:endParaRPr>
            </a:p>
          </p:txBody>
        </p:sp>
        <p:sp>
          <p:nvSpPr>
            <p:cNvPr id="20" name="íṩľíḍè-Freeform: Shape 32"/>
            <p:cNvSpPr>
              <a:spLocks/>
            </p:cNvSpPr>
            <p:nvPr/>
          </p:nvSpPr>
          <p:spPr bwMode="auto">
            <a:xfrm>
              <a:off x="4121002" y="2153703"/>
              <a:ext cx="172939" cy="287229"/>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chemeClr val="accent3"/>
            </a:solidFill>
            <a:ln w="30163" cap="rnd">
              <a:solidFill>
                <a:schemeClr val="accent3"/>
              </a:solidFill>
              <a:prstDash val="solid"/>
              <a:round/>
              <a:headEnd/>
              <a:tailEnd/>
            </a:ln>
          </p:spPr>
          <p:txBody>
            <a:bodyPr anchor="ctr"/>
            <a:lstStyle/>
            <a:p>
              <a:pPr algn="ctr"/>
              <a:endParaRPr>
                <a:ea typeface="微软雅黑 Light" panose="020B0502040204020203" pitchFamily="34" charset="-122"/>
                <a:cs typeface="+mn-ea"/>
                <a:sym typeface="+mn-lt"/>
              </a:endParaRPr>
            </a:p>
          </p:txBody>
        </p:sp>
        <p:sp>
          <p:nvSpPr>
            <p:cNvPr id="21" name="íṩľíḍè-Freeform: Shape 33"/>
            <p:cNvSpPr>
              <a:spLocks/>
            </p:cNvSpPr>
            <p:nvPr/>
          </p:nvSpPr>
          <p:spPr bwMode="auto">
            <a:xfrm>
              <a:off x="5428039" y="2155373"/>
              <a:ext cx="172939" cy="287229"/>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chemeClr val="accent5"/>
            </a:solidFill>
            <a:ln w="30163" cap="rnd">
              <a:solidFill>
                <a:schemeClr val="accent5"/>
              </a:solidFill>
              <a:prstDash val="solid"/>
              <a:round/>
              <a:headEnd/>
              <a:tailEnd/>
            </a:ln>
          </p:spPr>
          <p:txBody>
            <a:bodyPr anchor="ctr"/>
            <a:lstStyle/>
            <a:p>
              <a:pPr algn="ctr"/>
              <a:endParaRPr>
                <a:ea typeface="微软雅黑 Light" panose="020B0502040204020203" pitchFamily="34" charset="-122"/>
                <a:cs typeface="+mn-ea"/>
                <a:sym typeface="+mn-lt"/>
              </a:endParaRPr>
            </a:p>
          </p:txBody>
        </p:sp>
        <p:sp>
          <p:nvSpPr>
            <p:cNvPr id="22" name="íṩľíḍè-Freeform: Shape 34"/>
            <p:cNvSpPr>
              <a:spLocks/>
            </p:cNvSpPr>
            <p:nvPr/>
          </p:nvSpPr>
          <p:spPr bwMode="auto">
            <a:xfrm>
              <a:off x="1493779" y="2153703"/>
              <a:ext cx="172939" cy="287229"/>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chemeClr val="accent1"/>
            </a:solidFill>
            <a:ln w="30163" cap="rnd">
              <a:solidFill>
                <a:schemeClr val="accent1"/>
              </a:solidFill>
              <a:prstDash val="solid"/>
              <a:round/>
              <a:headEnd/>
              <a:tailEnd/>
            </a:ln>
          </p:spPr>
          <p:txBody>
            <a:bodyPr anchor="ctr"/>
            <a:lstStyle/>
            <a:p>
              <a:pPr algn="ctr"/>
              <a:endParaRPr>
                <a:ea typeface="微软雅黑 Light" panose="020B0502040204020203" pitchFamily="34" charset="-122"/>
                <a:cs typeface="+mn-ea"/>
                <a:sym typeface="+mn-lt"/>
              </a:endParaRPr>
            </a:p>
          </p:txBody>
        </p:sp>
        <p:sp>
          <p:nvSpPr>
            <p:cNvPr id="23" name="íṩľíḍè-Freeform: Shape 35"/>
            <p:cNvSpPr>
              <a:spLocks/>
            </p:cNvSpPr>
            <p:nvPr/>
          </p:nvSpPr>
          <p:spPr bwMode="auto">
            <a:xfrm>
              <a:off x="2808043" y="2162140"/>
              <a:ext cx="172939" cy="287229"/>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chemeClr val="accent2"/>
            </a:solidFill>
            <a:ln w="30163" cap="rnd">
              <a:solidFill>
                <a:schemeClr val="accent2"/>
              </a:solidFill>
              <a:prstDash val="solid"/>
              <a:round/>
              <a:headEnd/>
              <a:tailEnd/>
            </a:ln>
          </p:spPr>
          <p:txBody>
            <a:bodyPr anchor="ctr"/>
            <a:lstStyle/>
            <a:p>
              <a:pPr algn="ctr"/>
              <a:endParaRPr>
                <a:ea typeface="微软雅黑 Light" panose="020B0502040204020203" pitchFamily="34" charset="-122"/>
                <a:cs typeface="+mn-ea"/>
                <a:sym typeface="+mn-lt"/>
              </a:endParaRPr>
            </a:p>
          </p:txBody>
        </p:sp>
        <p:sp>
          <p:nvSpPr>
            <p:cNvPr id="24" name="íṩľíḍè-Freeform: Shape 36"/>
            <p:cNvSpPr>
              <a:spLocks/>
            </p:cNvSpPr>
            <p:nvPr/>
          </p:nvSpPr>
          <p:spPr bwMode="auto">
            <a:xfrm>
              <a:off x="926964" y="1773053"/>
              <a:ext cx="653284"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chemeClr val="accent1"/>
            </a:solidFill>
            <a:ln>
              <a:noFill/>
            </a:ln>
          </p:spPr>
          <p:txBody>
            <a:bodyPr anchor="ctr"/>
            <a:lstStyle/>
            <a:p>
              <a:pPr algn="ctr"/>
              <a:endParaRPr>
                <a:ea typeface="微软雅黑 Light" panose="020B0502040204020203" pitchFamily="34" charset="-122"/>
                <a:cs typeface="+mn-ea"/>
                <a:sym typeface="+mn-lt"/>
              </a:endParaRPr>
            </a:p>
          </p:txBody>
        </p:sp>
        <p:sp>
          <p:nvSpPr>
            <p:cNvPr id="25" name="íṩľíḍè-Freeform: Shape 37"/>
            <p:cNvSpPr>
              <a:spLocks/>
            </p:cNvSpPr>
            <p:nvPr/>
          </p:nvSpPr>
          <p:spPr bwMode="auto">
            <a:xfrm>
              <a:off x="2241228" y="1773053"/>
              <a:ext cx="653284"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chemeClr val="accent2"/>
            </a:solidFill>
            <a:ln>
              <a:noFill/>
            </a:ln>
          </p:spPr>
          <p:txBody>
            <a:bodyPr anchor="ctr"/>
            <a:lstStyle/>
            <a:p>
              <a:pPr algn="ctr"/>
              <a:endParaRPr>
                <a:ea typeface="微软雅黑 Light" panose="020B0502040204020203" pitchFamily="34" charset="-122"/>
                <a:cs typeface="+mn-ea"/>
                <a:sym typeface="+mn-lt"/>
              </a:endParaRPr>
            </a:p>
          </p:txBody>
        </p:sp>
        <p:sp>
          <p:nvSpPr>
            <p:cNvPr id="26" name="íṩľíḍè-Freeform: Shape 38"/>
            <p:cNvSpPr>
              <a:spLocks/>
            </p:cNvSpPr>
            <p:nvPr/>
          </p:nvSpPr>
          <p:spPr bwMode="auto">
            <a:xfrm>
              <a:off x="3545841" y="1773053"/>
              <a:ext cx="653284"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chemeClr val="accent3"/>
            </a:solidFill>
            <a:ln>
              <a:noFill/>
            </a:ln>
          </p:spPr>
          <p:txBody>
            <a:bodyPr anchor="ctr"/>
            <a:lstStyle/>
            <a:p>
              <a:pPr algn="ctr"/>
              <a:endParaRPr>
                <a:ea typeface="微软雅黑 Light" panose="020B0502040204020203" pitchFamily="34" charset="-122"/>
                <a:cs typeface="+mn-ea"/>
                <a:sym typeface="+mn-lt"/>
              </a:endParaRPr>
            </a:p>
          </p:txBody>
        </p:sp>
        <p:sp>
          <p:nvSpPr>
            <p:cNvPr id="27" name="íṩľíḍè-Freeform: Shape 39"/>
            <p:cNvSpPr>
              <a:spLocks/>
            </p:cNvSpPr>
            <p:nvPr/>
          </p:nvSpPr>
          <p:spPr bwMode="auto">
            <a:xfrm>
              <a:off x="4869571" y="1773053"/>
              <a:ext cx="653284" cy="610266"/>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chemeClr val="accent5"/>
            </a:solidFill>
            <a:ln>
              <a:noFill/>
            </a:ln>
          </p:spPr>
          <p:txBody>
            <a:bodyPr anchor="ctr"/>
            <a:lstStyle/>
            <a:p>
              <a:pPr algn="ctr"/>
              <a:endParaRPr>
                <a:ea typeface="微软雅黑 Light" panose="020B0502040204020203" pitchFamily="34" charset="-122"/>
                <a:cs typeface="+mn-ea"/>
                <a:sym typeface="+mn-lt"/>
              </a:endParaRPr>
            </a:p>
          </p:txBody>
        </p:sp>
        <p:sp>
          <p:nvSpPr>
            <p:cNvPr id="28" name="íṩľíḍè-Rectangle 47"/>
            <p:cNvSpPr/>
            <p:nvPr/>
          </p:nvSpPr>
          <p:spPr>
            <a:xfrm>
              <a:off x="6892833" y="2003301"/>
              <a:ext cx="717095" cy="717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nvGrpSpPr>
            <p:cNvPr id="29" name="Group 48"/>
            <p:cNvGrpSpPr/>
            <p:nvPr/>
          </p:nvGrpSpPr>
          <p:grpSpPr>
            <a:xfrm>
              <a:off x="7065928" y="2172691"/>
              <a:ext cx="378315" cy="378315"/>
              <a:chOff x="2969179" y="1134173"/>
              <a:chExt cx="305776" cy="305776"/>
            </a:xfrm>
            <a:solidFill>
              <a:schemeClr val="bg1"/>
            </a:solidFill>
          </p:grpSpPr>
          <p:sp>
            <p:nvSpPr>
              <p:cNvPr id="57" name="íṩľíḍè-Freeform: Shape 49"/>
              <p:cNvSpPr>
                <a:spLocks/>
              </p:cNvSpPr>
              <p:nvPr/>
            </p:nvSpPr>
            <p:spPr bwMode="auto">
              <a:xfrm>
                <a:off x="2969179" y="1134173"/>
                <a:ext cx="305776" cy="3057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8" name="íṩľíḍè-Freeform: Shape 50"/>
              <p:cNvSpPr>
                <a:spLocks/>
              </p:cNvSpPr>
              <p:nvPr/>
            </p:nvSpPr>
            <p:spPr bwMode="auto">
              <a:xfrm>
                <a:off x="3088288" y="1162606"/>
                <a:ext cx="72132" cy="7160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grpSp>
        <p:sp>
          <p:nvSpPr>
            <p:cNvPr id="30" name="íṩľíḍè-Rectangle 58"/>
            <p:cNvSpPr/>
            <p:nvPr/>
          </p:nvSpPr>
          <p:spPr>
            <a:xfrm>
              <a:off x="6892729" y="4797861"/>
              <a:ext cx="717095" cy="7170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nvGrpSpPr>
            <p:cNvPr id="31" name="Group 59"/>
            <p:cNvGrpSpPr/>
            <p:nvPr/>
          </p:nvGrpSpPr>
          <p:grpSpPr>
            <a:xfrm>
              <a:off x="7050089" y="4999252"/>
              <a:ext cx="402361" cy="314324"/>
              <a:chOff x="2581275" y="1710532"/>
              <a:chExt cx="464344" cy="362744"/>
            </a:xfrm>
            <a:solidFill>
              <a:schemeClr val="bg1"/>
            </a:solidFill>
          </p:grpSpPr>
          <p:sp>
            <p:nvSpPr>
              <p:cNvPr id="50" name="íṩľíḍè-Freeform: Shape 6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1" name="íṩľíḍè-Freeform: Shape 6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2" name="íṩľíḍè-Freeform: Shape 6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3" name="íṩľíḍè-Freeform: Shape 6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4" name="íṩľíḍè-Freeform: Shape 6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5" name="íṩľíḍè-Freeform: Shape 6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6" name="íṩľíḍè-Freeform: Shape 6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grpSp>
        <p:sp>
          <p:nvSpPr>
            <p:cNvPr id="32" name="íṩľíḍè-Rectangle 68"/>
            <p:cNvSpPr/>
            <p:nvPr/>
          </p:nvSpPr>
          <p:spPr>
            <a:xfrm>
              <a:off x="6892833" y="3854482"/>
              <a:ext cx="717095" cy="7170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33" name="íślíḋè-Freeform: Shape 69"/>
            <p:cNvSpPr>
              <a:spLocks/>
            </p:cNvSpPr>
            <p:nvPr/>
          </p:nvSpPr>
          <p:spPr bwMode="auto">
            <a:xfrm>
              <a:off x="7061864" y="4036001"/>
              <a:ext cx="353452" cy="35405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34" name="íślíḋè-Rectangle 71"/>
            <p:cNvSpPr/>
            <p:nvPr/>
          </p:nvSpPr>
          <p:spPr>
            <a:xfrm>
              <a:off x="6892833" y="2918224"/>
              <a:ext cx="717095" cy="7170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nvGrpSpPr>
            <p:cNvPr id="35" name="Group 72"/>
            <p:cNvGrpSpPr/>
            <p:nvPr/>
          </p:nvGrpSpPr>
          <p:grpSpPr>
            <a:xfrm>
              <a:off x="7088569" y="3100045"/>
              <a:ext cx="354056" cy="353452"/>
              <a:chOff x="2581275" y="2582069"/>
              <a:chExt cx="465138" cy="464344"/>
            </a:xfrm>
            <a:solidFill>
              <a:schemeClr val="bg1"/>
            </a:solidFill>
          </p:grpSpPr>
          <p:sp>
            <p:nvSpPr>
              <p:cNvPr id="48" name="íślíḋè-Freeform: Shape 73"/>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9" name="íślíḋè-Freeform: Shape 74"/>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grpSp>
        <p:grpSp>
          <p:nvGrpSpPr>
            <p:cNvPr id="36" name="Group 67"/>
            <p:cNvGrpSpPr/>
            <p:nvPr/>
          </p:nvGrpSpPr>
          <p:grpSpPr>
            <a:xfrm>
              <a:off x="7609824" y="4823992"/>
              <a:ext cx="3962574" cy="664832"/>
              <a:chOff x="6444107" y="1418592"/>
              <a:chExt cx="4232109" cy="664832"/>
            </a:xfrm>
          </p:grpSpPr>
          <p:sp>
            <p:nvSpPr>
              <p:cNvPr id="46" name="íślíḋè-TextBox 70"/>
              <p:cNvSpPr txBox="1"/>
              <p:nvPr/>
            </p:nvSpPr>
            <p:spPr>
              <a:xfrm>
                <a:off x="6444107" y="1418592"/>
                <a:ext cx="4232109" cy="242864"/>
              </a:xfrm>
              <a:prstGeom prst="rect">
                <a:avLst/>
              </a:prstGeom>
              <a:noFill/>
            </p:spPr>
            <p:txBody>
              <a:bodyPr wrap="none" lIns="360000" tIns="0" rIns="0" bIns="0" anchor="b" anchorCtr="0">
                <a:noAutofit/>
              </a:bodyPr>
              <a:lstStyle/>
              <a:p>
                <a:r>
                  <a:rPr lang="zh-CN" altLang="en-US" sz="2000" b="1">
                    <a:solidFill>
                      <a:schemeClr val="accent5">
                        <a:lumMod val="100000"/>
                      </a:schemeClr>
                    </a:solidFill>
                    <a:ea typeface="微软雅黑 Light" panose="020B0502040204020203" pitchFamily="34" charset="-122"/>
                    <a:cs typeface="+mn-ea"/>
                    <a:sym typeface="+mn-lt"/>
                  </a:rPr>
                  <a:t>标题文本预设</a:t>
                </a:r>
              </a:p>
            </p:txBody>
          </p:sp>
          <p:sp>
            <p:nvSpPr>
              <p:cNvPr id="47" name="íślíḋè-TextBox 75"/>
              <p:cNvSpPr txBox="1">
                <a:spLocks/>
              </p:cNvSpPr>
              <p:nvPr/>
            </p:nvSpPr>
            <p:spPr>
              <a:xfrm>
                <a:off x="6444107" y="1763056"/>
                <a:ext cx="4232109" cy="320368"/>
              </a:xfrm>
              <a:prstGeom prst="rect">
                <a:avLst/>
              </a:prstGeom>
            </p:spPr>
            <p:txBody>
              <a:bodyPr vert="horz" wrap="square" lIns="360000" tIns="0" rIns="0" bIns="0" anchor="ctr" anchorCtr="0">
                <a:noAutofit/>
              </a:bodyPr>
              <a:lstStyle/>
              <a:p>
                <a:pPr algn="l">
                  <a:lnSpc>
                    <a:spcPct val="120000"/>
                  </a:lnSpc>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grpSp>
        <p:grpSp>
          <p:nvGrpSpPr>
            <p:cNvPr id="37" name="Group 76"/>
            <p:cNvGrpSpPr/>
            <p:nvPr/>
          </p:nvGrpSpPr>
          <p:grpSpPr>
            <a:xfrm>
              <a:off x="7609928" y="3880613"/>
              <a:ext cx="3962574" cy="664832"/>
              <a:chOff x="6444107" y="1418592"/>
              <a:chExt cx="4232109" cy="664832"/>
            </a:xfrm>
          </p:grpSpPr>
          <p:sp>
            <p:nvSpPr>
              <p:cNvPr id="44" name="íślíḋè-TextBox 77"/>
              <p:cNvSpPr txBox="1"/>
              <p:nvPr/>
            </p:nvSpPr>
            <p:spPr>
              <a:xfrm>
                <a:off x="6444107" y="1418592"/>
                <a:ext cx="4232109" cy="242864"/>
              </a:xfrm>
              <a:prstGeom prst="rect">
                <a:avLst/>
              </a:prstGeom>
              <a:noFill/>
            </p:spPr>
            <p:txBody>
              <a:bodyPr wrap="none" lIns="360000" tIns="0" rIns="0" bIns="0" anchor="b" anchorCtr="0">
                <a:noAutofit/>
              </a:bodyPr>
              <a:lstStyle/>
              <a:p>
                <a:r>
                  <a:rPr lang="zh-CN" altLang="en-US" sz="2000" b="1">
                    <a:solidFill>
                      <a:schemeClr val="accent3">
                        <a:lumMod val="100000"/>
                      </a:schemeClr>
                    </a:solidFill>
                    <a:ea typeface="微软雅黑 Light" panose="020B0502040204020203" pitchFamily="34" charset="-122"/>
                    <a:cs typeface="+mn-ea"/>
                    <a:sym typeface="+mn-lt"/>
                  </a:rPr>
                  <a:t>标题文本预设</a:t>
                </a:r>
              </a:p>
            </p:txBody>
          </p:sp>
          <p:sp>
            <p:nvSpPr>
              <p:cNvPr id="45" name="íślíḋè-TextBox 78"/>
              <p:cNvSpPr txBox="1">
                <a:spLocks/>
              </p:cNvSpPr>
              <p:nvPr/>
            </p:nvSpPr>
            <p:spPr>
              <a:xfrm>
                <a:off x="6444107" y="1763056"/>
                <a:ext cx="4232109" cy="320368"/>
              </a:xfrm>
              <a:prstGeom prst="rect">
                <a:avLst/>
              </a:prstGeom>
            </p:spPr>
            <p:txBody>
              <a:bodyPr vert="horz" wrap="square" lIns="360000" tIns="0" rIns="0" bIns="0" anchor="ctr" anchorCtr="0">
                <a:noAutofit/>
              </a:bodyPr>
              <a:lstStyle/>
              <a:p>
                <a:pPr algn="l">
                  <a:lnSpc>
                    <a:spcPct val="120000"/>
                  </a:lnSpc>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grpSp>
        <p:grpSp>
          <p:nvGrpSpPr>
            <p:cNvPr id="38" name="Group 79"/>
            <p:cNvGrpSpPr/>
            <p:nvPr/>
          </p:nvGrpSpPr>
          <p:grpSpPr>
            <a:xfrm>
              <a:off x="7609928" y="2944355"/>
              <a:ext cx="3962574" cy="664832"/>
              <a:chOff x="6444107" y="1418592"/>
              <a:chExt cx="4232109" cy="664832"/>
            </a:xfrm>
          </p:grpSpPr>
          <p:sp>
            <p:nvSpPr>
              <p:cNvPr id="42" name="íślíḋè-TextBox 80"/>
              <p:cNvSpPr txBox="1"/>
              <p:nvPr/>
            </p:nvSpPr>
            <p:spPr>
              <a:xfrm>
                <a:off x="6444107" y="1418592"/>
                <a:ext cx="4232109" cy="242864"/>
              </a:xfrm>
              <a:prstGeom prst="rect">
                <a:avLst/>
              </a:prstGeom>
              <a:noFill/>
            </p:spPr>
            <p:txBody>
              <a:bodyPr wrap="none" lIns="360000" tIns="0" rIns="0" bIns="0" anchor="b" anchorCtr="0">
                <a:noAutofit/>
              </a:bodyPr>
              <a:lstStyle/>
              <a:p>
                <a:r>
                  <a:rPr lang="zh-CN" altLang="en-US" sz="2000" b="1">
                    <a:solidFill>
                      <a:schemeClr val="accent2">
                        <a:lumMod val="100000"/>
                      </a:schemeClr>
                    </a:solidFill>
                    <a:ea typeface="微软雅黑 Light" panose="020B0502040204020203" pitchFamily="34" charset="-122"/>
                    <a:cs typeface="+mn-ea"/>
                    <a:sym typeface="+mn-lt"/>
                  </a:rPr>
                  <a:t>标题文本预设</a:t>
                </a:r>
              </a:p>
            </p:txBody>
          </p:sp>
          <p:sp>
            <p:nvSpPr>
              <p:cNvPr id="43" name="íślíḋè-TextBox 81"/>
              <p:cNvSpPr txBox="1">
                <a:spLocks/>
              </p:cNvSpPr>
              <p:nvPr/>
            </p:nvSpPr>
            <p:spPr>
              <a:xfrm>
                <a:off x="6444107" y="1763056"/>
                <a:ext cx="4232109" cy="320368"/>
              </a:xfrm>
              <a:prstGeom prst="rect">
                <a:avLst/>
              </a:prstGeom>
            </p:spPr>
            <p:txBody>
              <a:bodyPr vert="horz" wrap="square" lIns="360000" tIns="0" rIns="0" bIns="0" anchor="ctr" anchorCtr="0">
                <a:noAutofit/>
              </a:bodyPr>
              <a:lstStyle/>
              <a:p>
                <a:pPr algn="l">
                  <a:lnSpc>
                    <a:spcPct val="120000"/>
                  </a:lnSpc>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grpSp>
        <p:grpSp>
          <p:nvGrpSpPr>
            <p:cNvPr id="39" name="Group 82"/>
            <p:cNvGrpSpPr/>
            <p:nvPr/>
          </p:nvGrpSpPr>
          <p:grpSpPr>
            <a:xfrm>
              <a:off x="7609928" y="2029432"/>
              <a:ext cx="3962574" cy="664832"/>
              <a:chOff x="6444107" y="1418592"/>
              <a:chExt cx="4232109" cy="664832"/>
            </a:xfrm>
          </p:grpSpPr>
          <p:sp>
            <p:nvSpPr>
              <p:cNvPr id="40" name="íślíḋè-TextBox 83"/>
              <p:cNvSpPr txBox="1"/>
              <p:nvPr/>
            </p:nvSpPr>
            <p:spPr>
              <a:xfrm>
                <a:off x="6444107" y="1418592"/>
                <a:ext cx="4232109" cy="242864"/>
              </a:xfrm>
              <a:prstGeom prst="rect">
                <a:avLst/>
              </a:prstGeom>
              <a:noFill/>
            </p:spPr>
            <p:txBody>
              <a:bodyPr wrap="none" lIns="360000" tIns="0" rIns="0" bIns="0" anchor="b" anchorCtr="0">
                <a:noAutofit/>
              </a:bodyPr>
              <a:lstStyle/>
              <a:p>
                <a:r>
                  <a:rPr lang="zh-CN" altLang="en-US" sz="2000" b="1" dirty="0">
                    <a:solidFill>
                      <a:schemeClr val="accent1">
                        <a:lumMod val="100000"/>
                      </a:schemeClr>
                    </a:solidFill>
                    <a:ea typeface="微软雅黑 Light" panose="020B0502040204020203" pitchFamily="34" charset="-122"/>
                    <a:cs typeface="+mn-ea"/>
                    <a:sym typeface="+mn-lt"/>
                  </a:rPr>
                  <a:t>标题文本预设</a:t>
                </a:r>
              </a:p>
            </p:txBody>
          </p:sp>
          <p:sp>
            <p:nvSpPr>
              <p:cNvPr id="41" name="íślíḋè-TextBox 84"/>
              <p:cNvSpPr txBox="1">
                <a:spLocks/>
              </p:cNvSpPr>
              <p:nvPr/>
            </p:nvSpPr>
            <p:spPr>
              <a:xfrm>
                <a:off x="6444107" y="1763056"/>
                <a:ext cx="4232109" cy="320368"/>
              </a:xfrm>
              <a:prstGeom prst="rect">
                <a:avLst/>
              </a:prstGeom>
            </p:spPr>
            <p:txBody>
              <a:bodyPr vert="horz" wrap="square" lIns="360000" tIns="0" rIns="0" bIns="0" anchor="ctr" anchorCtr="0">
                <a:noAutofit/>
              </a:bodyPr>
              <a:lstStyle/>
              <a:p>
                <a:pPr algn="l">
                  <a:lnSpc>
                    <a:spcPct val="120000"/>
                  </a:lnSpc>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grpSp>
      </p:grpSp>
      <p:sp>
        <p:nvSpPr>
          <p:cNvPr id="75" name="文本框 74"/>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教育经历</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76" name="图片 7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96805" y="415926"/>
            <a:ext cx="780428" cy="540089"/>
          </a:xfrm>
          <a:prstGeom prst="rect">
            <a:avLst/>
          </a:prstGeom>
        </p:spPr>
      </p:pic>
    </p:spTree>
    <p:custDataLst>
      <p:tags r:id="rId2"/>
    </p:custDataLst>
    <p:extLst>
      <p:ext uri="{BB962C8B-B14F-4D97-AF65-F5344CB8AC3E}">
        <p14:creationId xmlns:p14="http://schemas.microsoft.com/office/powerpoint/2010/main" xmlns="" val="3852017390"/>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723995" y="511339"/>
            <a:ext cx="3930321" cy="3930321"/>
            <a:chOff x="934396" y="-1739820"/>
            <a:chExt cx="10337640" cy="10337640"/>
          </a:xfrm>
        </p:grpSpPr>
        <p:sp>
          <p:nvSpPr>
            <p:cNvPr id="39" name="椭圆 38"/>
            <p:cNvSpPr/>
            <p:nvPr/>
          </p:nvSpPr>
          <p:spPr>
            <a:xfrm>
              <a:off x="1905637" y="-791181"/>
              <a:ext cx="8440359" cy="8440359"/>
            </a:xfrm>
            <a:prstGeom prst="ellipse">
              <a:avLst/>
            </a:prstGeom>
            <a:noFill/>
            <a:ln w="38100">
              <a:solidFill>
                <a:srgbClr val="41B7D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934396" y="-1739820"/>
              <a:ext cx="10337640" cy="10337640"/>
            </a:xfrm>
            <a:prstGeom prst="ellipse">
              <a:avLst/>
            </a:prstGeom>
            <a:noFill/>
            <a:ln w="6350">
              <a:solidFill>
                <a:srgbClr val="41B7D0">
                  <a:alpha val="16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五边形 14"/>
          <p:cNvSpPr/>
          <p:nvPr/>
        </p:nvSpPr>
        <p:spPr>
          <a:xfrm>
            <a:off x="1862436" y="960120"/>
            <a:ext cx="3471563" cy="1176903"/>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MH_Title"/>
          <p:cNvSpPr txBox="1">
            <a:spLocks noChangeArrowheads="1"/>
          </p:cNvSpPr>
          <p:nvPr>
            <p:custDataLst>
              <p:tags r:id="rId2"/>
            </p:custDataLst>
          </p:nvPr>
        </p:nvSpPr>
        <p:spPr bwMode="auto">
          <a:xfrm>
            <a:off x="1862437" y="2476500"/>
            <a:ext cx="4277360" cy="174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30000"/>
              </a:lnSpc>
            </a:pPr>
            <a:r>
              <a:rPr lang="zh-CN" altLang="en-US" sz="1600" dirty="0">
                <a:latin typeface="+mn-lt"/>
                <a:ea typeface="微软雅黑 Light" panose="020B0502040204020203" pitchFamily="34" charset="-122"/>
                <a:cs typeface="+mn-ea"/>
                <a:sym typeface="+mn-lt"/>
              </a:rPr>
              <a:t>点击此处更换文本，点击此处更换文本 ，点击此处更换文本，点击此处更换文本点击此处更换文本点击此处更换文本点击此处更换文本</a:t>
            </a:r>
          </a:p>
        </p:txBody>
      </p:sp>
      <p:sp>
        <p:nvSpPr>
          <p:cNvPr id="11" name="椭圆 10"/>
          <p:cNvSpPr/>
          <p:nvPr/>
        </p:nvSpPr>
        <p:spPr>
          <a:xfrm>
            <a:off x="7591876" y="1379220"/>
            <a:ext cx="2194560" cy="2194560"/>
          </a:xfrm>
          <a:prstGeom prst="ellipse">
            <a:avLst/>
          </a:prstGeom>
          <a:solidFill>
            <a:srgbClr val="41B7D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040327" y="1194628"/>
            <a:ext cx="2512227" cy="707886"/>
          </a:xfrm>
          <a:prstGeom prst="rect">
            <a:avLst/>
          </a:prstGeom>
        </p:spPr>
        <p:txBody>
          <a:bodyPr wrap="none">
            <a:spAutoFit/>
          </a:bodyPr>
          <a:lstStyle/>
          <a:p>
            <a:pPr lvl="0" algn="ctr"/>
            <a:r>
              <a:rPr lang="zh-CN" altLang="en-US" sz="4000" b="1" spc="600" dirty="0" smtClean="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荣誉奖章</a:t>
            </a:r>
            <a:endParaRPr lang="zh-CN" altLang="en-US" sz="4000" b="1" spc="6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sp>
        <p:nvSpPr>
          <p:cNvPr id="16" name="矩形 15"/>
          <p:cNvSpPr/>
          <p:nvPr/>
        </p:nvSpPr>
        <p:spPr>
          <a:xfrm>
            <a:off x="0" y="960120"/>
            <a:ext cx="1862436" cy="1176903"/>
          </a:xfrm>
          <a:prstGeom prst="rect">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5240" y="4710118"/>
            <a:ext cx="12222480" cy="2147887"/>
            <a:chOff x="-15240" y="3333871"/>
            <a:chExt cx="12222480" cy="3524129"/>
          </a:xfrm>
        </p:grpSpPr>
        <p:sp>
          <p:nvSpPr>
            <p:cNvPr id="43" name="任意多边形 42"/>
            <p:cNvSpPr/>
            <p:nvPr/>
          </p:nvSpPr>
          <p:spPr>
            <a:xfrm>
              <a:off x="-15240" y="3333871"/>
              <a:ext cx="12207240" cy="3237992"/>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 name="connsiteX0" fmla="*/ 15240 w 12207240"/>
                <a:gd name="connsiteY0" fmla="*/ 0 h 1817488"/>
                <a:gd name="connsiteX1" fmla="*/ 510778 w 12207240"/>
                <a:gd name="connsiteY1" fmla="*/ 115917 h 1817488"/>
                <a:gd name="connsiteX2" fmla="*/ 2468880 w 12207240"/>
                <a:gd name="connsiteY2" fmla="*/ 406310 h 1817488"/>
                <a:gd name="connsiteX3" fmla="*/ 5135880 w 12207240"/>
                <a:gd name="connsiteY3" fmla="*/ 147230 h 1817488"/>
                <a:gd name="connsiteX4" fmla="*/ 7040880 w 12207240"/>
                <a:gd name="connsiteY4" fmla="*/ 375830 h 1817488"/>
                <a:gd name="connsiteX5" fmla="*/ 9631680 w 12207240"/>
                <a:gd name="connsiteY5" fmla="*/ 131990 h 1817488"/>
                <a:gd name="connsiteX6" fmla="*/ 11308080 w 12207240"/>
                <a:gd name="connsiteY6" fmla="*/ 375830 h 1817488"/>
                <a:gd name="connsiteX7" fmla="*/ 12049125 w 12207240"/>
                <a:gd name="connsiteY7" fmla="*/ 207238 h 1817488"/>
                <a:gd name="connsiteX8" fmla="*/ 12207240 w 12207240"/>
                <a:gd name="connsiteY8" fmla="*/ 148935 h 1817488"/>
                <a:gd name="connsiteX9" fmla="*/ 12207240 w 12207240"/>
                <a:gd name="connsiteY9" fmla="*/ 680630 h 1817488"/>
                <a:gd name="connsiteX10" fmla="*/ 0 w 12207240"/>
                <a:gd name="connsiteY10" fmla="*/ 1817488 h 1817488"/>
                <a:gd name="connsiteX11" fmla="*/ 15240 w 12207240"/>
                <a:gd name="connsiteY11" fmla="*/ 0 h 1817488"/>
                <a:gd name="connsiteX0" fmla="*/ 15240 w 12207240"/>
                <a:gd name="connsiteY0" fmla="*/ 0 h 1817488"/>
                <a:gd name="connsiteX1" fmla="*/ 510778 w 12207240"/>
                <a:gd name="connsiteY1" fmla="*/ 115917 h 1817488"/>
                <a:gd name="connsiteX2" fmla="*/ 2468880 w 12207240"/>
                <a:gd name="connsiteY2" fmla="*/ 406310 h 1817488"/>
                <a:gd name="connsiteX3" fmla="*/ 5135880 w 12207240"/>
                <a:gd name="connsiteY3" fmla="*/ 147230 h 1817488"/>
                <a:gd name="connsiteX4" fmla="*/ 7040880 w 12207240"/>
                <a:gd name="connsiteY4" fmla="*/ 375830 h 1817488"/>
                <a:gd name="connsiteX5" fmla="*/ 9631680 w 12207240"/>
                <a:gd name="connsiteY5" fmla="*/ 131990 h 1817488"/>
                <a:gd name="connsiteX6" fmla="*/ 11308080 w 12207240"/>
                <a:gd name="connsiteY6" fmla="*/ 375830 h 1817488"/>
                <a:gd name="connsiteX7" fmla="*/ 12049125 w 12207240"/>
                <a:gd name="connsiteY7" fmla="*/ 207238 h 1817488"/>
                <a:gd name="connsiteX8" fmla="*/ 12207240 w 12207240"/>
                <a:gd name="connsiteY8" fmla="*/ 148935 h 1817488"/>
                <a:gd name="connsiteX9" fmla="*/ 12207240 w 12207240"/>
                <a:gd name="connsiteY9" fmla="*/ 1775382 h 1817488"/>
                <a:gd name="connsiteX10" fmla="*/ 0 w 12207240"/>
                <a:gd name="connsiteY10" fmla="*/ 1817488 h 1817488"/>
                <a:gd name="connsiteX11" fmla="*/ 15240 w 12207240"/>
                <a:gd name="connsiteY11" fmla="*/ 0 h 181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7240" h="1817488">
                  <a:moveTo>
                    <a:pt x="15240" y="0"/>
                  </a:moveTo>
                  <a:lnTo>
                    <a:pt x="510778" y="115917"/>
                  </a:lnTo>
                  <a:cubicBezTo>
                    <a:pt x="1159193" y="262007"/>
                    <a:pt x="1809750" y="383450"/>
                    <a:pt x="2468880" y="406310"/>
                  </a:cubicBezTo>
                  <a:cubicBezTo>
                    <a:pt x="3347720" y="436790"/>
                    <a:pt x="4373880" y="152310"/>
                    <a:pt x="5135880" y="147230"/>
                  </a:cubicBezTo>
                  <a:cubicBezTo>
                    <a:pt x="5897881" y="142150"/>
                    <a:pt x="6291580" y="378370"/>
                    <a:pt x="7040880" y="375830"/>
                  </a:cubicBezTo>
                  <a:cubicBezTo>
                    <a:pt x="7790180" y="373290"/>
                    <a:pt x="8920480" y="131990"/>
                    <a:pt x="9631680" y="131990"/>
                  </a:cubicBezTo>
                  <a:cubicBezTo>
                    <a:pt x="10342880" y="131990"/>
                    <a:pt x="10815320" y="396150"/>
                    <a:pt x="11308080" y="375830"/>
                  </a:cubicBezTo>
                  <a:cubicBezTo>
                    <a:pt x="11554460" y="365670"/>
                    <a:pt x="11818620" y="288835"/>
                    <a:pt x="12049125" y="207238"/>
                  </a:cubicBezTo>
                  <a:lnTo>
                    <a:pt x="12207240" y="148935"/>
                  </a:lnTo>
                  <a:lnTo>
                    <a:pt x="12207240" y="1775382"/>
                  </a:lnTo>
                  <a:lnTo>
                    <a:pt x="0" y="1817488"/>
                  </a:lnTo>
                  <a:cubicBezTo>
                    <a:pt x="0" y="1590611"/>
                    <a:pt x="15240" y="226877"/>
                    <a:pt x="15240" y="0"/>
                  </a:cubicBez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0" y="4540223"/>
              <a:ext cx="12207240" cy="2162782"/>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 name="connsiteX0" fmla="*/ 0 w 12192000"/>
                <a:gd name="connsiteY0" fmla="*/ 0 h 1087653"/>
                <a:gd name="connsiteX1" fmla="*/ 495538 w 12192000"/>
                <a:gd name="connsiteY1" fmla="*/ 115917 h 1087653"/>
                <a:gd name="connsiteX2" fmla="*/ 2453640 w 12192000"/>
                <a:gd name="connsiteY2" fmla="*/ 406310 h 1087653"/>
                <a:gd name="connsiteX3" fmla="*/ 5120640 w 12192000"/>
                <a:gd name="connsiteY3" fmla="*/ 147230 h 1087653"/>
                <a:gd name="connsiteX4" fmla="*/ 7025640 w 12192000"/>
                <a:gd name="connsiteY4" fmla="*/ 375830 h 1087653"/>
                <a:gd name="connsiteX5" fmla="*/ 9616440 w 12192000"/>
                <a:gd name="connsiteY5" fmla="*/ 131990 h 1087653"/>
                <a:gd name="connsiteX6" fmla="*/ 11292840 w 12192000"/>
                <a:gd name="connsiteY6" fmla="*/ 375830 h 1087653"/>
                <a:gd name="connsiteX7" fmla="*/ 12033885 w 12192000"/>
                <a:gd name="connsiteY7" fmla="*/ 207238 h 1087653"/>
                <a:gd name="connsiteX8" fmla="*/ 12192000 w 12192000"/>
                <a:gd name="connsiteY8" fmla="*/ 148935 h 1087653"/>
                <a:gd name="connsiteX9" fmla="*/ 12192000 w 12192000"/>
                <a:gd name="connsiteY9" fmla="*/ 680630 h 1087653"/>
                <a:gd name="connsiteX10" fmla="*/ 0 w 12192000"/>
                <a:gd name="connsiteY10" fmla="*/ 1087653 h 1087653"/>
                <a:gd name="connsiteX11" fmla="*/ 0 w 12192000"/>
                <a:gd name="connsiteY11" fmla="*/ 0 h 1087653"/>
                <a:gd name="connsiteX0" fmla="*/ 0 w 12207240"/>
                <a:gd name="connsiteY0" fmla="*/ 0 h 1213970"/>
                <a:gd name="connsiteX1" fmla="*/ 495538 w 12207240"/>
                <a:gd name="connsiteY1" fmla="*/ 115917 h 1213970"/>
                <a:gd name="connsiteX2" fmla="*/ 2453640 w 12207240"/>
                <a:gd name="connsiteY2" fmla="*/ 406310 h 1213970"/>
                <a:gd name="connsiteX3" fmla="*/ 5120640 w 12207240"/>
                <a:gd name="connsiteY3" fmla="*/ 147230 h 1213970"/>
                <a:gd name="connsiteX4" fmla="*/ 7025640 w 12207240"/>
                <a:gd name="connsiteY4" fmla="*/ 375830 h 1213970"/>
                <a:gd name="connsiteX5" fmla="*/ 9616440 w 12207240"/>
                <a:gd name="connsiteY5" fmla="*/ 131990 h 1213970"/>
                <a:gd name="connsiteX6" fmla="*/ 11292840 w 12207240"/>
                <a:gd name="connsiteY6" fmla="*/ 375830 h 1213970"/>
                <a:gd name="connsiteX7" fmla="*/ 12033885 w 12207240"/>
                <a:gd name="connsiteY7" fmla="*/ 207238 h 1213970"/>
                <a:gd name="connsiteX8" fmla="*/ 12192000 w 12207240"/>
                <a:gd name="connsiteY8" fmla="*/ 148935 h 1213970"/>
                <a:gd name="connsiteX9" fmla="*/ 12207240 w 12207240"/>
                <a:gd name="connsiteY9" fmla="*/ 1213970 h 1213970"/>
                <a:gd name="connsiteX10" fmla="*/ 0 w 12207240"/>
                <a:gd name="connsiteY10" fmla="*/ 1087653 h 1213970"/>
                <a:gd name="connsiteX11" fmla="*/ 0 w 12207240"/>
                <a:gd name="connsiteY11" fmla="*/ 0 h 121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7240" h="121397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207240" y="1213970"/>
                  </a:lnTo>
                  <a:lnTo>
                    <a:pt x="0" y="1087653"/>
                  </a:lnTo>
                  <a:lnTo>
                    <a:pt x="0" y="0"/>
                  </a:ln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0" y="5645405"/>
              <a:ext cx="12192000" cy="1212595"/>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063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192000" y="680630"/>
                  </a:lnTo>
                  <a:lnTo>
                    <a:pt x="0" y="680630"/>
                  </a:lnTo>
                  <a:close/>
                </a:path>
              </a:pathLst>
            </a:cu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8080528" y="1838084"/>
            <a:ext cx="1276832" cy="1276832"/>
          </a:xfrm>
          <a:prstGeom prst="rect">
            <a:avLst/>
          </a:prstGeom>
        </p:spPr>
      </p:pic>
    </p:spTree>
    <p:custDataLst>
      <p:tags r:id="rId1"/>
    </p:custDataLst>
    <p:extLst>
      <p:ext uri="{BB962C8B-B14F-4D97-AF65-F5344CB8AC3E}">
        <p14:creationId xmlns:p14="http://schemas.microsoft.com/office/powerpoint/2010/main" xmlns="" val="2069473342"/>
      </p:ext>
    </p:extLst>
  </p:cSld>
  <p:clrMapOvr>
    <a:masterClrMapping/>
  </p:clrMapOvr>
  <p:transition spd="slow" advTm="3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6dd7b9f4-e42c-40f4-8513-0cc29992af5d"/>
          <p:cNvGrpSpPr>
            <a:grpSpLocks noChangeAspect="1"/>
          </p:cNvGrpSpPr>
          <p:nvPr/>
        </p:nvGrpSpPr>
        <p:grpSpPr>
          <a:xfrm>
            <a:off x="1163452" y="1304764"/>
            <a:ext cx="10121685" cy="4776524"/>
            <a:chOff x="1163452" y="1304764"/>
            <a:chExt cx="10121685" cy="4776524"/>
          </a:xfrm>
        </p:grpSpPr>
        <p:grpSp>
          <p:nvGrpSpPr>
            <p:cNvPr id="7" name="Group 13"/>
            <p:cNvGrpSpPr/>
            <p:nvPr/>
          </p:nvGrpSpPr>
          <p:grpSpPr>
            <a:xfrm>
              <a:off x="1163452" y="1304764"/>
              <a:ext cx="4505061" cy="1368012"/>
              <a:chOff x="911424" y="1244624"/>
              <a:chExt cx="4505061" cy="1368012"/>
            </a:xfrm>
          </p:grpSpPr>
          <p:sp>
            <p:nvSpPr>
              <p:cNvPr id="43" name="is1ide-Freeform: Shape 6"/>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ea typeface="微软雅黑 Light" panose="020B0502040204020203" pitchFamily="34" charset="-122"/>
                  <a:cs typeface="+mn-ea"/>
                  <a:sym typeface="+mn-lt"/>
                </a:endParaRPr>
              </a:p>
            </p:txBody>
          </p:sp>
          <p:cxnSp>
            <p:nvCxnSpPr>
              <p:cNvPr id="44" name="is1ide-Straight Connector 2"/>
              <p:cNvCxnSpPr/>
              <p:nvPr/>
            </p:nvCxnSpPr>
            <p:spPr>
              <a:xfrm flipH="1">
                <a:off x="1155787" y="1496652"/>
                <a:ext cx="900100" cy="900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5" name="is1ide-TextBox 9"/>
              <p:cNvSpPr txBox="1"/>
              <p:nvPr/>
            </p:nvSpPr>
            <p:spPr>
              <a:xfrm>
                <a:off x="997495" y="1340768"/>
                <a:ext cx="655949" cy="707886"/>
              </a:xfrm>
              <a:prstGeom prst="rect">
                <a:avLst/>
              </a:prstGeom>
              <a:noFill/>
            </p:spPr>
            <p:txBody>
              <a:bodyPr wrap="none" anchor="ctr">
                <a:normAutofit/>
              </a:bodyPr>
              <a:lstStyle/>
              <a:p>
                <a:pPr algn="ctr"/>
                <a:r>
                  <a:rPr lang="en-US" altLang="zh-CN" sz="4000">
                    <a:solidFill>
                      <a:schemeClr val="bg1"/>
                    </a:solidFill>
                    <a:ea typeface="微软雅黑 Light" panose="020B0502040204020203" pitchFamily="34" charset="-122"/>
                    <a:cs typeface="+mn-ea"/>
                    <a:sym typeface="+mn-lt"/>
                  </a:rPr>
                  <a:t>01</a:t>
                </a:r>
              </a:p>
            </p:txBody>
          </p:sp>
          <p:grpSp>
            <p:nvGrpSpPr>
              <p:cNvPr id="46" name="Group 10"/>
              <p:cNvGrpSpPr/>
              <p:nvPr/>
            </p:nvGrpSpPr>
            <p:grpSpPr>
              <a:xfrm>
                <a:off x="1453911" y="1897004"/>
                <a:ext cx="3962574" cy="715632"/>
                <a:chOff x="3943834" y="704409"/>
                <a:chExt cx="3962574" cy="715632"/>
              </a:xfrm>
            </p:grpSpPr>
            <p:sp>
              <p:nvSpPr>
                <p:cNvPr id="47" name="is1ide-TextBox 11"/>
                <p:cNvSpPr txBox="1"/>
                <p:nvPr/>
              </p:nvSpPr>
              <p:spPr>
                <a:xfrm>
                  <a:off x="3943834" y="704409"/>
                  <a:ext cx="3962574" cy="242864"/>
                </a:xfrm>
                <a:prstGeom prst="rect">
                  <a:avLst/>
                </a:prstGeom>
                <a:noFill/>
              </p:spPr>
              <p:txBody>
                <a:bodyPr wrap="none" lIns="360000" tIns="0" rIns="0" bIns="0" anchor="b" anchorCtr="0">
                  <a:noAutofit/>
                </a:bodyPr>
                <a:lstStyle/>
                <a:p>
                  <a:r>
                    <a:rPr lang="zh-CN" altLang="en-US" sz="2000" b="1">
                      <a:solidFill>
                        <a:schemeClr val="accent1">
                          <a:lumMod val="100000"/>
                        </a:schemeClr>
                      </a:solidFill>
                      <a:ea typeface="微软雅黑 Light" panose="020B0502040204020203" pitchFamily="34" charset="-122"/>
                      <a:cs typeface="+mn-ea"/>
                      <a:sym typeface="+mn-lt"/>
                    </a:rPr>
                    <a:t>标题文本预设</a:t>
                  </a:r>
                </a:p>
              </p:txBody>
            </p:sp>
            <p:sp>
              <p:nvSpPr>
                <p:cNvPr id="48" name="is1ide-TextBox 12"/>
                <p:cNvSpPr txBox="1">
                  <a:spLocks/>
                </p:cNvSpPr>
                <p:nvPr/>
              </p:nvSpPr>
              <p:spPr>
                <a:xfrm>
                  <a:off x="3943834" y="1099673"/>
                  <a:ext cx="3962574" cy="320368"/>
                </a:xfrm>
                <a:prstGeom prst="rect">
                  <a:avLst/>
                </a:prstGeom>
              </p:spPr>
              <p:txBody>
                <a:bodyPr vert="horz" wrap="square" lIns="360000" tIns="0" rIns="0" bIns="0" anchor="ctr" anchorCtr="0">
                  <a:noAutofit/>
                </a:bodyPr>
                <a:lstStyle/>
                <a:p>
                  <a:pPr algn="l">
                    <a:lnSpc>
                      <a:spcPct val="120000"/>
                    </a:lnSpc>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grpSp>
        </p:grpSp>
        <p:grpSp>
          <p:nvGrpSpPr>
            <p:cNvPr id="8" name="Group 14"/>
            <p:cNvGrpSpPr/>
            <p:nvPr/>
          </p:nvGrpSpPr>
          <p:grpSpPr>
            <a:xfrm>
              <a:off x="6780076" y="1304764"/>
              <a:ext cx="4505061" cy="1368012"/>
              <a:chOff x="911424" y="1244624"/>
              <a:chExt cx="4505061" cy="1368012"/>
            </a:xfrm>
          </p:grpSpPr>
          <p:sp>
            <p:nvSpPr>
              <p:cNvPr id="37" name="is1ide-Freeform: Shape 15"/>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ea typeface="微软雅黑 Light" panose="020B0502040204020203" pitchFamily="34" charset="-122"/>
                  <a:cs typeface="+mn-ea"/>
                  <a:sym typeface="+mn-lt"/>
                </a:endParaRPr>
              </a:p>
            </p:txBody>
          </p:sp>
          <p:cxnSp>
            <p:nvCxnSpPr>
              <p:cNvPr id="38" name="is1ide-Straight Connector 16"/>
              <p:cNvCxnSpPr/>
              <p:nvPr/>
            </p:nvCxnSpPr>
            <p:spPr>
              <a:xfrm flipH="1">
                <a:off x="1155787" y="1496652"/>
                <a:ext cx="900100" cy="900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9" name="is1ide-TextBox 17"/>
              <p:cNvSpPr txBox="1"/>
              <p:nvPr/>
            </p:nvSpPr>
            <p:spPr>
              <a:xfrm>
                <a:off x="966237" y="1340768"/>
                <a:ext cx="718466" cy="707886"/>
              </a:xfrm>
              <a:prstGeom prst="rect">
                <a:avLst/>
              </a:prstGeom>
              <a:noFill/>
            </p:spPr>
            <p:txBody>
              <a:bodyPr wrap="none" anchor="ctr">
                <a:normAutofit/>
              </a:bodyPr>
              <a:lstStyle/>
              <a:p>
                <a:pPr algn="ctr"/>
                <a:r>
                  <a:rPr lang="en-US" altLang="zh-CN" sz="4000">
                    <a:solidFill>
                      <a:schemeClr val="bg1"/>
                    </a:solidFill>
                    <a:ea typeface="微软雅黑 Light" panose="020B0502040204020203" pitchFamily="34" charset="-122"/>
                    <a:cs typeface="+mn-ea"/>
                    <a:sym typeface="+mn-lt"/>
                  </a:rPr>
                  <a:t>02</a:t>
                </a:r>
              </a:p>
            </p:txBody>
          </p:sp>
          <p:grpSp>
            <p:nvGrpSpPr>
              <p:cNvPr id="40" name="Group 18"/>
              <p:cNvGrpSpPr/>
              <p:nvPr/>
            </p:nvGrpSpPr>
            <p:grpSpPr>
              <a:xfrm>
                <a:off x="1453911" y="1897004"/>
                <a:ext cx="3962574" cy="715632"/>
                <a:chOff x="3943834" y="704409"/>
                <a:chExt cx="3962574" cy="715632"/>
              </a:xfrm>
            </p:grpSpPr>
            <p:sp>
              <p:nvSpPr>
                <p:cNvPr id="41" name="is1ide-TextBox 19"/>
                <p:cNvSpPr txBox="1"/>
                <p:nvPr/>
              </p:nvSpPr>
              <p:spPr>
                <a:xfrm>
                  <a:off x="3943834" y="704409"/>
                  <a:ext cx="3962574" cy="242864"/>
                </a:xfrm>
                <a:prstGeom prst="rect">
                  <a:avLst/>
                </a:prstGeom>
                <a:noFill/>
              </p:spPr>
              <p:txBody>
                <a:bodyPr wrap="none" lIns="360000" tIns="0" rIns="0" bIns="0" anchor="b" anchorCtr="0">
                  <a:noAutofit/>
                </a:bodyPr>
                <a:lstStyle/>
                <a:p>
                  <a:r>
                    <a:rPr lang="zh-CN" altLang="en-US" sz="2000" b="1">
                      <a:solidFill>
                        <a:schemeClr val="accent1">
                          <a:lumMod val="100000"/>
                        </a:schemeClr>
                      </a:solidFill>
                      <a:ea typeface="微软雅黑 Light" panose="020B0502040204020203" pitchFamily="34" charset="-122"/>
                      <a:cs typeface="+mn-ea"/>
                      <a:sym typeface="+mn-lt"/>
                    </a:rPr>
                    <a:t>标题文本预设</a:t>
                  </a:r>
                </a:p>
              </p:txBody>
            </p:sp>
            <p:sp>
              <p:nvSpPr>
                <p:cNvPr id="42" name="is1ide-TextBox 20"/>
                <p:cNvSpPr txBox="1">
                  <a:spLocks/>
                </p:cNvSpPr>
                <p:nvPr/>
              </p:nvSpPr>
              <p:spPr>
                <a:xfrm>
                  <a:off x="3943834" y="1099673"/>
                  <a:ext cx="3962574" cy="320368"/>
                </a:xfrm>
                <a:prstGeom prst="rect">
                  <a:avLst/>
                </a:prstGeom>
              </p:spPr>
              <p:txBody>
                <a:bodyPr vert="horz" wrap="square" lIns="360000" tIns="0" rIns="0" bIns="0" anchor="ctr" anchorCtr="0">
                  <a:noAutofit/>
                </a:bodyPr>
                <a:lstStyle/>
                <a:p>
                  <a:pPr algn="l">
                    <a:lnSpc>
                      <a:spcPct val="120000"/>
                    </a:lnSpc>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grpSp>
        </p:grpSp>
        <p:grpSp>
          <p:nvGrpSpPr>
            <p:cNvPr id="9" name="Group 21"/>
            <p:cNvGrpSpPr/>
            <p:nvPr/>
          </p:nvGrpSpPr>
          <p:grpSpPr>
            <a:xfrm>
              <a:off x="1163452" y="3009020"/>
              <a:ext cx="4505061" cy="1368012"/>
              <a:chOff x="911424" y="1244624"/>
              <a:chExt cx="4505061" cy="1368012"/>
            </a:xfrm>
          </p:grpSpPr>
          <p:sp>
            <p:nvSpPr>
              <p:cNvPr id="31" name="is1ide-Freeform: Shape 22"/>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ea typeface="微软雅黑 Light" panose="020B0502040204020203" pitchFamily="34" charset="-122"/>
                  <a:cs typeface="+mn-ea"/>
                  <a:sym typeface="+mn-lt"/>
                </a:endParaRPr>
              </a:p>
            </p:txBody>
          </p:sp>
          <p:cxnSp>
            <p:nvCxnSpPr>
              <p:cNvPr id="32" name="is1ide-Straight Connector 23"/>
              <p:cNvCxnSpPr/>
              <p:nvPr/>
            </p:nvCxnSpPr>
            <p:spPr>
              <a:xfrm flipH="1">
                <a:off x="1155787" y="1496652"/>
                <a:ext cx="900100" cy="900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3" name="is1ide-TextBox 24"/>
              <p:cNvSpPr txBox="1"/>
              <p:nvPr/>
            </p:nvSpPr>
            <p:spPr>
              <a:xfrm>
                <a:off x="959023" y="1340768"/>
                <a:ext cx="732893" cy="707886"/>
              </a:xfrm>
              <a:prstGeom prst="rect">
                <a:avLst/>
              </a:prstGeom>
              <a:noFill/>
            </p:spPr>
            <p:txBody>
              <a:bodyPr wrap="none" anchor="ctr">
                <a:normAutofit/>
              </a:bodyPr>
              <a:lstStyle/>
              <a:p>
                <a:pPr algn="ctr"/>
                <a:r>
                  <a:rPr lang="en-US" altLang="zh-CN" sz="4000">
                    <a:solidFill>
                      <a:schemeClr val="bg1"/>
                    </a:solidFill>
                    <a:ea typeface="微软雅黑 Light" panose="020B0502040204020203" pitchFamily="34" charset="-122"/>
                    <a:cs typeface="+mn-ea"/>
                    <a:sym typeface="+mn-lt"/>
                  </a:rPr>
                  <a:t>03</a:t>
                </a:r>
              </a:p>
            </p:txBody>
          </p:sp>
          <p:grpSp>
            <p:nvGrpSpPr>
              <p:cNvPr id="34" name="Group 25"/>
              <p:cNvGrpSpPr/>
              <p:nvPr/>
            </p:nvGrpSpPr>
            <p:grpSpPr>
              <a:xfrm>
                <a:off x="1453911" y="1897004"/>
                <a:ext cx="3962574" cy="715632"/>
                <a:chOff x="3943834" y="704409"/>
                <a:chExt cx="3962574" cy="715632"/>
              </a:xfrm>
            </p:grpSpPr>
            <p:sp>
              <p:nvSpPr>
                <p:cNvPr id="35" name="is1ide-TextBox 26"/>
                <p:cNvSpPr txBox="1"/>
                <p:nvPr/>
              </p:nvSpPr>
              <p:spPr>
                <a:xfrm>
                  <a:off x="3943834" y="704409"/>
                  <a:ext cx="3962574" cy="242864"/>
                </a:xfrm>
                <a:prstGeom prst="rect">
                  <a:avLst/>
                </a:prstGeom>
                <a:noFill/>
              </p:spPr>
              <p:txBody>
                <a:bodyPr wrap="none" lIns="360000" tIns="0" rIns="0" bIns="0" anchor="b" anchorCtr="0">
                  <a:noAutofit/>
                </a:bodyPr>
                <a:lstStyle/>
                <a:p>
                  <a:r>
                    <a:rPr lang="zh-CN" altLang="en-US" sz="2000" b="1">
                      <a:solidFill>
                        <a:schemeClr val="accent1">
                          <a:lumMod val="100000"/>
                        </a:schemeClr>
                      </a:solidFill>
                      <a:ea typeface="微软雅黑 Light" panose="020B0502040204020203" pitchFamily="34" charset="-122"/>
                      <a:cs typeface="+mn-ea"/>
                      <a:sym typeface="+mn-lt"/>
                    </a:rPr>
                    <a:t>标题文本预设</a:t>
                  </a:r>
                </a:p>
              </p:txBody>
            </p:sp>
            <p:sp>
              <p:nvSpPr>
                <p:cNvPr id="36" name="is1ide-TextBox 27"/>
                <p:cNvSpPr txBox="1">
                  <a:spLocks/>
                </p:cNvSpPr>
                <p:nvPr/>
              </p:nvSpPr>
              <p:spPr>
                <a:xfrm>
                  <a:off x="3943834" y="1099673"/>
                  <a:ext cx="3962574" cy="320368"/>
                </a:xfrm>
                <a:prstGeom prst="rect">
                  <a:avLst/>
                </a:prstGeom>
              </p:spPr>
              <p:txBody>
                <a:bodyPr vert="horz" wrap="square" lIns="360000" tIns="0" rIns="0" bIns="0" anchor="ctr" anchorCtr="0">
                  <a:noAutofit/>
                </a:bodyPr>
                <a:lstStyle/>
                <a:p>
                  <a:pPr algn="l">
                    <a:lnSpc>
                      <a:spcPct val="120000"/>
                    </a:lnSpc>
                  </a:pPr>
                  <a:r>
                    <a:rPr lang="zh-CN" altLang="en-US" sz="1400" dirty="0">
                      <a:solidFill>
                        <a:schemeClr val="dk1">
                          <a:lumMod val="100000"/>
                        </a:schemeClr>
                      </a:solidFill>
                      <a:ea typeface="微软雅黑 Light" panose="020B0502040204020203" pitchFamily="34" charset="-122"/>
                      <a:cs typeface="+mn-ea"/>
                      <a:sym typeface="+mn-lt"/>
                    </a:rPr>
                    <a:t>点击此处更换文本 </a:t>
                  </a:r>
                </a:p>
              </p:txBody>
            </p:sp>
          </p:grpSp>
        </p:grpSp>
        <p:grpSp>
          <p:nvGrpSpPr>
            <p:cNvPr id="10" name="Group 28"/>
            <p:cNvGrpSpPr/>
            <p:nvPr/>
          </p:nvGrpSpPr>
          <p:grpSpPr>
            <a:xfrm>
              <a:off x="6780076" y="3009020"/>
              <a:ext cx="4505061" cy="1368012"/>
              <a:chOff x="911424" y="1244624"/>
              <a:chExt cx="4505061" cy="1368012"/>
            </a:xfrm>
          </p:grpSpPr>
          <p:sp>
            <p:nvSpPr>
              <p:cNvPr id="25" name="is1ide-Freeform: Shape 29"/>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ea typeface="微软雅黑 Light" panose="020B0502040204020203" pitchFamily="34" charset="-122"/>
                  <a:cs typeface="+mn-ea"/>
                  <a:sym typeface="+mn-lt"/>
                </a:endParaRPr>
              </a:p>
            </p:txBody>
          </p:sp>
          <p:cxnSp>
            <p:nvCxnSpPr>
              <p:cNvPr id="26" name="is1ide-Straight Connector 30"/>
              <p:cNvCxnSpPr/>
              <p:nvPr/>
            </p:nvCxnSpPr>
            <p:spPr>
              <a:xfrm flipH="1">
                <a:off x="1155787" y="1496652"/>
                <a:ext cx="900100" cy="900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is1ide-TextBox 31"/>
              <p:cNvSpPr txBox="1"/>
              <p:nvPr/>
            </p:nvSpPr>
            <p:spPr>
              <a:xfrm>
                <a:off x="967038" y="1340768"/>
                <a:ext cx="716863" cy="707886"/>
              </a:xfrm>
              <a:prstGeom prst="rect">
                <a:avLst/>
              </a:prstGeom>
              <a:noFill/>
            </p:spPr>
            <p:txBody>
              <a:bodyPr wrap="none" anchor="ctr">
                <a:normAutofit/>
              </a:bodyPr>
              <a:lstStyle/>
              <a:p>
                <a:pPr algn="ctr"/>
                <a:r>
                  <a:rPr lang="en-US" altLang="zh-CN" sz="4000">
                    <a:solidFill>
                      <a:schemeClr val="bg1"/>
                    </a:solidFill>
                    <a:ea typeface="微软雅黑 Light" panose="020B0502040204020203" pitchFamily="34" charset="-122"/>
                    <a:cs typeface="+mn-ea"/>
                    <a:sym typeface="+mn-lt"/>
                  </a:rPr>
                  <a:t>04</a:t>
                </a:r>
              </a:p>
            </p:txBody>
          </p:sp>
          <p:grpSp>
            <p:nvGrpSpPr>
              <p:cNvPr id="28" name="Group 32"/>
              <p:cNvGrpSpPr/>
              <p:nvPr/>
            </p:nvGrpSpPr>
            <p:grpSpPr>
              <a:xfrm>
                <a:off x="1453911" y="1897004"/>
                <a:ext cx="3962574" cy="715632"/>
                <a:chOff x="3943834" y="704409"/>
                <a:chExt cx="3962574" cy="715632"/>
              </a:xfrm>
            </p:grpSpPr>
            <p:sp>
              <p:nvSpPr>
                <p:cNvPr id="29" name="is1ide-TextBox 33"/>
                <p:cNvSpPr txBox="1"/>
                <p:nvPr/>
              </p:nvSpPr>
              <p:spPr>
                <a:xfrm>
                  <a:off x="3943834" y="704409"/>
                  <a:ext cx="3962574" cy="242864"/>
                </a:xfrm>
                <a:prstGeom prst="rect">
                  <a:avLst/>
                </a:prstGeom>
                <a:noFill/>
              </p:spPr>
              <p:txBody>
                <a:bodyPr wrap="none" lIns="360000" tIns="0" rIns="0" bIns="0" anchor="b" anchorCtr="0">
                  <a:noAutofit/>
                </a:bodyPr>
                <a:lstStyle/>
                <a:p>
                  <a:r>
                    <a:rPr lang="zh-CN" altLang="en-US" sz="2000" b="1">
                      <a:solidFill>
                        <a:schemeClr val="accent1">
                          <a:lumMod val="100000"/>
                        </a:schemeClr>
                      </a:solidFill>
                      <a:ea typeface="微软雅黑 Light" panose="020B0502040204020203" pitchFamily="34" charset="-122"/>
                      <a:cs typeface="+mn-ea"/>
                      <a:sym typeface="+mn-lt"/>
                    </a:rPr>
                    <a:t>标题文本预设</a:t>
                  </a:r>
                </a:p>
              </p:txBody>
            </p:sp>
            <p:sp>
              <p:nvSpPr>
                <p:cNvPr id="30" name="is1ide-TextBox 34"/>
                <p:cNvSpPr txBox="1">
                  <a:spLocks/>
                </p:cNvSpPr>
                <p:nvPr/>
              </p:nvSpPr>
              <p:spPr>
                <a:xfrm>
                  <a:off x="3943834" y="1099673"/>
                  <a:ext cx="3962574" cy="320368"/>
                </a:xfrm>
                <a:prstGeom prst="rect">
                  <a:avLst/>
                </a:prstGeom>
              </p:spPr>
              <p:txBody>
                <a:bodyPr vert="horz" wrap="square" lIns="360000" tIns="0" rIns="0" bIns="0" anchor="ctr" anchorCtr="0">
                  <a:noAutofit/>
                </a:bodyPr>
                <a:lstStyle/>
                <a:p>
                  <a:pPr algn="l">
                    <a:lnSpc>
                      <a:spcPct val="120000"/>
                    </a:lnSpc>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grpSp>
        </p:grpSp>
        <p:grpSp>
          <p:nvGrpSpPr>
            <p:cNvPr id="11" name="Group 35"/>
            <p:cNvGrpSpPr/>
            <p:nvPr/>
          </p:nvGrpSpPr>
          <p:grpSpPr>
            <a:xfrm>
              <a:off x="1163452" y="4713276"/>
              <a:ext cx="4505061" cy="1368012"/>
              <a:chOff x="911424" y="1244624"/>
              <a:chExt cx="4505061" cy="1368012"/>
            </a:xfrm>
          </p:grpSpPr>
          <p:sp>
            <p:nvSpPr>
              <p:cNvPr id="19" name="is1ide-Freeform: Shape 36"/>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ea typeface="微软雅黑 Light" panose="020B0502040204020203" pitchFamily="34" charset="-122"/>
                  <a:cs typeface="+mn-ea"/>
                  <a:sym typeface="+mn-lt"/>
                </a:endParaRPr>
              </a:p>
            </p:txBody>
          </p:sp>
          <p:cxnSp>
            <p:nvCxnSpPr>
              <p:cNvPr id="20" name="is1ide-Straight Connector 37"/>
              <p:cNvCxnSpPr/>
              <p:nvPr/>
            </p:nvCxnSpPr>
            <p:spPr>
              <a:xfrm flipH="1">
                <a:off x="1155787" y="1496652"/>
                <a:ext cx="900100" cy="900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is1ide-TextBox 38"/>
              <p:cNvSpPr txBox="1"/>
              <p:nvPr/>
            </p:nvSpPr>
            <p:spPr>
              <a:xfrm>
                <a:off x="957420" y="1340768"/>
                <a:ext cx="736099" cy="707886"/>
              </a:xfrm>
              <a:prstGeom prst="rect">
                <a:avLst/>
              </a:prstGeom>
              <a:noFill/>
            </p:spPr>
            <p:txBody>
              <a:bodyPr wrap="none" anchor="ctr">
                <a:normAutofit/>
              </a:bodyPr>
              <a:lstStyle/>
              <a:p>
                <a:pPr algn="ctr"/>
                <a:r>
                  <a:rPr lang="en-US" altLang="zh-CN" sz="4000">
                    <a:solidFill>
                      <a:schemeClr val="bg1"/>
                    </a:solidFill>
                    <a:ea typeface="微软雅黑 Light" panose="020B0502040204020203" pitchFamily="34" charset="-122"/>
                    <a:cs typeface="+mn-ea"/>
                    <a:sym typeface="+mn-lt"/>
                  </a:rPr>
                  <a:t>05</a:t>
                </a:r>
              </a:p>
            </p:txBody>
          </p:sp>
          <p:grpSp>
            <p:nvGrpSpPr>
              <p:cNvPr id="22" name="Group 39"/>
              <p:cNvGrpSpPr/>
              <p:nvPr/>
            </p:nvGrpSpPr>
            <p:grpSpPr>
              <a:xfrm>
                <a:off x="1453911" y="1897004"/>
                <a:ext cx="3962574" cy="715632"/>
                <a:chOff x="3943834" y="704409"/>
                <a:chExt cx="3962574" cy="715632"/>
              </a:xfrm>
            </p:grpSpPr>
            <p:sp>
              <p:nvSpPr>
                <p:cNvPr id="23" name="is1ide-TextBox 40"/>
                <p:cNvSpPr txBox="1"/>
                <p:nvPr/>
              </p:nvSpPr>
              <p:spPr>
                <a:xfrm>
                  <a:off x="3943834" y="704409"/>
                  <a:ext cx="3962574" cy="242864"/>
                </a:xfrm>
                <a:prstGeom prst="rect">
                  <a:avLst/>
                </a:prstGeom>
                <a:noFill/>
              </p:spPr>
              <p:txBody>
                <a:bodyPr wrap="none" lIns="360000" tIns="0" rIns="0" bIns="0" anchor="b" anchorCtr="0">
                  <a:noAutofit/>
                </a:bodyPr>
                <a:lstStyle/>
                <a:p>
                  <a:r>
                    <a:rPr lang="zh-CN" altLang="en-US" sz="2000" b="1">
                      <a:solidFill>
                        <a:schemeClr val="accent1">
                          <a:lumMod val="100000"/>
                        </a:schemeClr>
                      </a:solidFill>
                      <a:ea typeface="微软雅黑 Light" panose="020B0502040204020203" pitchFamily="34" charset="-122"/>
                      <a:cs typeface="+mn-ea"/>
                      <a:sym typeface="+mn-lt"/>
                    </a:rPr>
                    <a:t>标题文本预设</a:t>
                  </a:r>
                </a:p>
              </p:txBody>
            </p:sp>
            <p:sp>
              <p:nvSpPr>
                <p:cNvPr id="24" name="is1ide-TextBox 41"/>
                <p:cNvSpPr txBox="1">
                  <a:spLocks/>
                </p:cNvSpPr>
                <p:nvPr/>
              </p:nvSpPr>
              <p:spPr>
                <a:xfrm>
                  <a:off x="3943834" y="1099673"/>
                  <a:ext cx="3962574" cy="320368"/>
                </a:xfrm>
                <a:prstGeom prst="rect">
                  <a:avLst/>
                </a:prstGeom>
              </p:spPr>
              <p:txBody>
                <a:bodyPr vert="horz" wrap="square" lIns="360000" tIns="0" rIns="0" bIns="0" anchor="ctr" anchorCtr="0">
                  <a:noAutofit/>
                </a:bodyPr>
                <a:lstStyle/>
                <a:p>
                  <a:pPr algn="l">
                    <a:lnSpc>
                      <a:spcPct val="120000"/>
                    </a:lnSpc>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grpSp>
        </p:grpSp>
        <p:grpSp>
          <p:nvGrpSpPr>
            <p:cNvPr id="12" name="Group 42"/>
            <p:cNvGrpSpPr/>
            <p:nvPr/>
          </p:nvGrpSpPr>
          <p:grpSpPr>
            <a:xfrm>
              <a:off x="6780076" y="4713276"/>
              <a:ext cx="4505061" cy="1368012"/>
              <a:chOff x="911424" y="1244624"/>
              <a:chExt cx="4505061" cy="1368012"/>
            </a:xfrm>
          </p:grpSpPr>
          <p:sp>
            <p:nvSpPr>
              <p:cNvPr id="13" name="is1ide-Freeform: Shape 43"/>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headEnd/>
                <a:tailEnd/>
              </a:ln>
            </p:spPr>
            <p:txBody>
              <a:bodyPr anchor="ctr"/>
              <a:lstStyle/>
              <a:p>
                <a:pPr algn="ctr"/>
                <a:endParaRPr>
                  <a:ea typeface="微软雅黑 Light" panose="020B0502040204020203" pitchFamily="34" charset="-122"/>
                  <a:cs typeface="+mn-ea"/>
                  <a:sym typeface="+mn-lt"/>
                </a:endParaRPr>
              </a:p>
            </p:txBody>
          </p:sp>
          <p:cxnSp>
            <p:nvCxnSpPr>
              <p:cNvPr id="14" name="is1ide-Straight Connector 44"/>
              <p:cNvCxnSpPr/>
              <p:nvPr/>
            </p:nvCxnSpPr>
            <p:spPr>
              <a:xfrm flipH="1">
                <a:off x="1155787" y="1496652"/>
                <a:ext cx="900100" cy="900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is1ide-TextBox 45"/>
              <p:cNvSpPr txBox="1"/>
              <p:nvPr/>
            </p:nvSpPr>
            <p:spPr>
              <a:xfrm>
                <a:off x="956619" y="1340768"/>
                <a:ext cx="737702" cy="707886"/>
              </a:xfrm>
              <a:prstGeom prst="rect">
                <a:avLst/>
              </a:prstGeom>
              <a:noFill/>
            </p:spPr>
            <p:txBody>
              <a:bodyPr wrap="none" anchor="ctr">
                <a:normAutofit/>
              </a:bodyPr>
              <a:lstStyle/>
              <a:p>
                <a:pPr algn="ctr"/>
                <a:r>
                  <a:rPr lang="en-US" altLang="zh-CN" sz="4000">
                    <a:solidFill>
                      <a:schemeClr val="bg1"/>
                    </a:solidFill>
                    <a:ea typeface="微软雅黑 Light" panose="020B0502040204020203" pitchFamily="34" charset="-122"/>
                    <a:cs typeface="+mn-ea"/>
                    <a:sym typeface="+mn-lt"/>
                  </a:rPr>
                  <a:t>06</a:t>
                </a:r>
              </a:p>
            </p:txBody>
          </p:sp>
          <p:grpSp>
            <p:nvGrpSpPr>
              <p:cNvPr id="16" name="Group 46"/>
              <p:cNvGrpSpPr/>
              <p:nvPr/>
            </p:nvGrpSpPr>
            <p:grpSpPr>
              <a:xfrm>
                <a:off x="1453911" y="1897004"/>
                <a:ext cx="3962574" cy="715632"/>
                <a:chOff x="3943834" y="704409"/>
                <a:chExt cx="3962574" cy="715632"/>
              </a:xfrm>
            </p:grpSpPr>
            <p:sp>
              <p:nvSpPr>
                <p:cNvPr id="17" name="is1ide-TextBox 47"/>
                <p:cNvSpPr txBox="1"/>
                <p:nvPr/>
              </p:nvSpPr>
              <p:spPr>
                <a:xfrm>
                  <a:off x="3943834" y="704409"/>
                  <a:ext cx="3962574" cy="242864"/>
                </a:xfrm>
                <a:prstGeom prst="rect">
                  <a:avLst/>
                </a:prstGeom>
                <a:noFill/>
              </p:spPr>
              <p:txBody>
                <a:bodyPr wrap="none" lIns="360000" tIns="0" rIns="0" bIns="0" anchor="b" anchorCtr="0">
                  <a:noAutofit/>
                </a:bodyPr>
                <a:lstStyle/>
                <a:p>
                  <a:r>
                    <a:rPr lang="zh-CN" altLang="en-US" sz="2000" b="1" dirty="0">
                      <a:solidFill>
                        <a:schemeClr val="accent1">
                          <a:lumMod val="100000"/>
                        </a:schemeClr>
                      </a:solidFill>
                      <a:ea typeface="微软雅黑 Light" panose="020B0502040204020203" pitchFamily="34" charset="-122"/>
                      <a:cs typeface="+mn-ea"/>
                      <a:sym typeface="+mn-lt"/>
                    </a:rPr>
                    <a:t>标题文本预设</a:t>
                  </a:r>
                </a:p>
              </p:txBody>
            </p:sp>
            <p:sp>
              <p:nvSpPr>
                <p:cNvPr id="18" name="is1ide-TextBox 48"/>
                <p:cNvSpPr txBox="1">
                  <a:spLocks/>
                </p:cNvSpPr>
                <p:nvPr/>
              </p:nvSpPr>
              <p:spPr>
                <a:xfrm>
                  <a:off x="3943834" y="1099673"/>
                  <a:ext cx="3962574" cy="320368"/>
                </a:xfrm>
                <a:prstGeom prst="rect">
                  <a:avLst/>
                </a:prstGeom>
              </p:spPr>
              <p:txBody>
                <a:bodyPr vert="horz" wrap="square" lIns="360000" tIns="0" rIns="0" bIns="0" anchor="ctr" anchorCtr="0">
                  <a:noAutofit/>
                </a:bodyPr>
                <a:lstStyle/>
                <a:p>
                  <a:pPr algn="l">
                    <a:lnSpc>
                      <a:spcPct val="120000"/>
                    </a:lnSpc>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grpSp>
        </p:grpSp>
      </p:grpSp>
      <p:sp>
        <p:nvSpPr>
          <p:cNvPr id="49" name="文本框 48"/>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荣誉奖章</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51" name="图片 50"/>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05957" y="141429"/>
            <a:ext cx="967740" cy="967740"/>
          </a:xfrm>
          <a:prstGeom prst="rect">
            <a:avLst/>
          </a:prstGeom>
        </p:spPr>
      </p:pic>
    </p:spTree>
    <p:custDataLst>
      <p:tags r:id="rId2"/>
    </p:custDataLst>
    <p:extLst>
      <p:ext uri="{BB962C8B-B14F-4D97-AF65-F5344CB8AC3E}">
        <p14:creationId xmlns:p14="http://schemas.microsoft.com/office/powerpoint/2010/main" xmlns="" val="934969658"/>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011b1a55-ac08-4f19-a2a0-a6c48b1c95be"/>
          <p:cNvGrpSpPr>
            <a:grpSpLocks noChangeAspect="1"/>
          </p:cNvGrpSpPr>
          <p:nvPr/>
        </p:nvGrpSpPr>
        <p:grpSpPr>
          <a:xfrm>
            <a:off x="969200" y="1266146"/>
            <a:ext cx="10273023" cy="4036484"/>
            <a:chOff x="969198" y="1662386"/>
            <a:chExt cx="10273028" cy="4036486"/>
          </a:xfrm>
        </p:grpSpPr>
        <p:grpSp>
          <p:nvGrpSpPr>
            <p:cNvPr id="33" name="Group 3"/>
            <p:cNvGrpSpPr/>
            <p:nvPr/>
          </p:nvGrpSpPr>
          <p:grpSpPr>
            <a:xfrm>
              <a:off x="3452285" y="1662386"/>
              <a:ext cx="3729567" cy="4036484"/>
              <a:chOff x="2589213" y="1212272"/>
              <a:chExt cx="2797175" cy="3027363"/>
            </a:xfrm>
          </p:grpSpPr>
          <p:sp>
            <p:nvSpPr>
              <p:cNvPr id="66" name="îŝḷîḓé-Freeform: Shape 4"/>
              <p:cNvSpPr>
                <a:spLocks/>
              </p:cNvSpPr>
              <p:nvPr/>
            </p:nvSpPr>
            <p:spPr bwMode="auto">
              <a:xfrm>
                <a:off x="2690813" y="1212272"/>
                <a:ext cx="2695575" cy="3027363"/>
              </a:xfrm>
              <a:custGeom>
                <a:avLst/>
                <a:gdLst/>
                <a:ahLst/>
                <a:cxnLst>
                  <a:cxn ang="0">
                    <a:pos x="921" y="0"/>
                  </a:cxn>
                  <a:cxn ang="0">
                    <a:pos x="1698" y="967"/>
                  </a:cxn>
                  <a:cxn ang="0">
                    <a:pos x="921" y="1902"/>
                  </a:cxn>
                  <a:cxn ang="0">
                    <a:pos x="916" y="1907"/>
                  </a:cxn>
                  <a:cxn ang="0">
                    <a:pos x="0" y="877"/>
                  </a:cxn>
                  <a:cxn ang="0">
                    <a:pos x="0" y="877"/>
                  </a:cxn>
                  <a:cxn ang="0">
                    <a:pos x="921" y="0"/>
                  </a:cxn>
                </a:cxnLst>
                <a:rect l="0" t="0" r="r" b="b"/>
                <a:pathLst>
                  <a:path w="1698" h="1907">
                    <a:moveTo>
                      <a:pt x="921" y="0"/>
                    </a:moveTo>
                    <a:lnTo>
                      <a:pt x="1698" y="967"/>
                    </a:lnTo>
                    <a:lnTo>
                      <a:pt x="921" y="1902"/>
                    </a:lnTo>
                    <a:lnTo>
                      <a:pt x="916" y="1907"/>
                    </a:lnTo>
                    <a:lnTo>
                      <a:pt x="0" y="877"/>
                    </a:lnTo>
                    <a:lnTo>
                      <a:pt x="0" y="877"/>
                    </a:lnTo>
                    <a:lnTo>
                      <a:pt x="921" y="0"/>
                    </a:lnTo>
                    <a:close/>
                  </a:path>
                </a:pathLst>
              </a:custGeom>
              <a:solidFill>
                <a:schemeClr val="accent1"/>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7" name="îŝḷîḓé-Freeform: Shape 5"/>
              <p:cNvSpPr>
                <a:spLocks/>
              </p:cNvSpPr>
              <p:nvPr/>
            </p:nvSpPr>
            <p:spPr bwMode="auto">
              <a:xfrm>
                <a:off x="2589213" y="1212272"/>
                <a:ext cx="1563688" cy="1392238"/>
              </a:xfrm>
              <a:custGeom>
                <a:avLst/>
                <a:gdLst/>
                <a:ahLst/>
                <a:cxnLst>
                  <a:cxn ang="0">
                    <a:pos x="0" y="877"/>
                  </a:cxn>
                  <a:cxn ang="0">
                    <a:pos x="917" y="0"/>
                  </a:cxn>
                  <a:cxn ang="0">
                    <a:pos x="985" y="0"/>
                  </a:cxn>
                  <a:cxn ang="0">
                    <a:pos x="64" y="877"/>
                  </a:cxn>
                  <a:cxn ang="0">
                    <a:pos x="64" y="877"/>
                  </a:cxn>
                  <a:cxn ang="0">
                    <a:pos x="0" y="877"/>
                  </a:cxn>
                </a:cxnLst>
                <a:rect l="0" t="0" r="r" b="b"/>
                <a:pathLst>
                  <a:path w="985" h="877">
                    <a:moveTo>
                      <a:pt x="0" y="877"/>
                    </a:moveTo>
                    <a:lnTo>
                      <a:pt x="917" y="0"/>
                    </a:lnTo>
                    <a:lnTo>
                      <a:pt x="985" y="0"/>
                    </a:lnTo>
                    <a:lnTo>
                      <a:pt x="64" y="877"/>
                    </a:lnTo>
                    <a:lnTo>
                      <a:pt x="64" y="877"/>
                    </a:lnTo>
                    <a:lnTo>
                      <a:pt x="0" y="877"/>
                    </a:lnTo>
                    <a:close/>
                  </a:path>
                </a:pathLst>
              </a:custGeom>
              <a:solidFill>
                <a:schemeClr val="accent1">
                  <a:lumMod val="40000"/>
                  <a:lumOff val="60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8" name="îŝḷîḓé-Freeform: Shape 6"/>
              <p:cNvSpPr>
                <a:spLocks/>
              </p:cNvSpPr>
              <p:nvPr/>
            </p:nvSpPr>
            <p:spPr bwMode="auto">
              <a:xfrm>
                <a:off x="2589213" y="2604510"/>
                <a:ext cx="1557338" cy="1635125"/>
              </a:xfrm>
              <a:custGeom>
                <a:avLst/>
                <a:gdLst/>
                <a:ahLst/>
                <a:cxnLst>
                  <a:cxn ang="0">
                    <a:pos x="64" y="0"/>
                  </a:cxn>
                  <a:cxn ang="0">
                    <a:pos x="980" y="1030"/>
                  </a:cxn>
                  <a:cxn ang="0">
                    <a:pos x="981" y="1030"/>
                  </a:cxn>
                  <a:cxn ang="0">
                    <a:pos x="921" y="1030"/>
                  </a:cxn>
                  <a:cxn ang="0">
                    <a:pos x="0" y="0"/>
                  </a:cxn>
                  <a:cxn ang="0">
                    <a:pos x="64" y="0"/>
                  </a:cxn>
                </a:cxnLst>
                <a:rect l="0" t="0" r="r" b="b"/>
                <a:pathLst>
                  <a:path w="981" h="1030">
                    <a:moveTo>
                      <a:pt x="64" y="0"/>
                    </a:moveTo>
                    <a:lnTo>
                      <a:pt x="980" y="1030"/>
                    </a:lnTo>
                    <a:lnTo>
                      <a:pt x="981" y="1030"/>
                    </a:lnTo>
                    <a:lnTo>
                      <a:pt x="921" y="1030"/>
                    </a:lnTo>
                    <a:lnTo>
                      <a:pt x="0" y="0"/>
                    </a:lnTo>
                    <a:lnTo>
                      <a:pt x="64" y="0"/>
                    </a:lnTo>
                    <a:close/>
                  </a:path>
                </a:pathLst>
              </a:custGeom>
              <a:solidFill>
                <a:schemeClr val="accent1">
                  <a:lumMod val="7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34" name="Group 7"/>
            <p:cNvGrpSpPr/>
            <p:nvPr/>
          </p:nvGrpSpPr>
          <p:grpSpPr>
            <a:xfrm>
              <a:off x="5543549" y="2244469"/>
              <a:ext cx="3191932" cy="3454400"/>
              <a:chOff x="4157663" y="1615497"/>
              <a:chExt cx="2393950" cy="2590800"/>
            </a:xfrm>
            <a:effectLst>
              <a:outerShdw blurRad="50800" dist="25400" dir="12960000" algn="br" rotWithShape="0">
                <a:prstClr val="black">
                  <a:alpha val="32000"/>
                </a:prstClr>
              </a:outerShdw>
            </a:effectLst>
          </p:grpSpPr>
          <p:sp>
            <p:nvSpPr>
              <p:cNvPr id="63" name="îŝḷîḓé-Freeform: Shape 8"/>
              <p:cNvSpPr>
                <a:spLocks/>
              </p:cNvSpPr>
              <p:nvPr/>
            </p:nvSpPr>
            <p:spPr bwMode="auto">
              <a:xfrm>
                <a:off x="4157663" y="2806122"/>
                <a:ext cx="1330325" cy="1400175"/>
              </a:xfrm>
              <a:custGeom>
                <a:avLst/>
                <a:gdLst/>
                <a:ahLst/>
                <a:cxnLst>
                  <a:cxn ang="0">
                    <a:pos x="54" y="0"/>
                  </a:cxn>
                  <a:cxn ang="0">
                    <a:pos x="838" y="882"/>
                  </a:cxn>
                  <a:cxn ang="0">
                    <a:pos x="788" y="882"/>
                  </a:cxn>
                  <a:cxn ang="0">
                    <a:pos x="0" y="0"/>
                  </a:cxn>
                  <a:cxn ang="0">
                    <a:pos x="54" y="0"/>
                  </a:cxn>
                </a:cxnLst>
                <a:rect l="0" t="0" r="r" b="b"/>
                <a:pathLst>
                  <a:path w="838" h="882">
                    <a:moveTo>
                      <a:pt x="54" y="0"/>
                    </a:moveTo>
                    <a:lnTo>
                      <a:pt x="838" y="882"/>
                    </a:lnTo>
                    <a:lnTo>
                      <a:pt x="788" y="882"/>
                    </a:lnTo>
                    <a:lnTo>
                      <a:pt x="0" y="0"/>
                    </a:lnTo>
                    <a:lnTo>
                      <a:pt x="54" y="0"/>
                    </a:lnTo>
                    <a:close/>
                  </a:path>
                </a:pathLst>
              </a:custGeom>
              <a:solidFill>
                <a:schemeClr val="accent4">
                  <a:lumMod val="7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4" name="îŝḷîḓé-Freeform: Shape 9"/>
              <p:cNvSpPr>
                <a:spLocks/>
              </p:cNvSpPr>
              <p:nvPr/>
            </p:nvSpPr>
            <p:spPr bwMode="auto">
              <a:xfrm>
                <a:off x="4243388" y="1615497"/>
                <a:ext cx="2308225" cy="2590800"/>
              </a:xfrm>
              <a:custGeom>
                <a:avLst/>
                <a:gdLst/>
                <a:ahLst/>
                <a:cxnLst>
                  <a:cxn ang="0">
                    <a:pos x="784" y="1632"/>
                  </a:cxn>
                  <a:cxn ang="0">
                    <a:pos x="0" y="750"/>
                  </a:cxn>
                  <a:cxn ang="0">
                    <a:pos x="789" y="0"/>
                  </a:cxn>
                  <a:cxn ang="0">
                    <a:pos x="1454" y="828"/>
                  </a:cxn>
                  <a:cxn ang="0">
                    <a:pos x="784" y="1632"/>
                  </a:cxn>
                </a:cxnLst>
                <a:rect l="0" t="0" r="r" b="b"/>
                <a:pathLst>
                  <a:path w="1454" h="1632">
                    <a:moveTo>
                      <a:pt x="784" y="1632"/>
                    </a:moveTo>
                    <a:lnTo>
                      <a:pt x="0" y="750"/>
                    </a:lnTo>
                    <a:lnTo>
                      <a:pt x="789" y="0"/>
                    </a:lnTo>
                    <a:lnTo>
                      <a:pt x="1454" y="828"/>
                    </a:lnTo>
                    <a:lnTo>
                      <a:pt x="784" y="1632"/>
                    </a:lnTo>
                    <a:close/>
                  </a:path>
                </a:pathLst>
              </a:custGeom>
              <a:solidFill>
                <a:schemeClr val="accent4"/>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5" name="îŝḷîḓé-Freeform: Shape 10"/>
              <p:cNvSpPr>
                <a:spLocks/>
              </p:cNvSpPr>
              <p:nvPr/>
            </p:nvSpPr>
            <p:spPr bwMode="auto">
              <a:xfrm>
                <a:off x="4157663" y="1615497"/>
                <a:ext cx="1338263" cy="1190625"/>
              </a:xfrm>
              <a:custGeom>
                <a:avLst/>
                <a:gdLst/>
                <a:ahLst/>
                <a:cxnLst>
                  <a:cxn ang="0">
                    <a:pos x="843" y="0"/>
                  </a:cxn>
                  <a:cxn ang="0">
                    <a:pos x="54" y="750"/>
                  </a:cxn>
                  <a:cxn ang="0">
                    <a:pos x="0" y="750"/>
                  </a:cxn>
                  <a:cxn ang="0">
                    <a:pos x="784" y="0"/>
                  </a:cxn>
                  <a:cxn ang="0">
                    <a:pos x="843" y="0"/>
                  </a:cxn>
                </a:cxnLst>
                <a:rect l="0" t="0" r="r" b="b"/>
                <a:pathLst>
                  <a:path w="843" h="750">
                    <a:moveTo>
                      <a:pt x="843" y="0"/>
                    </a:moveTo>
                    <a:lnTo>
                      <a:pt x="54" y="750"/>
                    </a:lnTo>
                    <a:lnTo>
                      <a:pt x="0" y="750"/>
                    </a:lnTo>
                    <a:lnTo>
                      <a:pt x="784" y="0"/>
                    </a:lnTo>
                    <a:lnTo>
                      <a:pt x="843" y="0"/>
                    </a:lnTo>
                    <a:close/>
                  </a:path>
                </a:pathLst>
              </a:custGeom>
              <a:solidFill>
                <a:schemeClr val="accent4">
                  <a:lumMod val="40000"/>
                  <a:lumOff val="60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35" name="Group 11"/>
            <p:cNvGrpSpPr/>
            <p:nvPr/>
          </p:nvGrpSpPr>
          <p:grpSpPr>
            <a:xfrm>
              <a:off x="6519335" y="3425570"/>
              <a:ext cx="2101851" cy="2273302"/>
              <a:chOff x="4889501" y="2526722"/>
              <a:chExt cx="1576388" cy="1704976"/>
            </a:xfrm>
            <a:effectLst>
              <a:outerShdw blurRad="50800" dist="25400" dir="12960000" algn="br" rotWithShape="0">
                <a:prstClr val="black">
                  <a:alpha val="32000"/>
                </a:prstClr>
              </a:outerShdw>
            </a:effectLst>
          </p:grpSpPr>
          <p:sp>
            <p:nvSpPr>
              <p:cNvPr id="60" name="îŝḷîḓé-Freeform: Shape 12"/>
              <p:cNvSpPr>
                <a:spLocks/>
              </p:cNvSpPr>
              <p:nvPr/>
            </p:nvSpPr>
            <p:spPr bwMode="auto">
              <a:xfrm>
                <a:off x="4889501" y="2526722"/>
                <a:ext cx="882650" cy="785813"/>
              </a:xfrm>
              <a:custGeom>
                <a:avLst/>
                <a:gdLst/>
                <a:ahLst/>
                <a:cxnLst>
                  <a:cxn ang="0">
                    <a:pos x="556" y="0"/>
                  </a:cxn>
                  <a:cxn ang="0">
                    <a:pos x="36" y="495"/>
                  </a:cxn>
                  <a:cxn ang="0">
                    <a:pos x="0" y="495"/>
                  </a:cxn>
                  <a:cxn ang="0">
                    <a:pos x="517" y="0"/>
                  </a:cxn>
                  <a:cxn ang="0">
                    <a:pos x="556" y="0"/>
                  </a:cxn>
                </a:cxnLst>
                <a:rect l="0" t="0" r="r" b="b"/>
                <a:pathLst>
                  <a:path w="556" h="495">
                    <a:moveTo>
                      <a:pt x="556" y="0"/>
                    </a:moveTo>
                    <a:lnTo>
                      <a:pt x="36" y="495"/>
                    </a:lnTo>
                    <a:lnTo>
                      <a:pt x="0" y="495"/>
                    </a:lnTo>
                    <a:lnTo>
                      <a:pt x="517" y="0"/>
                    </a:lnTo>
                    <a:lnTo>
                      <a:pt x="556" y="0"/>
                    </a:lnTo>
                    <a:close/>
                  </a:path>
                </a:pathLst>
              </a:custGeom>
              <a:solidFill>
                <a:schemeClr val="accent3">
                  <a:lumMod val="40000"/>
                  <a:lumOff val="60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1" name="îŝḷîḓé-Freeform: Shape 13"/>
              <p:cNvSpPr>
                <a:spLocks/>
              </p:cNvSpPr>
              <p:nvPr/>
            </p:nvSpPr>
            <p:spPr bwMode="auto">
              <a:xfrm>
                <a:off x="4889501" y="3312535"/>
                <a:ext cx="876300" cy="919163"/>
              </a:xfrm>
              <a:custGeom>
                <a:avLst/>
                <a:gdLst/>
                <a:ahLst/>
                <a:cxnLst>
                  <a:cxn ang="0">
                    <a:pos x="36" y="0"/>
                  </a:cxn>
                  <a:cxn ang="0">
                    <a:pos x="552" y="579"/>
                  </a:cxn>
                  <a:cxn ang="0">
                    <a:pos x="519" y="579"/>
                  </a:cxn>
                  <a:cxn ang="0">
                    <a:pos x="0" y="0"/>
                  </a:cxn>
                  <a:cxn ang="0">
                    <a:pos x="36" y="0"/>
                  </a:cxn>
                </a:cxnLst>
                <a:rect l="0" t="0" r="r" b="b"/>
                <a:pathLst>
                  <a:path w="552" h="579">
                    <a:moveTo>
                      <a:pt x="36" y="0"/>
                    </a:moveTo>
                    <a:lnTo>
                      <a:pt x="552" y="579"/>
                    </a:lnTo>
                    <a:lnTo>
                      <a:pt x="519" y="579"/>
                    </a:lnTo>
                    <a:lnTo>
                      <a:pt x="0" y="0"/>
                    </a:lnTo>
                    <a:lnTo>
                      <a:pt x="36" y="0"/>
                    </a:lnTo>
                    <a:close/>
                  </a:path>
                </a:pathLst>
              </a:custGeom>
              <a:solidFill>
                <a:schemeClr val="accent3">
                  <a:lumMod val="7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2" name="îŝḷîḓé-Freeform: Shape 14"/>
              <p:cNvSpPr>
                <a:spLocks/>
              </p:cNvSpPr>
              <p:nvPr/>
            </p:nvSpPr>
            <p:spPr bwMode="auto">
              <a:xfrm>
                <a:off x="4946651" y="2526722"/>
                <a:ext cx="1519238" cy="1704975"/>
              </a:xfrm>
              <a:custGeom>
                <a:avLst/>
                <a:gdLst/>
                <a:ahLst/>
                <a:cxnLst>
                  <a:cxn ang="0">
                    <a:pos x="520" y="0"/>
                  </a:cxn>
                  <a:cxn ang="0">
                    <a:pos x="957" y="545"/>
                  </a:cxn>
                  <a:cxn ang="0">
                    <a:pos x="516" y="1074"/>
                  </a:cxn>
                  <a:cxn ang="0">
                    <a:pos x="0" y="495"/>
                  </a:cxn>
                  <a:cxn ang="0">
                    <a:pos x="520" y="0"/>
                  </a:cxn>
                </a:cxnLst>
                <a:rect l="0" t="0" r="r" b="b"/>
                <a:pathLst>
                  <a:path w="957" h="1074">
                    <a:moveTo>
                      <a:pt x="520" y="0"/>
                    </a:moveTo>
                    <a:lnTo>
                      <a:pt x="957" y="545"/>
                    </a:lnTo>
                    <a:lnTo>
                      <a:pt x="516" y="1074"/>
                    </a:lnTo>
                    <a:lnTo>
                      <a:pt x="0" y="495"/>
                    </a:lnTo>
                    <a:lnTo>
                      <a:pt x="520" y="0"/>
                    </a:lnTo>
                    <a:close/>
                  </a:path>
                </a:pathLst>
              </a:custGeom>
              <a:solidFill>
                <a:schemeClr val="accent3"/>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36" name="Group 15"/>
            <p:cNvGrpSpPr/>
            <p:nvPr/>
          </p:nvGrpSpPr>
          <p:grpSpPr>
            <a:xfrm>
              <a:off x="4411136" y="2536571"/>
              <a:ext cx="2925233" cy="3162301"/>
              <a:chOff x="3308351" y="1928235"/>
              <a:chExt cx="2193925" cy="2371725"/>
            </a:xfrm>
            <a:effectLst>
              <a:outerShdw blurRad="50800" dist="25400" dir="12960000" algn="br" rotWithShape="0">
                <a:prstClr val="black">
                  <a:alpha val="32000"/>
                </a:prstClr>
              </a:outerShdw>
            </a:effectLst>
          </p:grpSpPr>
          <p:sp>
            <p:nvSpPr>
              <p:cNvPr id="57" name="îŝḷîḓé-Freeform: Shape 16"/>
              <p:cNvSpPr>
                <a:spLocks/>
              </p:cNvSpPr>
              <p:nvPr/>
            </p:nvSpPr>
            <p:spPr bwMode="auto">
              <a:xfrm>
                <a:off x="3308351" y="3017260"/>
                <a:ext cx="1220788" cy="1282700"/>
              </a:xfrm>
              <a:custGeom>
                <a:avLst/>
                <a:gdLst/>
                <a:ahLst/>
                <a:cxnLst>
                  <a:cxn ang="0">
                    <a:pos x="49" y="0"/>
                  </a:cxn>
                  <a:cxn ang="0">
                    <a:pos x="769" y="808"/>
                  </a:cxn>
                  <a:cxn ang="0">
                    <a:pos x="722" y="808"/>
                  </a:cxn>
                  <a:cxn ang="0">
                    <a:pos x="0" y="0"/>
                  </a:cxn>
                  <a:cxn ang="0">
                    <a:pos x="49" y="0"/>
                  </a:cxn>
                </a:cxnLst>
                <a:rect l="0" t="0" r="r" b="b"/>
                <a:pathLst>
                  <a:path w="769" h="808">
                    <a:moveTo>
                      <a:pt x="49" y="0"/>
                    </a:moveTo>
                    <a:lnTo>
                      <a:pt x="769" y="808"/>
                    </a:lnTo>
                    <a:lnTo>
                      <a:pt x="722" y="808"/>
                    </a:lnTo>
                    <a:lnTo>
                      <a:pt x="0" y="0"/>
                    </a:lnTo>
                    <a:lnTo>
                      <a:pt x="49" y="0"/>
                    </a:lnTo>
                    <a:close/>
                  </a:path>
                </a:pathLst>
              </a:custGeom>
              <a:solidFill>
                <a:schemeClr val="accent2">
                  <a:lumMod val="50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58" name="îŝḷîḓé-Freeform: Shape 17"/>
              <p:cNvSpPr>
                <a:spLocks/>
              </p:cNvSpPr>
              <p:nvPr/>
            </p:nvSpPr>
            <p:spPr bwMode="auto">
              <a:xfrm>
                <a:off x="3386138" y="1928235"/>
                <a:ext cx="2116138" cy="2371725"/>
              </a:xfrm>
              <a:custGeom>
                <a:avLst/>
                <a:gdLst/>
                <a:ahLst/>
                <a:cxnLst>
                  <a:cxn ang="0">
                    <a:pos x="723" y="0"/>
                  </a:cxn>
                  <a:cxn ang="0">
                    <a:pos x="1333" y="757"/>
                  </a:cxn>
                  <a:cxn ang="0">
                    <a:pos x="720" y="1494"/>
                  </a:cxn>
                  <a:cxn ang="0">
                    <a:pos x="0" y="686"/>
                  </a:cxn>
                  <a:cxn ang="0">
                    <a:pos x="723" y="0"/>
                  </a:cxn>
                </a:cxnLst>
                <a:rect l="0" t="0" r="r" b="b"/>
                <a:pathLst>
                  <a:path w="1333" h="1494">
                    <a:moveTo>
                      <a:pt x="723" y="0"/>
                    </a:moveTo>
                    <a:lnTo>
                      <a:pt x="1333" y="757"/>
                    </a:lnTo>
                    <a:lnTo>
                      <a:pt x="720" y="1494"/>
                    </a:lnTo>
                    <a:lnTo>
                      <a:pt x="0" y="686"/>
                    </a:lnTo>
                    <a:lnTo>
                      <a:pt x="723" y="0"/>
                    </a:lnTo>
                    <a:close/>
                  </a:path>
                </a:pathLst>
              </a:custGeom>
              <a:solidFill>
                <a:schemeClr val="accent2"/>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59" name="îŝḷîḓé-Freeform: Shape 18"/>
              <p:cNvSpPr>
                <a:spLocks/>
              </p:cNvSpPr>
              <p:nvPr/>
            </p:nvSpPr>
            <p:spPr bwMode="auto">
              <a:xfrm>
                <a:off x="3308351" y="1928235"/>
                <a:ext cx="1225550" cy="1089025"/>
              </a:xfrm>
              <a:custGeom>
                <a:avLst/>
                <a:gdLst/>
                <a:ahLst/>
                <a:cxnLst>
                  <a:cxn ang="0">
                    <a:pos x="772" y="0"/>
                  </a:cxn>
                  <a:cxn ang="0">
                    <a:pos x="49" y="686"/>
                  </a:cxn>
                  <a:cxn ang="0">
                    <a:pos x="0" y="686"/>
                  </a:cxn>
                  <a:cxn ang="0">
                    <a:pos x="719" y="0"/>
                  </a:cxn>
                  <a:cxn ang="0">
                    <a:pos x="772" y="0"/>
                  </a:cxn>
                </a:cxnLst>
                <a:rect l="0" t="0" r="r" b="b"/>
                <a:pathLst>
                  <a:path w="772" h="686">
                    <a:moveTo>
                      <a:pt x="772" y="0"/>
                    </a:moveTo>
                    <a:lnTo>
                      <a:pt x="49" y="686"/>
                    </a:lnTo>
                    <a:lnTo>
                      <a:pt x="0" y="686"/>
                    </a:lnTo>
                    <a:lnTo>
                      <a:pt x="719" y="0"/>
                    </a:lnTo>
                    <a:lnTo>
                      <a:pt x="772" y="0"/>
                    </a:lnTo>
                    <a:close/>
                  </a:path>
                </a:pathLst>
              </a:custGeom>
              <a:solidFill>
                <a:schemeClr val="accent2">
                  <a:lumMod val="40000"/>
                  <a:lumOff val="60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37" name="Group 42"/>
            <p:cNvGrpSpPr/>
            <p:nvPr/>
          </p:nvGrpSpPr>
          <p:grpSpPr>
            <a:xfrm>
              <a:off x="8759139" y="2053290"/>
              <a:ext cx="2483087" cy="834737"/>
              <a:chOff x="8759139" y="2053290"/>
              <a:chExt cx="2483087" cy="834737"/>
            </a:xfrm>
          </p:grpSpPr>
          <p:sp>
            <p:nvSpPr>
              <p:cNvPr id="55" name="îŝḷîḓé-TextBox 20"/>
              <p:cNvSpPr txBox="1"/>
              <p:nvPr/>
            </p:nvSpPr>
            <p:spPr>
              <a:xfrm>
                <a:off x="9001761" y="2380196"/>
                <a:ext cx="2006784" cy="507831"/>
              </a:xfrm>
              <a:prstGeom prst="rect">
                <a:avLst/>
              </a:prstGeom>
              <a:noFill/>
            </p:spPr>
            <p:txBody>
              <a:bodyPr wrap="square" lIns="0" tIns="0" rIns="0" bIns="0">
                <a:noAutofit/>
              </a:bodyPr>
              <a:lstStyle/>
              <a:p>
                <a:pPr algn="ctr" defTabSz="1219170">
                  <a:lnSpc>
                    <a:spcPct val="120000"/>
                  </a:lnSpc>
                  <a:spcBef>
                    <a:spcPct val="0"/>
                  </a:spcBef>
                  <a:defRPr/>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sp>
            <p:nvSpPr>
              <p:cNvPr id="56" name="îŝḷîḓé-Rectangle 21"/>
              <p:cNvSpPr/>
              <p:nvPr/>
            </p:nvSpPr>
            <p:spPr>
              <a:xfrm>
                <a:off x="8759139" y="2053290"/>
                <a:ext cx="2483087" cy="184666"/>
              </a:xfrm>
              <a:prstGeom prst="rect">
                <a:avLst/>
              </a:prstGeom>
            </p:spPr>
            <p:txBody>
              <a:bodyPr wrap="none" lIns="0" tIns="0" rIns="0" bIns="0">
                <a:noAutofit/>
              </a:bodyPr>
              <a:lstStyle/>
              <a:p>
                <a:pPr algn="ctr"/>
                <a:r>
                  <a:rPr lang="zh-CN" altLang="en-US" sz="2000" b="1">
                    <a:solidFill>
                      <a:schemeClr val="accent4"/>
                    </a:solidFill>
                    <a:ea typeface="微软雅黑 Light" panose="020B0502040204020203" pitchFamily="34" charset="-122"/>
                    <a:cs typeface="+mn-ea"/>
                    <a:sym typeface="+mn-lt"/>
                  </a:rPr>
                  <a:t>标题文本预设</a:t>
                </a:r>
              </a:p>
            </p:txBody>
          </p:sp>
        </p:grpSp>
        <p:sp>
          <p:nvSpPr>
            <p:cNvPr id="38" name="îŝḷîḓé-Rectangle 22"/>
            <p:cNvSpPr/>
            <p:nvPr/>
          </p:nvSpPr>
          <p:spPr>
            <a:xfrm rot="18944830">
              <a:off x="4045083" y="2984154"/>
              <a:ext cx="1231106" cy="246221"/>
            </a:xfrm>
            <a:prstGeom prst="rect">
              <a:avLst/>
            </a:prstGeom>
          </p:spPr>
          <p:txBody>
            <a:bodyPr wrap="none" lIns="0" tIns="0" rIns="0" bIns="0">
              <a:normAutofit/>
            </a:bodyPr>
            <a:lstStyle/>
            <a:p>
              <a:pPr algn="r"/>
              <a:r>
                <a:rPr lang="zh-CN" altLang="en-US" sz="1600" b="1">
                  <a:solidFill>
                    <a:schemeClr val="bg1"/>
                  </a:solidFill>
                  <a:ea typeface="微软雅黑 Light" panose="020B0502040204020203" pitchFamily="34" charset="-122"/>
                  <a:cs typeface="+mn-ea"/>
                  <a:sym typeface="+mn-lt"/>
                </a:rPr>
                <a:t>标题文本预设</a:t>
              </a:r>
            </a:p>
          </p:txBody>
        </p:sp>
        <p:sp>
          <p:nvSpPr>
            <p:cNvPr id="39" name="îŝḷîḓé-Rectangle 23"/>
            <p:cNvSpPr/>
            <p:nvPr/>
          </p:nvSpPr>
          <p:spPr>
            <a:xfrm rot="18911738">
              <a:off x="4899182" y="3396866"/>
              <a:ext cx="1231106" cy="246221"/>
            </a:xfrm>
            <a:prstGeom prst="rect">
              <a:avLst/>
            </a:prstGeom>
          </p:spPr>
          <p:txBody>
            <a:bodyPr wrap="none" lIns="0" tIns="0" rIns="0" bIns="0">
              <a:normAutofit/>
            </a:bodyPr>
            <a:lstStyle/>
            <a:p>
              <a:pPr algn="r"/>
              <a:r>
                <a:rPr lang="zh-CN" altLang="en-US" sz="1600" b="1">
                  <a:solidFill>
                    <a:schemeClr val="bg1"/>
                  </a:solidFill>
                  <a:ea typeface="微软雅黑 Light" panose="020B0502040204020203" pitchFamily="34" charset="-122"/>
                  <a:cs typeface="+mn-ea"/>
                  <a:sym typeface="+mn-lt"/>
                </a:rPr>
                <a:t>标题文本预设</a:t>
              </a:r>
            </a:p>
          </p:txBody>
        </p:sp>
        <p:sp>
          <p:nvSpPr>
            <p:cNvPr id="40" name="îŝḷîḓé-Rectangle 24"/>
            <p:cNvSpPr/>
            <p:nvPr/>
          </p:nvSpPr>
          <p:spPr>
            <a:xfrm rot="2986660">
              <a:off x="7277230" y="3201974"/>
              <a:ext cx="1231106" cy="246221"/>
            </a:xfrm>
            <a:prstGeom prst="rect">
              <a:avLst/>
            </a:prstGeom>
          </p:spPr>
          <p:txBody>
            <a:bodyPr wrap="none" lIns="0" tIns="0" rIns="0" bIns="0">
              <a:normAutofit/>
            </a:bodyPr>
            <a:lstStyle/>
            <a:p>
              <a:pPr algn="r"/>
              <a:r>
                <a:rPr lang="zh-CN" altLang="en-US" sz="1600" b="1">
                  <a:solidFill>
                    <a:schemeClr val="bg1"/>
                  </a:solidFill>
                  <a:ea typeface="微软雅黑 Light" panose="020B0502040204020203" pitchFamily="34" charset="-122"/>
                  <a:cs typeface="+mn-ea"/>
                  <a:sym typeface="+mn-lt"/>
                </a:rPr>
                <a:t>标题文本预设</a:t>
              </a:r>
            </a:p>
          </p:txBody>
        </p:sp>
        <p:sp>
          <p:nvSpPr>
            <p:cNvPr id="41" name="îŝḷîḓé-Rectangle 25"/>
            <p:cNvSpPr/>
            <p:nvPr/>
          </p:nvSpPr>
          <p:spPr>
            <a:xfrm rot="2986660">
              <a:off x="7454339" y="4044737"/>
              <a:ext cx="1125308" cy="225767"/>
            </a:xfrm>
            <a:prstGeom prst="rect">
              <a:avLst/>
            </a:prstGeom>
          </p:spPr>
          <p:txBody>
            <a:bodyPr wrap="none" lIns="0" tIns="0" rIns="0" bIns="0">
              <a:normAutofit/>
            </a:bodyPr>
            <a:lstStyle/>
            <a:p>
              <a:pPr algn="r"/>
              <a:r>
                <a:rPr lang="zh-CN" altLang="en-US" sz="1467" b="1">
                  <a:solidFill>
                    <a:schemeClr val="bg1"/>
                  </a:solidFill>
                  <a:ea typeface="微软雅黑 Light" panose="020B0502040204020203" pitchFamily="34" charset="-122"/>
                  <a:cs typeface="+mn-ea"/>
                  <a:sym typeface="+mn-lt"/>
                </a:rPr>
                <a:t>标题文本预设</a:t>
              </a:r>
            </a:p>
          </p:txBody>
        </p:sp>
        <p:sp>
          <p:nvSpPr>
            <p:cNvPr id="42" name="îŝḷîḓé-Freeform: Shape 26"/>
            <p:cNvSpPr>
              <a:spLocks/>
            </p:cNvSpPr>
            <p:nvPr/>
          </p:nvSpPr>
          <p:spPr bwMode="auto">
            <a:xfrm>
              <a:off x="5589863" y="3798075"/>
              <a:ext cx="897979" cy="829855"/>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43" name="îŝḷîḓé-Freeform: Shape 27"/>
            <p:cNvSpPr>
              <a:spLocks/>
            </p:cNvSpPr>
            <p:nvPr/>
          </p:nvSpPr>
          <p:spPr bwMode="auto">
            <a:xfrm rot="255834">
              <a:off x="7388119" y="4362887"/>
              <a:ext cx="590939" cy="566485"/>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44" name="îŝḷîḓé-Freeform: Shape 28"/>
            <p:cNvSpPr>
              <a:spLocks/>
            </p:cNvSpPr>
            <p:nvPr/>
          </p:nvSpPr>
          <p:spPr bwMode="auto">
            <a:xfrm rot="2756005">
              <a:off x="6851867" y="3063109"/>
              <a:ext cx="580319" cy="375036"/>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45" name="îŝḷîḓé-Freeform: Shape 29"/>
            <p:cNvSpPr>
              <a:spLocks/>
            </p:cNvSpPr>
            <p:nvPr/>
          </p:nvSpPr>
          <p:spPr bwMode="auto">
            <a:xfrm rot="19244652">
              <a:off x="5204948" y="2187053"/>
              <a:ext cx="379547" cy="537335"/>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bg1"/>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nvGrpSpPr>
            <p:cNvPr id="46" name="Group 41"/>
            <p:cNvGrpSpPr/>
            <p:nvPr/>
          </p:nvGrpSpPr>
          <p:grpSpPr>
            <a:xfrm>
              <a:off x="8759139" y="4201783"/>
              <a:ext cx="2483087" cy="834737"/>
              <a:chOff x="8759139" y="4201783"/>
              <a:chExt cx="2483087" cy="834737"/>
            </a:xfrm>
          </p:grpSpPr>
          <p:sp>
            <p:nvSpPr>
              <p:cNvPr id="53" name="îŝḷîḓé-TextBox 31"/>
              <p:cNvSpPr txBox="1"/>
              <p:nvPr/>
            </p:nvSpPr>
            <p:spPr>
              <a:xfrm>
                <a:off x="9001761" y="4528689"/>
                <a:ext cx="2006784" cy="507831"/>
              </a:xfrm>
              <a:prstGeom prst="rect">
                <a:avLst/>
              </a:prstGeom>
              <a:noFill/>
            </p:spPr>
            <p:txBody>
              <a:bodyPr wrap="square" lIns="0" tIns="0" rIns="0" bIns="0">
                <a:noAutofit/>
              </a:bodyPr>
              <a:lstStyle/>
              <a:p>
                <a:pPr algn="ctr" defTabSz="1219170">
                  <a:lnSpc>
                    <a:spcPct val="120000"/>
                  </a:lnSpc>
                  <a:spcBef>
                    <a:spcPct val="0"/>
                  </a:spcBef>
                  <a:defRPr/>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sp>
            <p:nvSpPr>
              <p:cNvPr id="54" name="îŝḷîḓé-Rectangle 32"/>
              <p:cNvSpPr/>
              <p:nvPr/>
            </p:nvSpPr>
            <p:spPr>
              <a:xfrm>
                <a:off x="8759139" y="4201783"/>
                <a:ext cx="2483087" cy="184666"/>
              </a:xfrm>
              <a:prstGeom prst="rect">
                <a:avLst/>
              </a:prstGeom>
            </p:spPr>
            <p:txBody>
              <a:bodyPr wrap="none" lIns="0" tIns="0" rIns="0" bIns="0">
                <a:noAutofit/>
              </a:bodyPr>
              <a:lstStyle/>
              <a:p>
                <a:pPr algn="ctr"/>
                <a:r>
                  <a:rPr lang="zh-CN" altLang="en-US" sz="2000" b="1">
                    <a:solidFill>
                      <a:schemeClr val="accent3"/>
                    </a:solidFill>
                    <a:ea typeface="微软雅黑 Light" panose="020B0502040204020203" pitchFamily="34" charset="-122"/>
                    <a:cs typeface="+mn-ea"/>
                    <a:sym typeface="+mn-lt"/>
                  </a:rPr>
                  <a:t>标题文本预设</a:t>
                </a:r>
              </a:p>
            </p:txBody>
          </p:sp>
        </p:grpSp>
        <p:grpSp>
          <p:nvGrpSpPr>
            <p:cNvPr id="47" name="Group 39"/>
            <p:cNvGrpSpPr/>
            <p:nvPr/>
          </p:nvGrpSpPr>
          <p:grpSpPr>
            <a:xfrm>
              <a:off x="969198" y="2127598"/>
              <a:ext cx="2483087" cy="834737"/>
              <a:chOff x="969198" y="2127598"/>
              <a:chExt cx="2483087" cy="834737"/>
            </a:xfrm>
          </p:grpSpPr>
          <p:sp>
            <p:nvSpPr>
              <p:cNvPr id="51" name="îŝḷîḓé-TextBox 34"/>
              <p:cNvSpPr txBox="1"/>
              <p:nvPr/>
            </p:nvSpPr>
            <p:spPr>
              <a:xfrm>
                <a:off x="1211820" y="2454504"/>
                <a:ext cx="2006784" cy="507831"/>
              </a:xfrm>
              <a:prstGeom prst="rect">
                <a:avLst/>
              </a:prstGeom>
              <a:noFill/>
            </p:spPr>
            <p:txBody>
              <a:bodyPr wrap="square" lIns="0" tIns="0" rIns="0" bIns="0">
                <a:noAutofit/>
              </a:bodyPr>
              <a:lstStyle/>
              <a:p>
                <a:pPr algn="ctr" defTabSz="1219170">
                  <a:lnSpc>
                    <a:spcPct val="120000"/>
                  </a:lnSpc>
                  <a:spcBef>
                    <a:spcPct val="0"/>
                  </a:spcBef>
                  <a:defRPr/>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sp>
            <p:nvSpPr>
              <p:cNvPr id="52" name="îŝḷîḓé-Rectangle 35"/>
              <p:cNvSpPr/>
              <p:nvPr/>
            </p:nvSpPr>
            <p:spPr>
              <a:xfrm>
                <a:off x="969198" y="2127598"/>
                <a:ext cx="2483087" cy="184666"/>
              </a:xfrm>
              <a:prstGeom prst="rect">
                <a:avLst/>
              </a:prstGeom>
            </p:spPr>
            <p:txBody>
              <a:bodyPr wrap="none" lIns="0" tIns="0" rIns="0" bIns="0">
                <a:noAutofit/>
              </a:bodyPr>
              <a:lstStyle/>
              <a:p>
                <a:pPr algn="ctr"/>
                <a:r>
                  <a:rPr lang="zh-CN" altLang="en-US" sz="2000" b="1">
                    <a:solidFill>
                      <a:schemeClr val="accent2"/>
                    </a:solidFill>
                    <a:ea typeface="微软雅黑 Light" panose="020B0502040204020203" pitchFamily="34" charset="-122"/>
                    <a:cs typeface="+mn-ea"/>
                    <a:sym typeface="+mn-lt"/>
                  </a:rPr>
                  <a:t>标题文本预设</a:t>
                </a:r>
              </a:p>
            </p:txBody>
          </p:sp>
        </p:grpSp>
        <p:grpSp>
          <p:nvGrpSpPr>
            <p:cNvPr id="48" name="Group 40"/>
            <p:cNvGrpSpPr/>
            <p:nvPr/>
          </p:nvGrpSpPr>
          <p:grpSpPr>
            <a:xfrm>
              <a:off x="969198" y="4276091"/>
              <a:ext cx="2483087" cy="834737"/>
              <a:chOff x="969198" y="4276091"/>
              <a:chExt cx="2483087" cy="834737"/>
            </a:xfrm>
          </p:grpSpPr>
          <p:sp>
            <p:nvSpPr>
              <p:cNvPr id="49" name="îŝḷîḓé-TextBox 37"/>
              <p:cNvSpPr txBox="1"/>
              <p:nvPr/>
            </p:nvSpPr>
            <p:spPr>
              <a:xfrm>
                <a:off x="1211820" y="4602997"/>
                <a:ext cx="2006784" cy="507831"/>
              </a:xfrm>
              <a:prstGeom prst="rect">
                <a:avLst/>
              </a:prstGeom>
              <a:noFill/>
            </p:spPr>
            <p:txBody>
              <a:bodyPr wrap="square" lIns="0" tIns="0" rIns="0" bIns="0">
                <a:noAutofit/>
              </a:bodyPr>
              <a:lstStyle/>
              <a:p>
                <a:pPr algn="ctr" defTabSz="1219170">
                  <a:lnSpc>
                    <a:spcPct val="120000"/>
                  </a:lnSpc>
                  <a:spcBef>
                    <a:spcPct val="0"/>
                  </a:spcBef>
                  <a:defRPr/>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sp>
            <p:nvSpPr>
              <p:cNvPr id="50" name="îŝḷîḓé-Rectangle 38"/>
              <p:cNvSpPr/>
              <p:nvPr/>
            </p:nvSpPr>
            <p:spPr>
              <a:xfrm>
                <a:off x="969198" y="4276091"/>
                <a:ext cx="2483087" cy="184666"/>
              </a:xfrm>
              <a:prstGeom prst="rect">
                <a:avLst/>
              </a:prstGeom>
            </p:spPr>
            <p:txBody>
              <a:bodyPr wrap="none" lIns="0" tIns="0" rIns="0" bIns="0">
                <a:noAutofit/>
              </a:bodyPr>
              <a:lstStyle/>
              <a:p>
                <a:pPr algn="ctr"/>
                <a:r>
                  <a:rPr lang="zh-CN" altLang="en-US" sz="2000" b="1">
                    <a:solidFill>
                      <a:schemeClr val="accent1"/>
                    </a:solidFill>
                    <a:ea typeface="微软雅黑 Light" panose="020B0502040204020203" pitchFamily="34" charset="-122"/>
                    <a:cs typeface="+mn-ea"/>
                    <a:sym typeface="+mn-lt"/>
                  </a:rPr>
                  <a:t>标题文本预设</a:t>
                </a:r>
              </a:p>
            </p:txBody>
          </p:sp>
        </p:grpSp>
      </p:grpSp>
      <p:sp>
        <p:nvSpPr>
          <p:cNvPr id="69" name="文本框 68"/>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荣誉奖章</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70" name="图片 69"/>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05957" y="141429"/>
            <a:ext cx="967740" cy="967740"/>
          </a:xfrm>
          <a:prstGeom prst="rect">
            <a:avLst/>
          </a:prstGeom>
        </p:spPr>
      </p:pic>
    </p:spTree>
    <p:custDataLst>
      <p:tags r:id="rId2"/>
    </p:custDataLst>
    <p:extLst>
      <p:ext uri="{BB962C8B-B14F-4D97-AF65-F5344CB8AC3E}">
        <p14:creationId xmlns:p14="http://schemas.microsoft.com/office/powerpoint/2010/main" xmlns="" val="1290995536"/>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723995" y="511339"/>
            <a:ext cx="3930321" cy="3930321"/>
            <a:chOff x="934396" y="-1739820"/>
            <a:chExt cx="10337640" cy="10337640"/>
          </a:xfrm>
        </p:grpSpPr>
        <p:sp>
          <p:nvSpPr>
            <p:cNvPr id="39" name="椭圆 38"/>
            <p:cNvSpPr/>
            <p:nvPr/>
          </p:nvSpPr>
          <p:spPr>
            <a:xfrm>
              <a:off x="1905637" y="-791181"/>
              <a:ext cx="8440359" cy="8440359"/>
            </a:xfrm>
            <a:prstGeom prst="ellipse">
              <a:avLst/>
            </a:prstGeom>
            <a:noFill/>
            <a:ln w="38100">
              <a:solidFill>
                <a:srgbClr val="41B7D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934396" y="-1739820"/>
              <a:ext cx="10337640" cy="10337640"/>
            </a:xfrm>
            <a:prstGeom prst="ellipse">
              <a:avLst/>
            </a:prstGeom>
            <a:noFill/>
            <a:ln w="6350">
              <a:solidFill>
                <a:srgbClr val="41B7D0">
                  <a:alpha val="16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五边形 14"/>
          <p:cNvSpPr/>
          <p:nvPr/>
        </p:nvSpPr>
        <p:spPr>
          <a:xfrm>
            <a:off x="1862436" y="960120"/>
            <a:ext cx="3471563" cy="1176903"/>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MH_Title"/>
          <p:cNvSpPr txBox="1">
            <a:spLocks noChangeArrowheads="1"/>
          </p:cNvSpPr>
          <p:nvPr>
            <p:custDataLst>
              <p:tags r:id="rId2"/>
            </p:custDataLst>
          </p:nvPr>
        </p:nvSpPr>
        <p:spPr bwMode="auto">
          <a:xfrm>
            <a:off x="1862437" y="2476500"/>
            <a:ext cx="4277360" cy="174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30000"/>
              </a:lnSpc>
            </a:pPr>
            <a:r>
              <a:rPr lang="zh-CN" altLang="en-US" sz="1600" dirty="0">
                <a:latin typeface="+mn-lt"/>
                <a:ea typeface="微软雅黑 Light" panose="020B0502040204020203" pitchFamily="34" charset="-122"/>
                <a:cs typeface="+mn-ea"/>
                <a:sym typeface="+mn-lt"/>
              </a:rPr>
              <a:t>点击此处更换文本，点击此处更换文本 ，点击此处更换文本，点击此处更换文本点击此处更换文本点击此处更换文本点击此处更换文本</a:t>
            </a:r>
          </a:p>
        </p:txBody>
      </p:sp>
      <p:sp>
        <p:nvSpPr>
          <p:cNvPr id="11" name="椭圆 10"/>
          <p:cNvSpPr/>
          <p:nvPr/>
        </p:nvSpPr>
        <p:spPr>
          <a:xfrm>
            <a:off x="7591876" y="1379220"/>
            <a:ext cx="2194560" cy="2194560"/>
          </a:xfrm>
          <a:prstGeom prst="ellipse">
            <a:avLst/>
          </a:prstGeom>
          <a:solidFill>
            <a:srgbClr val="41B7D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040327" y="1194628"/>
            <a:ext cx="2512227" cy="707886"/>
          </a:xfrm>
          <a:prstGeom prst="rect">
            <a:avLst/>
          </a:prstGeom>
        </p:spPr>
        <p:txBody>
          <a:bodyPr wrap="none">
            <a:spAutoFit/>
          </a:bodyPr>
          <a:lstStyle/>
          <a:p>
            <a:pPr lvl="0" algn="ctr"/>
            <a:r>
              <a:rPr lang="zh-CN" altLang="en-US" sz="4000" b="1" spc="600" dirty="0" smtClean="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工作实践</a:t>
            </a:r>
            <a:endParaRPr lang="zh-CN" altLang="en-US" sz="4000" b="1" spc="6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sp>
        <p:nvSpPr>
          <p:cNvPr id="16" name="矩形 15"/>
          <p:cNvSpPr/>
          <p:nvPr/>
        </p:nvSpPr>
        <p:spPr>
          <a:xfrm>
            <a:off x="0" y="960120"/>
            <a:ext cx="1862436" cy="1176903"/>
          </a:xfrm>
          <a:prstGeom prst="rect">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5240" y="4710118"/>
            <a:ext cx="12222480" cy="2147887"/>
            <a:chOff x="-15240" y="3333871"/>
            <a:chExt cx="12222480" cy="3524129"/>
          </a:xfrm>
        </p:grpSpPr>
        <p:sp>
          <p:nvSpPr>
            <p:cNvPr id="43" name="任意多边形 42"/>
            <p:cNvSpPr/>
            <p:nvPr/>
          </p:nvSpPr>
          <p:spPr>
            <a:xfrm>
              <a:off x="-15240" y="3333871"/>
              <a:ext cx="12207240" cy="3237992"/>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 name="connsiteX0" fmla="*/ 15240 w 12207240"/>
                <a:gd name="connsiteY0" fmla="*/ 0 h 1817488"/>
                <a:gd name="connsiteX1" fmla="*/ 510778 w 12207240"/>
                <a:gd name="connsiteY1" fmla="*/ 115917 h 1817488"/>
                <a:gd name="connsiteX2" fmla="*/ 2468880 w 12207240"/>
                <a:gd name="connsiteY2" fmla="*/ 406310 h 1817488"/>
                <a:gd name="connsiteX3" fmla="*/ 5135880 w 12207240"/>
                <a:gd name="connsiteY3" fmla="*/ 147230 h 1817488"/>
                <a:gd name="connsiteX4" fmla="*/ 7040880 w 12207240"/>
                <a:gd name="connsiteY4" fmla="*/ 375830 h 1817488"/>
                <a:gd name="connsiteX5" fmla="*/ 9631680 w 12207240"/>
                <a:gd name="connsiteY5" fmla="*/ 131990 h 1817488"/>
                <a:gd name="connsiteX6" fmla="*/ 11308080 w 12207240"/>
                <a:gd name="connsiteY6" fmla="*/ 375830 h 1817488"/>
                <a:gd name="connsiteX7" fmla="*/ 12049125 w 12207240"/>
                <a:gd name="connsiteY7" fmla="*/ 207238 h 1817488"/>
                <a:gd name="connsiteX8" fmla="*/ 12207240 w 12207240"/>
                <a:gd name="connsiteY8" fmla="*/ 148935 h 1817488"/>
                <a:gd name="connsiteX9" fmla="*/ 12207240 w 12207240"/>
                <a:gd name="connsiteY9" fmla="*/ 680630 h 1817488"/>
                <a:gd name="connsiteX10" fmla="*/ 0 w 12207240"/>
                <a:gd name="connsiteY10" fmla="*/ 1817488 h 1817488"/>
                <a:gd name="connsiteX11" fmla="*/ 15240 w 12207240"/>
                <a:gd name="connsiteY11" fmla="*/ 0 h 1817488"/>
                <a:gd name="connsiteX0" fmla="*/ 15240 w 12207240"/>
                <a:gd name="connsiteY0" fmla="*/ 0 h 1817488"/>
                <a:gd name="connsiteX1" fmla="*/ 510778 w 12207240"/>
                <a:gd name="connsiteY1" fmla="*/ 115917 h 1817488"/>
                <a:gd name="connsiteX2" fmla="*/ 2468880 w 12207240"/>
                <a:gd name="connsiteY2" fmla="*/ 406310 h 1817488"/>
                <a:gd name="connsiteX3" fmla="*/ 5135880 w 12207240"/>
                <a:gd name="connsiteY3" fmla="*/ 147230 h 1817488"/>
                <a:gd name="connsiteX4" fmla="*/ 7040880 w 12207240"/>
                <a:gd name="connsiteY4" fmla="*/ 375830 h 1817488"/>
                <a:gd name="connsiteX5" fmla="*/ 9631680 w 12207240"/>
                <a:gd name="connsiteY5" fmla="*/ 131990 h 1817488"/>
                <a:gd name="connsiteX6" fmla="*/ 11308080 w 12207240"/>
                <a:gd name="connsiteY6" fmla="*/ 375830 h 1817488"/>
                <a:gd name="connsiteX7" fmla="*/ 12049125 w 12207240"/>
                <a:gd name="connsiteY7" fmla="*/ 207238 h 1817488"/>
                <a:gd name="connsiteX8" fmla="*/ 12207240 w 12207240"/>
                <a:gd name="connsiteY8" fmla="*/ 148935 h 1817488"/>
                <a:gd name="connsiteX9" fmla="*/ 12207240 w 12207240"/>
                <a:gd name="connsiteY9" fmla="*/ 1775382 h 1817488"/>
                <a:gd name="connsiteX10" fmla="*/ 0 w 12207240"/>
                <a:gd name="connsiteY10" fmla="*/ 1817488 h 1817488"/>
                <a:gd name="connsiteX11" fmla="*/ 15240 w 12207240"/>
                <a:gd name="connsiteY11" fmla="*/ 0 h 181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7240" h="1817488">
                  <a:moveTo>
                    <a:pt x="15240" y="0"/>
                  </a:moveTo>
                  <a:lnTo>
                    <a:pt x="510778" y="115917"/>
                  </a:lnTo>
                  <a:cubicBezTo>
                    <a:pt x="1159193" y="262007"/>
                    <a:pt x="1809750" y="383450"/>
                    <a:pt x="2468880" y="406310"/>
                  </a:cubicBezTo>
                  <a:cubicBezTo>
                    <a:pt x="3347720" y="436790"/>
                    <a:pt x="4373880" y="152310"/>
                    <a:pt x="5135880" y="147230"/>
                  </a:cubicBezTo>
                  <a:cubicBezTo>
                    <a:pt x="5897881" y="142150"/>
                    <a:pt x="6291580" y="378370"/>
                    <a:pt x="7040880" y="375830"/>
                  </a:cubicBezTo>
                  <a:cubicBezTo>
                    <a:pt x="7790180" y="373290"/>
                    <a:pt x="8920480" y="131990"/>
                    <a:pt x="9631680" y="131990"/>
                  </a:cubicBezTo>
                  <a:cubicBezTo>
                    <a:pt x="10342880" y="131990"/>
                    <a:pt x="10815320" y="396150"/>
                    <a:pt x="11308080" y="375830"/>
                  </a:cubicBezTo>
                  <a:cubicBezTo>
                    <a:pt x="11554460" y="365670"/>
                    <a:pt x="11818620" y="288835"/>
                    <a:pt x="12049125" y="207238"/>
                  </a:cubicBezTo>
                  <a:lnTo>
                    <a:pt x="12207240" y="148935"/>
                  </a:lnTo>
                  <a:lnTo>
                    <a:pt x="12207240" y="1775382"/>
                  </a:lnTo>
                  <a:lnTo>
                    <a:pt x="0" y="1817488"/>
                  </a:lnTo>
                  <a:cubicBezTo>
                    <a:pt x="0" y="1590611"/>
                    <a:pt x="15240" y="226877"/>
                    <a:pt x="15240" y="0"/>
                  </a:cubicBez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0" y="4540223"/>
              <a:ext cx="12207240" cy="2162782"/>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 name="connsiteX0" fmla="*/ 0 w 12192000"/>
                <a:gd name="connsiteY0" fmla="*/ 0 h 1087653"/>
                <a:gd name="connsiteX1" fmla="*/ 495538 w 12192000"/>
                <a:gd name="connsiteY1" fmla="*/ 115917 h 1087653"/>
                <a:gd name="connsiteX2" fmla="*/ 2453640 w 12192000"/>
                <a:gd name="connsiteY2" fmla="*/ 406310 h 1087653"/>
                <a:gd name="connsiteX3" fmla="*/ 5120640 w 12192000"/>
                <a:gd name="connsiteY3" fmla="*/ 147230 h 1087653"/>
                <a:gd name="connsiteX4" fmla="*/ 7025640 w 12192000"/>
                <a:gd name="connsiteY4" fmla="*/ 375830 h 1087653"/>
                <a:gd name="connsiteX5" fmla="*/ 9616440 w 12192000"/>
                <a:gd name="connsiteY5" fmla="*/ 131990 h 1087653"/>
                <a:gd name="connsiteX6" fmla="*/ 11292840 w 12192000"/>
                <a:gd name="connsiteY6" fmla="*/ 375830 h 1087653"/>
                <a:gd name="connsiteX7" fmla="*/ 12033885 w 12192000"/>
                <a:gd name="connsiteY7" fmla="*/ 207238 h 1087653"/>
                <a:gd name="connsiteX8" fmla="*/ 12192000 w 12192000"/>
                <a:gd name="connsiteY8" fmla="*/ 148935 h 1087653"/>
                <a:gd name="connsiteX9" fmla="*/ 12192000 w 12192000"/>
                <a:gd name="connsiteY9" fmla="*/ 680630 h 1087653"/>
                <a:gd name="connsiteX10" fmla="*/ 0 w 12192000"/>
                <a:gd name="connsiteY10" fmla="*/ 1087653 h 1087653"/>
                <a:gd name="connsiteX11" fmla="*/ 0 w 12192000"/>
                <a:gd name="connsiteY11" fmla="*/ 0 h 1087653"/>
                <a:gd name="connsiteX0" fmla="*/ 0 w 12207240"/>
                <a:gd name="connsiteY0" fmla="*/ 0 h 1213970"/>
                <a:gd name="connsiteX1" fmla="*/ 495538 w 12207240"/>
                <a:gd name="connsiteY1" fmla="*/ 115917 h 1213970"/>
                <a:gd name="connsiteX2" fmla="*/ 2453640 w 12207240"/>
                <a:gd name="connsiteY2" fmla="*/ 406310 h 1213970"/>
                <a:gd name="connsiteX3" fmla="*/ 5120640 w 12207240"/>
                <a:gd name="connsiteY3" fmla="*/ 147230 h 1213970"/>
                <a:gd name="connsiteX4" fmla="*/ 7025640 w 12207240"/>
                <a:gd name="connsiteY4" fmla="*/ 375830 h 1213970"/>
                <a:gd name="connsiteX5" fmla="*/ 9616440 w 12207240"/>
                <a:gd name="connsiteY5" fmla="*/ 131990 h 1213970"/>
                <a:gd name="connsiteX6" fmla="*/ 11292840 w 12207240"/>
                <a:gd name="connsiteY6" fmla="*/ 375830 h 1213970"/>
                <a:gd name="connsiteX7" fmla="*/ 12033885 w 12207240"/>
                <a:gd name="connsiteY7" fmla="*/ 207238 h 1213970"/>
                <a:gd name="connsiteX8" fmla="*/ 12192000 w 12207240"/>
                <a:gd name="connsiteY8" fmla="*/ 148935 h 1213970"/>
                <a:gd name="connsiteX9" fmla="*/ 12207240 w 12207240"/>
                <a:gd name="connsiteY9" fmla="*/ 1213970 h 1213970"/>
                <a:gd name="connsiteX10" fmla="*/ 0 w 12207240"/>
                <a:gd name="connsiteY10" fmla="*/ 1087653 h 1213970"/>
                <a:gd name="connsiteX11" fmla="*/ 0 w 12207240"/>
                <a:gd name="connsiteY11" fmla="*/ 0 h 121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7240" h="121397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207240" y="1213970"/>
                  </a:lnTo>
                  <a:lnTo>
                    <a:pt x="0" y="1087653"/>
                  </a:lnTo>
                  <a:lnTo>
                    <a:pt x="0" y="0"/>
                  </a:ln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0" y="5645405"/>
              <a:ext cx="12192000" cy="1212595"/>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063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192000" y="680630"/>
                  </a:lnTo>
                  <a:lnTo>
                    <a:pt x="0" y="680630"/>
                  </a:lnTo>
                  <a:close/>
                </a:path>
              </a:pathLst>
            </a:cu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745248" y="1484994"/>
            <a:ext cx="1905000" cy="1905000"/>
          </a:xfrm>
          <a:prstGeom prst="rect">
            <a:avLst/>
          </a:prstGeom>
        </p:spPr>
      </p:pic>
    </p:spTree>
    <p:custDataLst>
      <p:tags r:id="rId1"/>
    </p:custDataLst>
    <p:extLst>
      <p:ext uri="{BB962C8B-B14F-4D97-AF65-F5344CB8AC3E}">
        <p14:creationId xmlns:p14="http://schemas.microsoft.com/office/powerpoint/2010/main" xmlns="" val="2544718199"/>
      </p:ext>
    </p:extLst>
  </p:cSld>
  <p:clrMapOvr>
    <a:masterClrMapping/>
  </p:clrMapOvr>
  <p:transition spd="slow" advTm="3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07529990-202f-48fa-be77-ff001093ef2f"/>
          <p:cNvGrpSpPr>
            <a:grpSpLocks noChangeAspect="1"/>
          </p:cNvGrpSpPr>
          <p:nvPr/>
        </p:nvGrpSpPr>
        <p:grpSpPr>
          <a:xfrm>
            <a:off x="1307468" y="1814078"/>
            <a:ext cx="9860921" cy="4384028"/>
            <a:chOff x="1307468" y="1488958"/>
            <a:chExt cx="9860921" cy="4384028"/>
          </a:xfrm>
        </p:grpSpPr>
        <p:grpSp>
          <p:nvGrpSpPr>
            <p:cNvPr id="7" name="Group 6"/>
            <p:cNvGrpSpPr/>
            <p:nvPr/>
          </p:nvGrpSpPr>
          <p:grpSpPr>
            <a:xfrm>
              <a:off x="3794215" y="1488958"/>
              <a:ext cx="4592899" cy="4384028"/>
              <a:chOff x="3794214" y="1488957"/>
              <a:chExt cx="4592899" cy="4384028"/>
            </a:xfrm>
          </p:grpSpPr>
          <p:sp>
            <p:nvSpPr>
              <p:cNvPr id="26" name="íślíḋè-Freeform: Shape 224"/>
              <p:cNvSpPr>
                <a:spLocks/>
              </p:cNvSpPr>
              <p:nvPr/>
            </p:nvSpPr>
            <p:spPr bwMode="auto">
              <a:xfrm>
                <a:off x="6908547" y="2476132"/>
                <a:ext cx="250642" cy="98937"/>
              </a:xfrm>
              <a:custGeom>
                <a:avLst/>
                <a:gdLst/>
                <a:ahLst/>
                <a:cxnLst>
                  <a:cxn ang="0">
                    <a:pos x="0" y="45"/>
                  </a:cxn>
                  <a:cxn ang="0">
                    <a:pos x="1036" y="45"/>
                  </a:cxn>
                  <a:cxn ang="0">
                    <a:pos x="1036" y="0"/>
                  </a:cxn>
                  <a:cxn ang="0">
                    <a:pos x="0" y="0"/>
                  </a:cxn>
                  <a:cxn ang="0">
                    <a:pos x="0" y="45"/>
                  </a:cxn>
                  <a:cxn ang="0">
                    <a:pos x="0" y="45"/>
                  </a:cxn>
                </a:cxnLst>
                <a:rect l="0" t="0" r="r" b="b"/>
                <a:pathLst>
                  <a:path w="1036" h="45">
                    <a:moveTo>
                      <a:pt x="0" y="45"/>
                    </a:moveTo>
                    <a:lnTo>
                      <a:pt x="1036" y="45"/>
                    </a:lnTo>
                    <a:lnTo>
                      <a:pt x="1036" y="0"/>
                    </a:lnTo>
                    <a:lnTo>
                      <a:pt x="0" y="0"/>
                    </a:lnTo>
                    <a:lnTo>
                      <a:pt x="0" y="45"/>
                    </a:lnTo>
                    <a:lnTo>
                      <a:pt x="0" y="45"/>
                    </a:lnTo>
                    <a:close/>
                  </a:path>
                </a:pathLst>
              </a:cu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27" name="íślíḋè-Freeform: Shape 225"/>
              <p:cNvSpPr>
                <a:spLocks/>
              </p:cNvSpPr>
              <p:nvPr/>
            </p:nvSpPr>
            <p:spPr bwMode="auto">
              <a:xfrm>
                <a:off x="5015545" y="2476132"/>
                <a:ext cx="250642" cy="98937"/>
              </a:xfrm>
              <a:custGeom>
                <a:avLst/>
                <a:gdLst/>
                <a:ahLst/>
                <a:cxnLst>
                  <a:cxn ang="0">
                    <a:pos x="0" y="45"/>
                  </a:cxn>
                  <a:cxn ang="0">
                    <a:pos x="1036" y="45"/>
                  </a:cxn>
                  <a:cxn ang="0">
                    <a:pos x="1036" y="0"/>
                  </a:cxn>
                  <a:cxn ang="0">
                    <a:pos x="0" y="0"/>
                  </a:cxn>
                  <a:cxn ang="0">
                    <a:pos x="0" y="45"/>
                  </a:cxn>
                  <a:cxn ang="0">
                    <a:pos x="0" y="45"/>
                  </a:cxn>
                </a:cxnLst>
                <a:rect l="0" t="0" r="r" b="b"/>
                <a:pathLst>
                  <a:path w="1036" h="45">
                    <a:moveTo>
                      <a:pt x="0" y="45"/>
                    </a:moveTo>
                    <a:lnTo>
                      <a:pt x="1036" y="45"/>
                    </a:lnTo>
                    <a:lnTo>
                      <a:pt x="1036" y="0"/>
                    </a:lnTo>
                    <a:lnTo>
                      <a:pt x="0" y="0"/>
                    </a:lnTo>
                    <a:lnTo>
                      <a:pt x="0" y="45"/>
                    </a:lnTo>
                    <a:lnTo>
                      <a:pt x="0" y="45"/>
                    </a:lnTo>
                    <a:close/>
                  </a:path>
                </a:pathLst>
              </a:cu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28" name="íślíḋè-Freeform: Shape 226"/>
              <p:cNvSpPr>
                <a:spLocks/>
              </p:cNvSpPr>
              <p:nvPr/>
            </p:nvSpPr>
            <p:spPr bwMode="auto">
              <a:xfrm>
                <a:off x="6038996" y="3347052"/>
                <a:ext cx="98938" cy="329790"/>
              </a:xfrm>
              <a:custGeom>
                <a:avLst/>
                <a:gdLst/>
                <a:ahLst/>
                <a:cxnLst>
                  <a:cxn ang="0">
                    <a:pos x="45" y="1024"/>
                  </a:cxn>
                  <a:cxn ang="0">
                    <a:pos x="45" y="0"/>
                  </a:cxn>
                  <a:cxn ang="0">
                    <a:pos x="0" y="0"/>
                  </a:cxn>
                  <a:cxn ang="0">
                    <a:pos x="0" y="1024"/>
                  </a:cxn>
                  <a:cxn ang="0">
                    <a:pos x="45" y="1024"/>
                  </a:cxn>
                  <a:cxn ang="0">
                    <a:pos x="45" y="1024"/>
                  </a:cxn>
                </a:cxnLst>
                <a:rect l="0" t="0" r="r" b="b"/>
                <a:pathLst>
                  <a:path w="45" h="1024">
                    <a:moveTo>
                      <a:pt x="45" y="1024"/>
                    </a:moveTo>
                    <a:lnTo>
                      <a:pt x="45" y="0"/>
                    </a:lnTo>
                    <a:lnTo>
                      <a:pt x="0" y="0"/>
                    </a:lnTo>
                    <a:lnTo>
                      <a:pt x="0" y="1024"/>
                    </a:lnTo>
                    <a:lnTo>
                      <a:pt x="45" y="1024"/>
                    </a:lnTo>
                    <a:lnTo>
                      <a:pt x="45" y="1024"/>
                    </a:lnTo>
                    <a:close/>
                  </a:path>
                </a:pathLst>
              </a:custGeom>
              <a:solidFill>
                <a:srgbClr val="D1D3D4"/>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29" name="íślíḋè-Freeform: Shape 227"/>
              <p:cNvSpPr>
                <a:spLocks/>
              </p:cNvSpPr>
              <p:nvPr/>
            </p:nvSpPr>
            <p:spPr bwMode="auto">
              <a:xfrm>
                <a:off x="4170178" y="3672176"/>
                <a:ext cx="1953466" cy="595823"/>
              </a:xfrm>
              <a:custGeom>
                <a:avLst/>
                <a:gdLst/>
                <a:ahLst/>
                <a:cxnLst>
                  <a:cxn ang="0">
                    <a:pos x="453" y="0"/>
                  </a:cxn>
                  <a:cxn ang="0">
                    <a:pos x="80" y="0"/>
                  </a:cxn>
                  <a:cxn ang="0">
                    <a:pos x="0" y="80"/>
                  </a:cxn>
                  <a:cxn ang="0">
                    <a:pos x="0" y="165"/>
                  </a:cxn>
                  <a:cxn ang="0">
                    <a:pos x="27" y="165"/>
                  </a:cxn>
                  <a:cxn ang="0">
                    <a:pos x="27" y="80"/>
                  </a:cxn>
                  <a:cxn ang="0">
                    <a:pos x="80" y="27"/>
                  </a:cxn>
                  <a:cxn ang="0">
                    <a:pos x="453" y="27"/>
                  </a:cxn>
                  <a:cxn ang="0">
                    <a:pos x="453" y="0"/>
                  </a:cxn>
                </a:cxnLst>
                <a:rect l="0" t="0" r="r" b="b"/>
                <a:pathLst>
                  <a:path w="453" h="165">
                    <a:moveTo>
                      <a:pt x="453" y="0"/>
                    </a:moveTo>
                    <a:cubicBezTo>
                      <a:pt x="80" y="0"/>
                      <a:pt x="80" y="0"/>
                      <a:pt x="80" y="0"/>
                    </a:cubicBezTo>
                    <a:cubicBezTo>
                      <a:pt x="36" y="0"/>
                      <a:pt x="0" y="36"/>
                      <a:pt x="0" y="80"/>
                    </a:cubicBezTo>
                    <a:cubicBezTo>
                      <a:pt x="0" y="165"/>
                      <a:pt x="0" y="165"/>
                      <a:pt x="0" y="165"/>
                    </a:cubicBezTo>
                    <a:cubicBezTo>
                      <a:pt x="27" y="165"/>
                      <a:pt x="27" y="165"/>
                      <a:pt x="27" y="165"/>
                    </a:cubicBezTo>
                    <a:cubicBezTo>
                      <a:pt x="27" y="80"/>
                      <a:pt x="27" y="80"/>
                      <a:pt x="27" y="80"/>
                    </a:cubicBezTo>
                    <a:cubicBezTo>
                      <a:pt x="27" y="51"/>
                      <a:pt x="51" y="27"/>
                      <a:pt x="80" y="27"/>
                    </a:cubicBezTo>
                    <a:cubicBezTo>
                      <a:pt x="453" y="27"/>
                      <a:pt x="453" y="27"/>
                      <a:pt x="453" y="27"/>
                    </a:cubicBezTo>
                    <a:cubicBezTo>
                      <a:pt x="453" y="0"/>
                      <a:pt x="453" y="0"/>
                      <a:pt x="453" y="0"/>
                    </a:cubicBezTo>
                    <a:close/>
                  </a:path>
                </a:pathLst>
              </a:cu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30" name="íślíḋè-Freeform: Shape 228"/>
              <p:cNvSpPr>
                <a:spLocks/>
              </p:cNvSpPr>
              <p:nvPr/>
            </p:nvSpPr>
            <p:spPr bwMode="auto">
              <a:xfrm>
                <a:off x="6037898" y="3672176"/>
                <a:ext cx="1973254" cy="595823"/>
              </a:xfrm>
              <a:custGeom>
                <a:avLst/>
                <a:gdLst/>
                <a:ahLst/>
                <a:cxnLst>
                  <a:cxn ang="0">
                    <a:pos x="0" y="0"/>
                  </a:cxn>
                  <a:cxn ang="0">
                    <a:pos x="373" y="0"/>
                  </a:cxn>
                  <a:cxn ang="0">
                    <a:pos x="454" y="80"/>
                  </a:cxn>
                  <a:cxn ang="0">
                    <a:pos x="454" y="165"/>
                  </a:cxn>
                  <a:cxn ang="0">
                    <a:pos x="427" y="165"/>
                  </a:cxn>
                  <a:cxn ang="0">
                    <a:pos x="427" y="80"/>
                  </a:cxn>
                  <a:cxn ang="0">
                    <a:pos x="373" y="27"/>
                  </a:cxn>
                  <a:cxn ang="0">
                    <a:pos x="0" y="27"/>
                  </a:cxn>
                  <a:cxn ang="0">
                    <a:pos x="0" y="0"/>
                  </a:cxn>
                </a:cxnLst>
                <a:rect l="0" t="0" r="r" b="b"/>
                <a:pathLst>
                  <a:path w="454" h="165">
                    <a:moveTo>
                      <a:pt x="0" y="0"/>
                    </a:moveTo>
                    <a:cubicBezTo>
                      <a:pt x="373" y="0"/>
                      <a:pt x="373" y="0"/>
                      <a:pt x="373" y="0"/>
                    </a:cubicBezTo>
                    <a:cubicBezTo>
                      <a:pt x="418" y="0"/>
                      <a:pt x="454" y="36"/>
                      <a:pt x="454" y="80"/>
                    </a:cubicBezTo>
                    <a:cubicBezTo>
                      <a:pt x="454" y="165"/>
                      <a:pt x="454" y="165"/>
                      <a:pt x="454" y="165"/>
                    </a:cubicBezTo>
                    <a:cubicBezTo>
                      <a:pt x="427" y="165"/>
                      <a:pt x="427" y="165"/>
                      <a:pt x="427" y="165"/>
                    </a:cubicBezTo>
                    <a:cubicBezTo>
                      <a:pt x="427" y="80"/>
                      <a:pt x="427" y="80"/>
                      <a:pt x="427" y="80"/>
                    </a:cubicBezTo>
                    <a:cubicBezTo>
                      <a:pt x="427" y="51"/>
                      <a:pt x="403" y="27"/>
                      <a:pt x="373" y="27"/>
                    </a:cubicBezTo>
                    <a:cubicBezTo>
                      <a:pt x="0" y="27"/>
                      <a:pt x="0" y="27"/>
                      <a:pt x="0" y="27"/>
                    </a:cubicBezTo>
                    <a:cubicBezTo>
                      <a:pt x="0" y="0"/>
                      <a:pt x="0" y="0"/>
                      <a:pt x="0" y="0"/>
                    </a:cubicBezTo>
                    <a:close/>
                  </a:path>
                </a:pathLst>
              </a:cu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nvGrpSpPr>
              <p:cNvPr id="31" name="Group 229"/>
              <p:cNvGrpSpPr/>
              <p:nvPr/>
            </p:nvGrpSpPr>
            <p:grpSpPr>
              <a:xfrm>
                <a:off x="5416789" y="3672176"/>
                <a:ext cx="1345550" cy="595823"/>
                <a:chOff x="4085431" y="2927950"/>
                <a:chExt cx="971550" cy="430212"/>
              </a:xfrm>
              <a:solidFill>
                <a:schemeClr val="bg1">
                  <a:lumMod val="85000"/>
                </a:schemeClr>
              </a:solidFill>
            </p:grpSpPr>
            <p:sp>
              <p:nvSpPr>
                <p:cNvPr id="106" name="íślíḋè-Freeform: Shape 230"/>
                <p:cNvSpPr>
                  <a:spLocks/>
                </p:cNvSpPr>
                <p:nvPr/>
              </p:nvSpPr>
              <p:spPr bwMode="auto">
                <a:xfrm>
                  <a:off x="4085431" y="2927950"/>
                  <a:ext cx="777082" cy="430212"/>
                </a:xfrm>
                <a:custGeom>
                  <a:avLst/>
                  <a:gdLst/>
                  <a:ahLst/>
                  <a:cxnLst>
                    <a:cxn ang="0">
                      <a:pos x="453" y="0"/>
                    </a:cxn>
                    <a:cxn ang="0">
                      <a:pos x="81" y="0"/>
                    </a:cxn>
                    <a:cxn ang="0">
                      <a:pos x="0" y="80"/>
                    </a:cxn>
                    <a:cxn ang="0">
                      <a:pos x="0" y="165"/>
                    </a:cxn>
                    <a:cxn ang="0">
                      <a:pos x="27" y="165"/>
                    </a:cxn>
                    <a:cxn ang="0">
                      <a:pos x="27" y="80"/>
                    </a:cxn>
                    <a:cxn ang="0">
                      <a:pos x="81" y="27"/>
                    </a:cxn>
                    <a:cxn ang="0">
                      <a:pos x="453" y="27"/>
                    </a:cxn>
                    <a:cxn ang="0">
                      <a:pos x="453" y="0"/>
                    </a:cxn>
                  </a:cxnLst>
                  <a:rect l="0" t="0" r="r" b="b"/>
                  <a:pathLst>
                    <a:path w="453" h="165">
                      <a:moveTo>
                        <a:pt x="453" y="0"/>
                      </a:moveTo>
                      <a:cubicBezTo>
                        <a:pt x="81" y="0"/>
                        <a:pt x="81" y="0"/>
                        <a:pt x="81" y="0"/>
                      </a:cubicBezTo>
                      <a:cubicBezTo>
                        <a:pt x="36" y="0"/>
                        <a:pt x="0" y="36"/>
                        <a:pt x="0" y="80"/>
                      </a:cubicBezTo>
                      <a:cubicBezTo>
                        <a:pt x="0" y="165"/>
                        <a:pt x="0" y="165"/>
                        <a:pt x="0" y="165"/>
                      </a:cubicBezTo>
                      <a:cubicBezTo>
                        <a:pt x="27" y="165"/>
                        <a:pt x="27" y="165"/>
                        <a:pt x="27" y="165"/>
                      </a:cubicBezTo>
                      <a:cubicBezTo>
                        <a:pt x="27" y="80"/>
                        <a:pt x="27" y="80"/>
                        <a:pt x="27" y="80"/>
                      </a:cubicBezTo>
                      <a:cubicBezTo>
                        <a:pt x="27" y="51"/>
                        <a:pt x="51" y="27"/>
                        <a:pt x="81" y="27"/>
                      </a:cubicBezTo>
                      <a:cubicBezTo>
                        <a:pt x="453" y="27"/>
                        <a:pt x="453" y="27"/>
                        <a:pt x="453" y="27"/>
                      </a:cubicBezTo>
                      <a:cubicBezTo>
                        <a:pt x="453" y="0"/>
                        <a:pt x="453" y="0"/>
                        <a:pt x="453" y="0"/>
                      </a:cubicBezTo>
                      <a:close/>
                    </a:path>
                  </a:pathLst>
                </a:custGeom>
                <a:grp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107" name="íślíḋè-Freeform: Shape 231"/>
                <p:cNvSpPr>
                  <a:spLocks/>
                </p:cNvSpPr>
                <p:nvPr/>
              </p:nvSpPr>
              <p:spPr bwMode="auto">
                <a:xfrm>
                  <a:off x="4257675" y="2927950"/>
                  <a:ext cx="799306" cy="430212"/>
                </a:xfrm>
                <a:custGeom>
                  <a:avLst/>
                  <a:gdLst/>
                  <a:ahLst/>
                  <a:cxnLst>
                    <a:cxn ang="0">
                      <a:pos x="0" y="0"/>
                    </a:cxn>
                    <a:cxn ang="0">
                      <a:pos x="373" y="0"/>
                    </a:cxn>
                    <a:cxn ang="0">
                      <a:pos x="454" y="80"/>
                    </a:cxn>
                    <a:cxn ang="0">
                      <a:pos x="454" y="165"/>
                    </a:cxn>
                    <a:cxn ang="0">
                      <a:pos x="427" y="165"/>
                    </a:cxn>
                    <a:cxn ang="0">
                      <a:pos x="427" y="80"/>
                    </a:cxn>
                    <a:cxn ang="0">
                      <a:pos x="373" y="27"/>
                    </a:cxn>
                    <a:cxn ang="0">
                      <a:pos x="0" y="27"/>
                    </a:cxn>
                    <a:cxn ang="0">
                      <a:pos x="0" y="0"/>
                    </a:cxn>
                  </a:cxnLst>
                  <a:rect l="0" t="0" r="r" b="b"/>
                  <a:pathLst>
                    <a:path w="454" h="165">
                      <a:moveTo>
                        <a:pt x="0" y="0"/>
                      </a:moveTo>
                      <a:cubicBezTo>
                        <a:pt x="373" y="0"/>
                        <a:pt x="373" y="0"/>
                        <a:pt x="373" y="0"/>
                      </a:cubicBezTo>
                      <a:cubicBezTo>
                        <a:pt x="418" y="0"/>
                        <a:pt x="454" y="36"/>
                        <a:pt x="454" y="80"/>
                      </a:cubicBezTo>
                      <a:cubicBezTo>
                        <a:pt x="454" y="165"/>
                        <a:pt x="454" y="165"/>
                        <a:pt x="454" y="165"/>
                      </a:cubicBezTo>
                      <a:cubicBezTo>
                        <a:pt x="427" y="165"/>
                        <a:pt x="427" y="165"/>
                        <a:pt x="427" y="165"/>
                      </a:cubicBezTo>
                      <a:cubicBezTo>
                        <a:pt x="427" y="80"/>
                        <a:pt x="427" y="80"/>
                        <a:pt x="427" y="80"/>
                      </a:cubicBezTo>
                      <a:cubicBezTo>
                        <a:pt x="427" y="51"/>
                        <a:pt x="403" y="27"/>
                        <a:pt x="373" y="27"/>
                      </a:cubicBezTo>
                      <a:cubicBezTo>
                        <a:pt x="0" y="27"/>
                        <a:pt x="0" y="27"/>
                        <a:pt x="0" y="27"/>
                      </a:cubicBezTo>
                      <a:cubicBezTo>
                        <a:pt x="0" y="0"/>
                        <a:pt x="0" y="0"/>
                        <a:pt x="0" y="0"/>
                      </a:cubicBezTo>
                      <a:close/>
                    </a:path>
                  </a:pathLst>
                </a:custGeom>
                <a:grp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32" name="Group 232"/>
              <p:cNvGrpSpPr/>
              <p:nvPr/>
            </p:nvGrpSpPr>
            <p:grpSpPr>
              <a:xfrm>
                <a:off x="4579119" y="1864919"/>
                <a:ext cx="439722" cy="1321366"/>
                <a:chOff x="3480594" y="1623025"/>
                <a:chExt cx="317500" cy="954088"/>
              </a:xfrm>
              <a:solidFill>
                <a:schemeClr val="bg1">
                  <a:lumMod val="85000"/>
                </a:schemeClr>
              </a:solidFill>
            </p:grpSpPr>
            <p:sp>
              <p:nvSpPr>
                <p:cNvPr id="104" name="íślíḋè-Freeform: Shape 233"/>
                <p:cNvSpPr>
                  <a:spLocks/>
                </p:cNvSpPr>
                <p:nvPr/>
              </p:nvSpPr>
              <p:spPr bwMode="auto">
                <a:xfrm>
                  <a:off x="3480594" y="1623025"/>
                  <a:ext cx="317500" cy="682625"/>
                </a:xfrm>
                <a:custGeom>
                  <a:avLst/>
                  <a:gdLst/>
                  <a:ahLst/>
                  <a:cxnLst>
                    <a:cxn ang="0">
                      <a:pos x="122" y="261"/>
                    </a:cxn>
                    <a:cxn ang="0">
                      <a:pos x="122" y="80"/>
                    </a:cxn>
                    <a:cxn ang="0">
                      <a:pos x="42" y="0"/>
                    </a:cxn>
                    <a:cxn ang="0">
                      <a:pos x="0" y="0"/>
                    </a:cxn>
                    <a:cxn ang="0">
                      <a:pos x="0" y="26"/>
                    </a:cxn>
                    <a:cxn ang="0">
                      <a:pos x="42" y="26"/>
                    </a:cxn>
                    <a:cxn ang="0">
                      <a:pos x="96" y="80"/>
                    </a:cxn>
                    <a:cxn ang="0">
                      <a:pos x="96" y="261"/>
                    </a:cxn>
                    <a:cxn ang="0">
                      <a:pos x="122" y="261"/>
                    </a:cxn>
                  </a:cxnLst>
                  <a:rect l="0" t="0" r="r" b="b"/>
                  <a:pathLst>
                    <a:path w="122" h="261">
                      <a:moveTo>
                        <a:pt x="122" y="261"/>
                      </a:moveTo>
                      <a:cubicBezTo>
                        <a:pt x="122" y="80"/>
                        <a:pt x="122" y="80"/>
                        <a:pt x="122" y="80"/>
                      </a:cubicBezTo>
                      <a:cubicBezTo>
                        <a:pt x="122" y="36"/>
                        <a:pt x="86" y="0"/>
                        <a:pt x="42" y="0"/>
                      </a:cubicBezTo>
                      <a:cubicBezTo>
                        <a:pt x="0" y="0"/>
                        <a:pt x="0" y="0"/>
                        <a:pt x="0" y="0"/>
                      </a:cubicBezTo>
                      <a:cubicBezTo>
                        <a:pt x="0" y="26"/>
                        <a:pt x="0" y="26"/>
                        <a:pt x="0" y="26"/>
                      </a:cubicBezTo>
                      <a:cubicBezTo>
                        <a:pt x="42" y="26"/>
                        <a:pt x="42" y="26"/>
                        <a:pt x="42" y="26"/>
                      </a:cubicBezTo>
                      <a:cubicBezTo>
                        <a:pt x="71" y="26"/>
                        <a:pt x="96" y="51"/>
                        <a:pt x="96" y="80"/>
                      </a:cubicBezTo>
                      <a:cubicBezTo>
                        <a:pt x="96" y="261"/>
                        <a:pt x="96" y="261"/>
                        <a:pt x="96" y="261"/>
                      </a:cubicBezTo>
                      <a:cubicBezTo>
                        <a:pt x="122" y="261"/>
                        <a:pt x="122" y="261"/>
                        <a:pt x="122" y="261"/>
                      </a:cubicBezTo>
                      <a:close/>
                    </a:path>
                  </a:pathLst>
                </a:custGeom>
                <a:grp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105" name="íślíḋè-Freeform: Shape 234"/>
                <p:cNvSpPr>
                  <a:spLocks/>
                </p:cNvSpPr>
                <p:nvPr/>
              </p:nvSpPr>
              <p:spPr bwMode="auto">
                <a:xfrm>
                  <a:off x="3480594" y="1894488"/>
                  <a:ext cx="317500" cy="682625"/>
                </a:xfrm>
                <a:custGeom>
                  <a:avLst/>
                  <a:gdLst/>
                  <a:ahLst/>
                  <a:cxnLst>
                    <a:cxn ang="0">
                      <a:pos x="122" y="0"/>
                    </a:cxn>
                    <a:cxn ang="0">
                      <a:pos x="122" y="180"/>
                    </a:cxn>
                    <a:cxn ang="0">
                      <a:pos x="42" y="261"/>
                    </a:cxn>
                    <a:cxn ang="0">
                      <a:pos x="0" y="261"/>
                    </a:cxn>
                    <a:cxn ang="0">
                      <a:pos x="0" y="234"/>
                    </a:cxn>
                    <a:cxn ang="0">
                      <a:pos x="42" y="234"/>
                    </a:cxn>
                    <a:cxn ang="0">
                      <a:pos x="96" y="180"/>
                    </a:cxn>
                    <a:cxn ang="0">
                      <a:pos x="96" y="0"/>
                    </a:cxn>
                    <a:cxn ang="0">
                      <a:pos x="122" y="0"/>
                    </a:cxn>
                  </a:cxnLst>
                  <a:rect l="0" t="0" r="r" b="b"/>
                  <a:pathLst>
                    <a:path w="122" h="261">
                      <a:moveTo>
                        <a:pt x="122" y="0"/>
                      </a:moveTo>
                      <a:cubicBezTo>
                        <a:pt x="122" y="180"/>
                        <a:pt x="122" y="180"/>
                        <a:pt x="122" y="180"/>
                      </a:cubicBezTo>
                      <a:cubicBezTo>
                        <a:pt x="122" y="225"/>
                        <a:pt x="86" y="261"/>
                        <a:pt x="42" y="261"/>
                      </a:cubicBezTo>
                      <a:cubicBezTo>
                        <a:pt x="0" y="261"/>
                        <a:pt x="0" y="261"/>
                        <a:pt x="0" y="261"/>
                      </a:cubicBezTo>
                      <a:cubicBezTo>
                        <a:pt x="0" y="234"/>
                        <a:pt x="0" y="234"/>
                        <a:pt x="0" y="234"/>
                      </a:cubicBezTo>
                      <a:cubicBezTo>
                        <a:pt x="42" y="234"/>
                        <a:pt x="42" y="234"/>
                        <a:pt x="42" y="234"/>
                      </a:cubicBezTo>
                      <a:cubicBezTo>
                        <a:pt x="71" y="234"/>
                        <a:pt x="96" y="210"/>
                        <a:pt x="96" y="180"/>
                      </a:cubicBezTo>
                      <a:cubicBezTo>
                        <a:pt x="96" y="0"/>
                        <a:pt x="96" y="0"/>
                        <a:pt x="96" y="0"/>
                      </a:cubicBezTo>
                      <a:cubicBezTo>
                        <a:pt x="122" y="0"/>
                        <a:pt x="122" y="0"/>
                        <a:pt x="122" y="0"/>
                      </a:cubicBezTo>
                      <a:close/>
                    </a:path>
                  </a:pathLst>
                </a:custGeom>
                <a:grp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33" name="Group 235"/>
              <p:cNvGrpSpPr/>
              <p:nvPr/>
            </p:nvGrpSpPr>
            <p:grpSpPr>
              <a:xfrm>
                <a:off x="7155891" y="1864919"/>
                <a:ext cx="446319" cy="1321366"/>
                <a:chOff x="5341144" y="1623025"/>
                <a:chExt cx="322263" cy="954088"/>
              </a:xfrm>
              <a:solidFill>
                <a:schemeClr val="bg1">
                  <a:lumMod val="85000"/>
                </a:schemeClr>
              </a:solidFill>
            </p:grpSpPr>
            <p:sp>
              <p:nvSpPr>
                <p:cNvPr id="102" name="íślíḋè-Freeform: Shape 236"/>
                <p:cNvSpPr>
                  <a:spLocks/>
                </p:cNvSpPr>
                <p:nvPr/>
              </p:nvSpPr>
              <p:spPr bwMode="auto">
                <a:xfrm>
                  <a:off x="5341144" y="1623025"/>
                  <a:ext cx="322263" cy="682625"/>
                </a:xfrm>
                <a:custGeom>
                  <a:avLst/>
                  <a:gdLst/>
                  <a:ahLst/>
                  <a:cxnLst>
                    <a:cxn ang="0">
                      <a:pos x="0" y="261"/>
                    </a:cxn>
                    <a:cxn ang="0">
                      <a:pos x="0" y="80"/>
                    </a:cxn>
                    <a:cxn ang="0">
                      <a:pos x="81" y="0"/>
                    </a:cxn>
                    <a:cxn ang="0">
                      <a:pos x="123" y="0"/>
                    </a:cxn>
                    <a:cxn ang="0">
                      <a:pos x="123" y="26"/>
                    </a:cxn>
                    <a:cxn ang="0">
                      <a:pos x="81" y="26"/>
                    </a:cxn>
                    <a:cxn ang="0">
                      <a:pos x="27" y="80"/>
                    </a:cxn>
                    <a:cxn ang="0">
                      <a:pos x="27" y="261"/>
                    </a:cxn>
                    <a:cxn ang="0">
                      <a:pos x="0" y="261"/>
                    </a:cxn>
                  </a:cxnLst>
                  <a:rect l="0" t="0" r="r" b="b"/>
                  <a:pathLst>
                    <a:path w="123" h="261">
                      <a:moveTo>
                        <a:pt x="0" y="261"/>
                      </a:moveTo>
                      <a:cubicBezTo>
                        <a:pt x="0" y="80"/>
                        <a:pt x="0" y="80"/>
                        <a:pt x="0" y="80"/>
                      </a:cubicBezTo>
                      <a:cubicBezTo>
                        <a:pt x="0" y="36"/>
                        <a:pt x="37" y="0"/>
                        <a:pt x="81" y="0"/>
                      </a:cubicBezTo>
                      <a:cubicBezTo>
                        <a:pt x="123" y="0"/>
                        <a:pt x="123" y="0"/>
                        <a:pt x="123" y="0"/>
                      </a:cubicBezTo>
                      <a:cubicBezTo>
                        <a:pt x="123" y="26"/>
                        <a:pt x="123" y="26"/>
                        <a:pt x="123" y="26"/>
                      </a:cubicBezTo>
                      <a:cubicBezTo>
                        <a:pt x="81" y="26"/>
                        <a:pt x="81" y="26"/>
                        <a:pt x="81" y="26"/>
                      </a:cubicBezTo>
                      <a:cubicBezTo>
                        <a:pt x="51" y="26"/>
                        <a:pt x="27" y="51"/>
                        <a:pt x="27" y="80"/>
                      </a:cubicBezTo>
                      <a:cubicBezTo>
                        <a:pt x="27" y="261"/>
                        <a:pt x="27" y="261"/>
                        <a:pt x="27" y="261"/>
                      </a:cubicBezTo>
                      <a:cubicBezTo>
                        <a:pt x="0" y="261"/>
                        <a:pt x="0" y="261"/>
                        <a:pt x="0" y="261"/>
                      </a:cubicBezTo>
                      <a:close/>
                    </a:path>
                  </a:pathLst>
                </a:custGeom>
                <a:grp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103" name="íślíḋè-Freeform: Shape 237"/>
                <p:cNvSpPr>
                  <a:spLocks/>
                </p:cNvSpPr>
                <p:nvPr/>
              </p:nvSpPr>
              <p:spPr bwMode="auto">
                <a:xfrm>
                  <a:off x="5341144" y="1894488"/>
                  <a:ext cx="322263" cy="682625"/>
                </a:xfrm>
                <a:custGeom>
                  <a:avLst/>
                  <a:gdLst/>
                  <a:ahLst/>
                  <a:cxnLst>
                    <a:cxn ang="0">
                      <a:pos x="0" y="0"/>
                    </a:cxn>
                    <a:cxn ang="0">
                      <a:pos x="0" y="180"/>
                    </a:cxn>
                    <a:cxn ang="0">
                      <a:pos x="81" y="261"/>
                    </a:cxn>
                    <a:cxn ang="0">
                      <a:pos x="123" y="261"/>
                    </a:cxn>
                    <a:cxn ang="0">
                      <a:pos x="123" y="234"/>
                    </a:cxn>
                    <a:cxn ang="0">
                      <a:pos x="81" y="234"/>
                    </a:cxn>
                    <a:cxn ang="0">
                      <a:pos x="27" y="180"/>
                    </a:cxn>
                    <a:cxn ang="0">
                      <a:pos x="27" y="0"/>
                    </a:cxn>
                    <a:cxn ang="0">
                      <a:pos x="0" y="0"/>
                    </a:cxn>
                  </a:cxnLst>
                  <a:rect l="0" t="0" r="r" b="b"/>
                  <a:pathLst>
                    <a:path w="123" h="261">
                      <a:moveTo>
                        <a:pt x="0" y="0"/>
                      </a:moveTo>
                      <a:cubicBezTo>
                        <a:pt x="0" y="180"/>
                        <a:pt x="0" y="180"/>
                        <a:pt x="0" y="180"/>
                      </a:cubicBezTo>
                      <a:cubicBezTo>
                        <a:pt x="0" y="225"/>
                        <a:pt x="37" y="261"/>
                        <a:pt x="81" y="261"/>
                      </a:cubicBezTo>
                      <a:cubicBezTo>
                        <a:pt x="123" y="261"/>
                        <a:pt x="123" y="261"/>
                        <a:pt x="123" y="261"/>
                      </a:cubicBezTo>
                      <a:cubicBezTo>
                        <a:pt x="123" y="234"/>
                        <a:pt x="123" y="234"/>
                        <a:pt x="123" y="234"/>
                      </a:cubicBezTo>
                      <a:cubicBezTo>
                        <a:pt x="81" y="234"/>
                        <a:pt x="81" y="234"/>
                        <a:pt x="81" y="234"/>
                      </a:cubicBezTo>
                      <a:cubicBezTo>
                        <a:pt x="51" y="234"/>
                        <a:pt x="27" y="210"/>
                        <a:pt x="27" y="180"/>
                      </a:cubicBezTo>
                      <a:cubicBezTo>
                        <a:pt x="27" y="0"/>
                        <a:pt x="27" y="0"/>
                        <a:pt x="27" y="0"/>
                      </a:cubicBezTo>
                      <a:cubicBezTo>
                        <a:pt x="0" y="0"/>
                        <a:pt x="0" y="0"/>
                        <a:pt x="0" y="0"/>
                      </a:cubicBezTo>
                      <a:close/>
                    </a:path>
                  </a:pathLst>
                </a:custGeom>
                <a:grpFill/>
                <a:ln w="9525">
                  <a:noFill/>
                  <a:round/>
                  <a:headEnd/>
                  <a:tailEnd/>
                </a:ln>
              </p:spPr>
              <p:txBody>
                <a:bodyPr anchor="ctr"/>
                <a:lstStyle/>
                <a:p>
                  <a:pPr algn="ctr"/>
                  <a:endParaRPr>
                    <a:ea typeface="微软雅黑 Light" panose="020B0502040204020203" pitchFamily="34" charset="-122"/>
                    <a:cs typeface="+mn-ea"/>
                    <a:sym typeface="+mn-lt"/>
                  </a:endParaRPr>
                </a:p>
              </p:txBody>
            </p:sp>
          </p:grpSp>
          <p:sp>
            <p:nvSpPr>
              <p:cNvPr id="34" name="íślíḋè-Freeform: Shape 238"/>
              <p:cNvSpPr>
                <a:spLocks/>
              </p:cNvSpPr>
              <p:nvPr/>
            </p:nvSpPr>
            <p:spPr bwMode="auto">
              <a:xfrm>
                <a:off x="6077470" y="3672176"/>
                <a:ext cx="1307074" cy="1613780"/>
              </a:xfrm>
              <a:custGeom>
                <a:avLst/>
                <a:gdLst/>
                <a:ahLst/>
                <a:cxnLst>
                  <a:cxn ang="0">
                    <a:pos x="0" y="0"/>
                  </a:cxn>
                  <a:cxn ang="0">
                    <a:pos x="373" y="0"/>
                  </a:cxn>
                  <a:cxn ang="0">
                    <a:pos x="453" y="80"/>
                  </a:cxn>
                  <a:cxn ang="0">
                    <a:pos x="453" y="446"/>
                  </a:cxn>
                  <a:cxn ang="0">
                    <a:pos x="426" y="446"/>
                  </a:cxn>
                  <a:cxn ang="0">
                    <a:pos x="426" y="80"/>
                  </a:cxn>
                  <a:cxn ang="0">
                    <a:pos x="373" y="27"/>
                  </a:cxn>
                  <a:cxn ang="0">
                    <a:pos x="0" y="27"/>
                  </a:cxn>
                  <a:cxn ang="0">
                    <a:pos x="0" y="0"/>
                  </a:cxn>
                </a:cxnLst>
                <a:rect l="0" t="0" r="r" b="b"/>
                <a:pathLst>
                  <a:path w="453" h="446">
                    <a:moveTo>
                      <a:pt x="0" y="0"/>
                    </a:moveTo>
                    <a:cubicBezTo>
                      <a:pt x="373" y="0"/>
                      <a:pt x="373" y="0"/>
                      <a:pt x="373" y="0"/>
                    </a:cubicBezTo>
                    <a:cubicBezTo>
                      <a:pt x="417" y="0"/>
                      <a:pt x="453" y="36"/>
                      <a:pt x="453" y="80"/>
                    </a:cubicBezTo>
                    <a:cubicBezTo>
                      <a:pt x="453" y="446"/>
                      <a:pt x="453" y="446"/>
                      <a:pt x="453" y="446"/>
                    </a:cubicBezTo>
                    <a:cubicBezTo>
                      <a:pt x="426" y="446"/>
                      <a:pt x="426" y="446"/>
                      <a:pt x="426" y="446"/>
                    </a:cubicBezTo>
                    <a:cubicBezTo>
                      <a:pt x="426" y="80"/>
                      <a:pt x="426" y="80"/>
                      <a:pt x="426" y="80"/>
                    </a:cubicBezTo>
                    <a:cubicBezTo>
                      <a:pt x="426" y="51"/>
                      <a:pt x="402" y="27"/>
                      <a:pt x="373" y="27"/>
                    </a:cubicBezTo>
                    <a:cubicBezTo>
                      <a:pt x="0" y="27"/>
                      <a:pt x="0" y="27"/>
                      <a:pt x="0" y="27"/>
                    </a:cubicBezTo>
                    <a:cubicBezTo>
                      <a:pt x="0" y="0"/>
                      <a:pt x="0" y="0"/>
                      <a:pt x="0" y="0"/>
                    </a:cubicBezTo>
                    <a:close/>
                  </a:path>
                </a:pathLst>
              </a:cu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35" name="íślíḋè-Freeform: Shape 239"/>
              <p:cNvSpPr>
                <a:spLocks/>
              </p:cNvSpPr>
              <p:nvPr/>
            </p:nvSpPr>
            <p:spPr bwMode="auto">
              <a:xfrm>
                <a:off x="4792385" y="3672176"/>
                <a:ext cx="1304876" cy="1613780"/>
              </a:xfrm>
              <a:custGeom>
                <a:avLst/>
                <a:gdLst/>
                <a:ahLst/>
                <a:cxnLst>
                  <a:cxn ang="0">
                    <a:pos x="454" y="0"/>
                  </a:cxn>
                  <a:cxn ang="0">
                    <a:pos x="81" y="0"/>
                  </a:cxn>
                  <a:cxn ang="0">
                    <a:pos x="0" y="80"/>
                  </a:cxn>
                  <a:cxn ang="0">
                    <a:pos x="0" y="446"/>
                  </a:cxn>
                  <a:cxn ang="0">
                    <a:pos x="27" y="446"/>
                  </a:cxn>
                  <a:cxn ang="0">
                    <a:pos x="27" y="80"/>
                  </a:cxn>
                  <a:cxn ang="0">
                    <a:pos x="81" y="27"/>
                  </a:cxn>
                  <a:cxn ang="0">
                    <a:pos x="454" y="27"/>
                  </a:cxn>
                  <a:cxn ang="0">
                    <a:pos x="454" y="0"/>
                  </a:cxn>
                </a:cxnLst>
                <a:rect l="0" t="0" r="r" b="b"/>
                <a:pathLst>
                  <a:path w="454" h="446">
                    <a:moveTo>
                      <a:pt x="454" y="0"/>
                    </a:moveTo>
                    <a:cubicBezTo>
                      <a:pt x="81" y="0"/>
                      <a:pt x="81" y="0"/>
                      <a:pt x="81" y="0"/>
                    </a:cubicBezTo>
                    <a:cubicBezTo>
                      <a:pt x="37" y="0"/>
                      <a:pt x="0" y="36"/>
                      <a:pt x="0" y="80"/>
                    </a:cubicBezTo>
                    <a:cubicBezTo>
                      <a:pt x="0" y="446"/>
                      <a:pt x="0" y="446"/>
                      <a:pt x="0" y="446"/>
                    </a:cubicBezTo>
                    <a:cubicBezTo>
                      <a:pt x="27" y="446"/>
                      <a:pt x="27" y="446"/>
                      <a:pt x="27" y="446"/>
                    </a:cubicBezTo>
                    <a:cubicBezTo>
                      <a:pt x="27" y="80"/>
                      <a:pt x="27" y="80"/>
                      <a:pt x="27" y="80"/>
                    </a:cubicBezTo>
                    <a:cubicBezTo>
                      <a:pt x="27" y="51"/>
                      <a:pt x="51" y="27"/>
                      <a:pt x="81" y="27"/>
                    </a:cubicBezTo>
                    <a:cubicBezTo>
                      <a:pt x="454" y="27"/>
                      <a:pt x="454" y="27"/>
                      <a:pt x="454" y="27"/>
                    </a:cubicBezTo>
                    <a:cubicBezTo>
                      <a:pt x="454" y="0"/>
                      <a:pt x="454" y="0"/>
                      <a:pt x="454" y="0"/>
                    </a:cubicBezTo>
                    <a:close/>
                  </a:path>
                </a:pathLst>
              </a:cu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36" name="íślíḋè-Oval 241"/>
              <p:cNvSpPr>
                <a:spLocks/>
              </p:cNvSpPr>
              <p:nvPr/>
            </p:nvSpPr>
            <p:spPr bwMode="auto">
              <a:xfrm>
                <a:off x="5265086" y="1702221"/>
                <a:ext cx="1646760" cy="1646759"/>
              </a:xfrm>
              <a:prstGeom prst="ellipse">
                <a:avLst/>
              </a:prstGeom>
              <a:solidFill>
                <a:schemeClr val="tx2">
                  <a:lumMod val="20000"/>
                  <a:lumOff val="80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37" name="íślíḋè-Oval 242"/>
              <p:cNvSpPr>
                <a:spLocks/>
              </p:cNvSpPr>
              <p:nvPr/>
            </p:nvSpPr>
            <p:spPr bwMode="auto">
              <a:xfrm>
                <a:off x="5416788" y="1853926"/>
                <a:ext cx="1343352" cy="1343351"/>
              </a:xfrm>
              <a:prstGeom prst="ellipse">
                <a:avLst/>
              </a:prstGeom>
              <a:solidFill>
                <a:schemeClr val="tx2"/>
              </a:solidFill>
              <a:ln w="9525">
                <a:noFill/>
                <a:round/>
                <a:headEnd/>
                <a:tailEnd/>
              </a:ln>
            </p:spPr>
            <p:txBody>
              <a:bodyPr vert="horz" wrap="none" lIns="91440" tIns="45720" rIns="91440" bIns="45720" anchor="ctr" anchorCtr="1" compatLnSpc="1">
                <a:prstTxWarp prst="textNoShape">
                  <a:avLst/>
                </a:prstTxWarp>
                <a:normAutofit/>
              </a:bodyPr>
              <a:lstStyle/>
              <a:p>
                <a:pPr algn="ctr">
                  <a:spcBef>
                    <a:spcPct val="0"/>
                  </a:spcBef>
                  <a:defRPr/>
                </a:pPr>
                <a:r>
                  <a:rPr lang="zh-CN" altLang="en-US" sz="1400" b="1" dirty="0">
                    <a:solidFill>
                      <a:schemeClr val="bg1"/>
                    </a:solidFill>
                    <a:ea typeface="微软雅黑 Light" panose="020B0502040204020203" pitchFamily="34" charset="-122"/>
                    <a:cs typeface="+mn-ea"/>
                    <a:sym typeface="+mn-lt"/>
                  </a:rPr>
                  <a:t>标题文本预设</a:t>
                </a:r>
              </a:p>
            </p:txBody>
          </p:sp>
          <p:grpSp>
            <p:nvGrpSpPr>
              <p:cNvPr id="38" name="Group 243"/>
              <p:cNvGrpSpPr/>
              <p:nvPr/>
            </p:nvGrpSpPr>
            <p:grpSpPr>
              <a:xfrm>
                <a:off x="3794214" y="2711384"/>
                <a:ext cx="848664" cy="850862"/>
                <a:chOff x="2913856" y="2330463"/>
                <a:chExt cx="612775" cy="614362"/>
              </a:xfrm>
            </p:grpSpPr>
            <p:sp>
              <p:nvSpPr>
                <p:cNvPr id="90" name="íślíḋè-Oval 244"/>
                <p:cNvSpPr>
                  <a:spLocks/>
                </p:cNvSpPr>
                <p:nvPr/>
              </p:nvSpPr>
              <p:spPr bwMode="auto">
                <a:xfrm>
                  <a:off x="2913856" y="2330463"/>
                  <a:ext cx="612775" cy="614362"/>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91" name="íślíḋè-Freeform: Shape 245"/>
                <p:cNvSpPr>
                  <a:spLocks/>
                </p:cNvSpPr>
                <p:nvPr/>
              </p:nvSpPr>
              <p:spPr bwMode="auto">
                <a:xfrm>
                  <a:off x="2978944" y="2401900"/>
                  <a:ext cx="482600" cy="481012"/>
                </a:xfrm>
                <a:custGeom>
                  <a:avLst/>
                  <a:gdLst/>
                  <a:ahLst/>
                  <a:cxnLst>
                    <a:cxn ang="0">
                      <a:pos x="92" y="0"/>
                    </a:cxn>
                    <a:cxn ang="0">
                      <a:pos x="102" y="0"/>
                    </a:cxn>
                    <a:cxn ang="0">
                      <a:pos x="159" y="30"/>
                    </a:cxn>
                    <a:cxn ang="0">
                      <a:pos x="165" y="36"/>
                    </a:cxn>
                    <a:cxn ang="0">
                      <a:pos x="182" y="104"/>
                    </a:cxn>
                    <a:cxn ang="0">
                      <a:pos x="180" y="113"/>
                    </a:cxn>
                    <a:cxn ang="0">
                      <a:pos x="139" y="168"/>
                    </a:cxn>
                    <a:cxn ang="0">
                      <a:pos x="131" y="172"/>
                    </a:cxn>
                    <a:cxn ang="0">
                      <a:pos x="65" y="177"/>
                    </a:cxn>
                    <a:cxn ang="0">
                      <a:pos x="57" y="174"/>
                    </a:cxn>
                    <a:cxn ang="0">
                      <a:pos x="9" y="126"/>
                    </a:cxn>
                    <a:cxn ang="0">
                      <a:pos x="6" y="117"/>
                    </a:cxn>
                    <a:cxn ang="0">
                      <a:pos x="9" y="55"/>
                    </a:cxn>
                    <a:cxn ang="0">
                      <a:pos x="13" y="47"/>
                    </a:cxn>
                    <a:cxn ang="0">
                      <a:pos x="65" y="4"/>
                    </a:cxn>
                    <a:cxn ang="0">
                      <a:pos x="92" y="0"/>
                    </a:cxn>
                  </a:cxnLst>
                  <a:rect l="0" t="0" r="r" b="b"/>
                  <a:pathLst>
                    <a:path w="185" h="184">
                      <a:moveTo>
                        <a:pt x="92" y="0"/>
                      </a:moveTo>
                      <a:cubicBezTo>
                        <a:pt x="102" y="0"/>
                        <a:pt x="102" y="0"/>
                        <a:pt x="102" y="0"/>
                      </a:cubicBezTo>
                      <a:cubicBezTo>
                        <a:pt x="125" y="3"/>
                        <a:pt x="143" y="13"/>
                        <a:pt x="159" y="30"/>
                      </a:cubicBezTo>
                      <a:cubicBezTo>
                        <a:pt x="165" y="36"/>
                        <a:pt x="165" y="36"/>
                        <a:pt x="165" y="36"/>
                      </a:cubicBezTo>
                      <a:cubicBezTo>
                        <a:pt x="180" y="57"/>
                        <a:pt x="185" y="79"/>
                        <a:pt x="182" y="104"/>
                      </a:cubicBezTo>
                      <a:cubicBezTo>
                        <a:pt x="180" y="113"/>
                        <a:pt x="180" y="113"/>
                        <a:pt x="180" y="113"/>
                      </a:cubicBezTo>
                      <a:cubicBezTo>
                        <a:pt x="173" y="137"/>
                        <a:pt x="160" y="155"/>
                        <a:pt x="139" y="168"/>
                      </a:cubicBezTo>
                      <a:cubicBezTo>
                        <a:pt x="131" y="172"/>
                        <a:pt x="131" y="172"/>
                        <a:pt x="131" y="172"/>
                      </a:cubicBezTo>
                      <a:cubicBezTo>
                        <a:pt x="110" y="182"/>
                        <a:pt x="88" y="184"/>
                        <a:pt x="65" y="177"/>
                      </a:cubicBezTo>
                      <a:cubicBezTo>
                        <a:pt x="57" y="174"/>
                        <a:pt x="57" y="174"/>
                        <a:pt x="57" y="174"/>
                      </a:cubicBezTo>
                      <a:cubicBezTo>
                        <a:pt x="35" y="164"/>
                        <a:pt x="19" y="148"/>
                        <a:pt x="9" y="126"/>
                      </a:cubicBezTo>
                      <a:cubicBezTo>
                        <a:pt x="6" y="117"/>
                        <a:pt x="6" y="117"/>
                        <a:pt x="6" y="117"/>
                      </a:cubicBezTo>
                      <a:cubicBezTo>
                        <a:pt x="0" y="96"/>
                        <a:pt x="1" y="76"/>
                        <a:pt x="9" y="55"/>
                      </a:cubicBezTo>
                      <a:cubicBezTo>
                        <a:pt x="13" y="47"/>
                        <a:pt x="13" y="47"/>
                        <a:pt x="13" y="47"/>
                      </a:cubicBezTo>
                      <a:cubicBezTo>
                        <a:pt x="25" y="26"/>
                        <a:pt x="42" y="12"/>
                        <a:pt x="65" y="4"/>
                      </a:cubicBezTo>
                      <a:cubicBezTo>
                        <a:pt x="75" y="1"/>
                        <a:pt x="83" y="0"/>
                        <a:pt x="92" y="0"/>
                      </a:cubicBezTo>
                      <a:close/>
                    </a:path>
                  </a:pathLst>
                </a:custGeom>
                <a:solidFill>
                  <a:schemeClr val="accent2"/>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nvGrpSpPr>
                <p:cNvPr id="92" name="Group 246"/>
                <p:cNvGrpSpPr/>
                <p:nvPr/>
              </p:nvGrpSpPr>
              <p:grpSpPr>
                <a:xfrm>
                  <a:off x="3039269" y="2459050"/>
                  <a:ext cx="341312" cy="342900"/>
                  <a:chOff x="3039269" y="2362800"/>
                  <a:chExt cx="341312" cy="342900"/>
                </a:xfrm>
              </p:grpSpPr>
              <p:sp>
                <p:nvSpPr>
                  <p:cNvPr id="93" name="íślíḋè-Freeform: Shape 247"/>
                  <p:cNvSpPr>
                    <a:spLocks/>
                  </p:cNvSpPr>
                  <p:nvPr/>
                </p:nvSpPr>
                <p:spPr bwMode="auto">
                  <a:xfrm>
                    <a:off x="3132931" y="2456463"/>
                    <a:ext cx="153988" cy="152400"/>
                  </a:xfrm>
                  <a:custGeom>
                    <a:avLst/>
                    <a:gdLst/>
                    <a:ahLst/>
                    <a:cxnLst>
                      <a:cxn ang="0">
                        <a:pos x="97" y="63"/>
                      </a:cxn>
                      <a:cxn ang="0">
                        <a:pos x="35" y="0"/>
                      </a:cxn>
                      <a:cxn ang="0">
                        <a:pos x="0" y="33"/>
                      </a:cxn>
                      <a:cxn ang="0">
                        <a:pos x="64" y="96"/>
                      </a:cxn>
                      <a:cxn ang="0">
                        <a:pos x="97" y="63"/>
                      </a:cxn>
                      <a:cxn ang="0">
                        <a:pos x="97" y="63"/>
                      </a:cxn>
                    </a:cxnLst>
                    <a:rect l="0" t="0" r="r" b="b"/>
                    <a:pathLst>
                      <a:path w="97" h="96">
                        <a:moveTo>
                          <a:pt x="97" y="63"/>
                        </a:moveTo>
                        <a:lnTo>
                          <a:pt x="35" y="0"/>
                        </a:lnTo>
                        <a:lnTo>
                          <a:pt x="0" y="33"/>
                        </a:lnTo>
                        <a:lnTo>
                          <a:pt x="64" y="96"/>
                        </a:lnTo>
                        <a:lnTo>
                          <a:pt x="97" y="63"/>
                        </a:lnTo>
                        <a:lnTo>
                          <a:pt x="97" y="63"/>
                        </a:ln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94" name="íślíḋè-Freeform: Shape 248"/>
                  <p:cNvSpPr>
                    <a:spLocks/>
                  </p:cNvSpPr>
                  <p:nvPr/>
                </p:nvSpPr>
                <p:spPr bwMode="auto">
                  <a:xfrm>
                    <a:off x="3247231" y="2569175"/>
                    <a:ext cx="50800" cy="49212"/>
                  </a:xfrm>
                  <a:custGeom>
                    <a:avLst/>
                    <a:gdLst/>
                    <a:ahLst/>
                    <a:cxnLst>
                      <a:cxn ang="0">
                        <a:pos x="32" y="7"/>
                      </a:cxn>
                      <a:cxn ang="0">
                        <a:pos x="25" y="0"/>
                      </a:cxn>
                      <a:cxn ang="0">
                        <a:pos x="0" y="25"/>
                      </a:cxn>
                      <a:cxn ang="0">
                        <a:pos x="7" y="31"/>
                      </a:cxn>
                      <a:cxn ang="0">
                        <a:pos x="32" y="7"/>
                      </a:cxn>
                      <a:cxn ang="0">
                        <a:pos x="32" y="7"/>
                      </a:cxn>
                    </a:cxnLst>
                    <a:rect l="0" t="0" r="r" b="b"/>
                    <a:pathLst>
                      <a:path w="32" h="31">
                        <a:moveTo>
                          <a:pt x="32" y="7"/>
                        </a:moveTo>
                        <a:lnTo>
                          <a:pt x="25" y="0"/>
                        </a:lnTo>
                        <a:lnTo>
                          <a:pt x="0" y="25"/>
                        </a:lnTo>
                        <a:lnTo>
                          <a:pt x="7" y="31"/>
                        </a:lnTo>
                        <a:lnTo>
                          <a:pt x="32" y="7"/>
                        </a:lnTo>
                        <a:lnTo>
                          <a:pt x="32" y="7"/>
                        </a:ln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95" name="íślíḋè-Freeform: Shape 249"/>
                  <p:cNvSpPr>
                    <a:spLocks/>
                  </p:cNvSpPr>
                  <p:nvPr/>
                </p:nvSpPr>
                <p:spPr bwMode="auto">
                  <a:xfrm>
                    <a:off x="3255169" y="2577113"/>
                    <a:ext cx="120650" cy="120650"/>
                  </a:xfrm>
                  <a:custGeom>
                    <a:avLst/>
                    <a:gdLst/>
                    <a:ahLst/>
                    <a:cxnLst>
                      <a:cxn ang="0">
                        <a:pos x="76" y="0"/>
                      </a:cxn>
                      <a:cxn ang="0">
                        <a:pos x="32" y="3"/>
                      </a:cxn>
                      <a:cxn ang="0">
                        <a:pos x="4" y="31"/>
                      </a:cxn>
                      <a:cxn ang="0">
                        <a:pos x="0" y="76"/>
                      </a:cxn>
                      <a:cxn ang="0">
                        <a:pos x="76" y="0"/>
                      </a:cxn>
                      <a:cxn ang="0">
                        <a:pos x="76" y="0"/>
                      </a:cxn>
                    </a:cxnLst>
                    <a:rect l="0" t="0" r="r" b="b"/>
                    <a:pathLst>
                      <a:path w="76" h="76">
                        <a:moveTo>
                          <a:pt x="76" y="0"/>
                        </a:moveTo>
                        <a:lnTo>
                          <a:pt x="32" y="3"/>
                        </a:lnTo>
                        <a:lnTo>
                          <a:pt x="4" y="31"/>
                        </a:lnTo>
                        <a:lnTo>
                          <a:pt x="0" y="76"/>
                        </a:lnTo>
                        <a:lnTo>
                          <a:pt x="76" y="0"/>
                        </a:lnTo>
                        <a:lnTo>
                          <a:pt x="76" y="0"/>
                        </a:ln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96" name="íślíḋè-Freeform: Shape 250"/>
                  <p:cNvSpPr>
                    <a:spLocks/>
                  </p:cNvSpPr>
                  <p:nvPr/>
                </p:nvSpPr>
                <p:spPr bwMode="auto">
                  <a:xfrm>
                    <a:off x="3124994" y="2448525"/>
                    <a:ext cx="36513" cy="34925"/>
                  </a:xfrm>
                  <a:custGeom>
                    <a:avLst/>
                    <a:gdLst/>
                    <a:ahLst/>
                    <a:cxnLst>
                      <a:cxn ang="0">
                        <a:pos x="22" y="0"/>
                      </a:cxn>
                      <a:cxn ang="0">
                        <a:pos x="23" y="15"/>
                      </a:cxn>
                      <a:cxn ang="0">
                        <a:pos x="15" y="22"/>
                      </a:cxn>
                      <a:cxn ang="0">
                        <a:pos x="0" y="20"/>
                      </a:cxn>
                      <a:cxn ang="0">
                        <a:pos x="22" y="0"/>
                      </a:cxn>
                      <a:cxn ang="0">
                        <a:pos x="22" y="0"/>
                      </a:cxn>
                    </a:cxnLst>
                    <a:rect l="0" t="0" r="r" b="b"/>
                    <a:pathLst>
                      <a:path w="23" h="22">
                        <a:moveTo>
                          <a:pt x="22" y="0"/>
                        </a:moveTo>
                        <a:lnTo>
                          <a:pt x="23" y="15"/>
                        </a:lnTo>
                        <a:lnTo>
                          <a:pt x="15" y="22"/>
                        </a:lnTo>
                        <a:lnTo>
                          <a:pt x="0" y="20"/>
                        </a:lnTo>
                        <a:lnTo>
                          <a:pt x="22" y="0"/>
                        </a:lnTo>
                        <a:lnTo>
                          <a:pt x="22" y="0"/>
                        </a:ln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97" name="íślíḋè-Freeform: Shape 251"/>
                  <p:cNvSpPr>
                    <a:spLocks/>
                  </p:cNvSpPr>
                  <p:nvPr/>
                </p:nvSpPr>
                <p:spPr bwMode="auto">
                  <a:xfrm>
                    <a:off x="3305969" y="2626325"/>
                    <a:ext cx="41275" cy="42862"/>
                  </a:xfrm>
                  <a:custGeom>
                    <a:avLst/>
                    <a:gdLst/>
                    <a:ahLst/>
                    <a:cxnLst>
                      <a:cxn ang="0">
                        <a:pos x="8" y="0"/>
                      </a:cxn>
                      <a:cxn ang="0">
                        <a:pos x="0" y="9"/>
                      </a:cxn>
                      <a:cxn ang="0">
                        <a:pos x="26" y="27"/>
                      </a:cxn>
                      <a:cxn ang="0">
                        <a:pos x="8" y="0"/>
                      </a:cxn>
                      <a:cxn ang="0">
                        <a:pos x="8" y="0"/>
                      </a:cxn>
                    </a:cxnLst>
                    <a:rect l="0" t="0" r="r" b="b"/>
                    <a:pathLst>
                      <a:path w="26" h="27">
                        <a:moveTo>
                          <a:pt x="8" y="0"/>
                        </a:moveTo>
                        <a:lnTo>
                          <a:pt x="0" y="9"/>
                        </a:lnTo>
                        <a:lnTo>
                          <a:pt x="26" y="27"/>
                        </a:lnTo>
                        <a:lnTo>
                          <a:pt x="8" y="0"/>
                        </a:lnTo>
                        <a:lnTo>
                          <a:pt x="8" y="0"/>
                        </a:ln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98" name="íślíḋè-Freeform: Shape 252"/>
                  <p:cNvSpPr>
                    <a:spLocks/>
                  </p:cNvSpPr>
                  <p:nvPr/>
                </p:nvSpPr>
                <p:spPr bwMode="auto">
                  <a:xfrm>
                    <a:off x="3221831" y="2362800"/>
                    <a:ext cx="158750" cy="160337"/>
                  </a:xfrm>
                  <a:custGeom>
                    <a:avLst/>
                    <a:gdLst/>
                    <a:ahLst/>
                    <a:cxnLst>
                      <a:cxn ang="0">
                        <a:pos x="31" y="32"/>
                      </a:cxn>
                      <a:cxn ang="0">
                        <a:pos x="28" y="44"/>
                      </a:cxn>
                      <a:cxn ang="0">
                        <a:pos x="29" y="30"/>
                      </a:cxn>
                      <a:cxn ang="0">
                        <a:pos x="17" y="33"/>
                      </a:cxn>
                      <a:cxn ang="0">
                        <a:pos x="29" y="30"/>
                      </a:cxn>
                      <a:cxn ang="0">
                        <a:pos x="38" y="39"/>
                      </a:cxn>
                      <a:cxn ang="0">
                        <a:pos x="35" y="51"/>
                      </a:cxn>
                      <a:cxn ang="0">
                        <a:pos x="22" y="23"/>
                      </a:cxn>
                      <a:cxn ang="0">
                        <a:pos x="10" y="26"/>
                      </a:cxn>
                      <a:cxn ang="0">
                        <a:pos x="22" y="23"/>
                      </a:cxn>
                      <a:cxn ang="0">
                        <a:pos x="40" y="23"/>
                      </a:cxn>
                      <a:cxn ang="0">
                        <a:pos x="38" y="35"/>
                      </a:cxn>
                      <a:cxn ang="0">
                        <a:pos x="38" y="21"/>
                      </a:cxn>
                      <a:cxn ang="0">
                        <a:pos x="26" y="23"/>
                      </a:cxn>
                      <a:cxn ang="0">
                        <a:pos x="38" y="21"/>
                      </a:cxn>
                      <a:cxn ang="0">
                        <a:pos x="47" y="29"/>
                      </a:cxn>
                      <a:cxn ang="0">
                        <a:pos x="44" y="42"/>
                      </a:cxn>
                      <a:cxn ang="0">
                        <a:pos x="32" y="14"/>
                      </a:cxn>
                      <a:cxn ang="0">
                        <a:pos x="19" y="17"/>
                      </a:cxn>
                      <a:cxn ang="0">
                        <a:pos x="32" y="14"/>
                      </a:cxn>
                      <a:cxn ang="0">
                        <a:pos x="50" y="13"/>
                      </a:cxn>
                      <a:cxn ang="0">
                        <a:pos x="47" y="25"/>
                      </a:cxn>
                      <a:cxn ang="0">
                        <a:pos x="48" y="11"/>
                      </a:cxn>
                      <a:cxn ang="0">
                        <a:pos x="35" y="14"/>
                      </a:cxn>
                      <a:cxn ang="0">
                        <a:pos x="48" y="11"/>
                      </a:cxn>
                      <a:cxn ang="0">
                        <a:pos x="57" y="20"/>
                      </a:cxn>
                      <a:cxn ang="0">
                        <a:pos x="54" y="32"/>
                      </a:cxn>
                      <a:cxn ang="0">
                        <a:pos x="41" y="4"/>
                      </a:cxn>
                      <a:cxn ang="0">
                        <a:pos x="29" y="7"/>
                      </a:cxn>
                      <a:cxn ang="0">
                        <a:pos x="41" y="4"/>
                      </a:cxn>
                      <a:cxn ang="0">
                        <a:pos x="21" y="42"/>
                      </a:cxn>
                      <a:cxn ang="0">
                        <a:pos x="19" y="54"/>
                      </a:cxn>
                      <a:cxn ang="0">
                        <a:pos x="19" y="40"/>
                      </a:cxn>
                      <a:cxn ang="0">
                        <a:pos x="7" y="42"/>
                      </a:cxn>
                      <a:cxn ang="0">
                        <a:pos x="19" y="40"/>
                      </a:cxn>
                      <a:cxn ang="0">
                        <a:pos x="28" y="48"/>
                      </a:cxn>
                      <a:cxn ang="0">
                        <a:pos x="25" y="61"/>
                      </a:cxn>
                      <a:cxn ang="0">
                        <a:pos x="13" y="33"/>
                      </a:cxn>
                      <a:cxn ang="0">
                        <a:pos x="0" y="35"/>
                      </a:cxn>
                      <a:cxn ang="0">
                        <a:pos x="13" y="33"/>
                      </a:cxn>
                    </a:cxnLst>
                    <a:rect l="0" t="0" r="r" b="b"/>
                    <a:pathLst>
                      <a:path w="61" h="61">
                        <a:moveTo>
                          <a:pt x="36" y="37"/>
                        </a:moveTo>
                        <a:cubicBezTo>
                          <a:pt x="34" y="35"/>
                          <a:pt x="32" y="34"/>
                          <a:pt x="31" y="32"/>
                        </a:cubicBezTo>
                        <a:cubicBezTo>
                          <a:pt x="28" y="35"/>
                          <a:pt x="26" y="37"/>
                          <a:pt x="23" y="40"/>
                        </a:cubicBezTo>
                        <a:cubicBezTo>
                          <a:pt x="25" y="41"/>
                          <a:pt x="27" y="43"/>
                          <a:pt x="28" y="44"/>
                        </a:cubicBezTo>
                        <a:cubicBezTo>
                          <a:pt x="31" y="42"/>
                          <a:pt x="33" y="39"/>
                          <a:pt x="36" y="37"/>
                        </a:cubicBezTo>
                        <a:close/>
                        <a:moveTo>
                          <a:pt x="29" y="30"/>
                        </a:moveTo>
                        <a:cubicBezTo>
                          <a:pt x="27" y="29"/>
                          <a:pt x="26" y="27"/>
                          <a:pt x="24" y="25"/>
                        </a:cubicBezTo>
                        <a:cubicBezTo>
                          <a:pt x="22" y="28"/>
                          <a:pt x="19" y="30"/>
                          <a:pt x="17" y="33"/>
                        </a:cubicBezTo>
                        <a:cubicBezTo>
                          <a:pt x="18" y="34"/>
                          <a:pt x="20" y="36"/>
                          <a:pt x="21" y="38"/>
                        </a:cubicBezTo>
                        <a:cubicBezTo>
                          <a:pt x="24" y="35"/>
                          <a:pt x="26" y="33"/>
                          <a:pt x="29" y="30"/>
                        </a:cubicBezTo>
                        <a:close/>
                        <a:moveTo>
                          <a:pt x="42" y="44"/>
                        </a:moveTo>
                        <a:cubicBezTo>
                          <a:pt x="41" y="42"/>
                          <a:pt x="39" y="40"/>
                          <a:pt x="38" y="39"/>
                        </a:cubicBezTo>
                        <a:cubicBezTo>
                          <a:pt x="35" y="41"/>
                          <a:pt x="33" y="44"/>
                          <a:pt x="30" y="46"/>
                        </a:cubicBezTo>
                        <a:cubicBezTo>
                          <a:pt x="32" y="48"/>
                          <a:pt x="33" y="50"/>
                          <a:pt x="35" y="51"/>
                        </a:cubicBezTo>
                        <a:cubicBezTo>
                          <a:pt x="37" y="49"/>
                          <a:pt x="40" y="46"/>
                          <a:pt x="42" y="44"/>
                        </a:cubicBezTo>
                        <a:close/>
                        <a:moveTo>
                          <a:pt x="22" y="23"/>
                        </a:moveTo>
                        <a:cubicBezTo>
                          <a:pt x="20" y="22"/>
                          <a:pt x="19" y="20"/>
                          <a:pt x="17" y="19"/>
                        </a:cubicBezTo>
                        <a:cubicBezTo>
                          <a:pt x="15" y="21"/>
                          <a:pt x="12" y="24"/>
                          <a:pt x="10" y="26"/>
                        </a:cubicBezTo>
                        <a:cubicBezTo>
                          <a:pt x="11" y="28"/>
                          <a:pt x="13" y="29"/>
                          <a:pt x="15" y="31"/>
                        </a:cubicBezTo>
                        <a:cubicBezTo>
                          <a:pt x="17" y="28"/>
                          <a:pt x="20" y="26"/>
                          <a:pt x="22" y="23"/>
                        </a:cubicBezTo>
                        <a:close/>
                        <a:moveTo>
                          <a:pt x="45" y="27"/>
                        </a:moveTo>
                        <a:cubicBezTo>
                          <a:pt x="44" y="26"/>
                          <a:pt x="42" y="24"/>
                          <a:pt x="40" y="23"/>
                        </a:cubicBezTo>
                        <a:cubicBezTo>
                          <a:pt x="38" y="25"/>
                          <a:pt x="35" y="28"/>
                          <a:pt x="33" y="30"/>
                        </a:cubicBezTo>
                        <a:cubicBezTo>
                          <a:pt x="34" y="32"/>
                          <a:pt x="36" y="33"/>
                          <a:pt x="38" y="35"/>
                        </a:cubicBezTo>
                        <a:cubicBezTo>
                          <a:pt x="40" y="32"/>
                          <a:pt x="43" y="30"/>
                          <a:pt x="45" y="27"/>
                        </a:cubicBezTo>
                        <a:close/>
                        <a:moveTo>
                          <a:pt x="38" y="21"/>
                        </a:moveTo>
                        <a:cubicBezTo>
                          <a:pt x="37" y="19"/>
                          <a:pt x="35" y="17"/>
                          <a:pt x="34" y="16"/>
                        </a:cubicBezTo>
                        <a:cubicBezTo>
                          <a:pt x="31" y="18"/>
                          <a:pt x="29" y="21"/>
                          <a:pt x="26" y="23"/>
                        </a:cubicBezTo>
                        <a:cubicBezTo>
                          <a:pt x="28" y="25"/>
                          <a:pt x="29" y="27"/>
                          <a:pt x="31" y="28"/>
                        </a:cubicBezTo>
                        <a:cubicBezTo>
                          <a:pt x="33" y="26"/>
                          <a:pt x="36" y="23"/>
                          <a:pt x="38" y="21"/>
                        </a:cubicBezTo>
                        <a:close/>
                        <a:moveTo>
                          <a:pt x="52" y="34"/>
                        </a:moveTo>
                        <a:cubicBezTo>
                          <a:pt x="50" y="33"/>
                          <a:pt x="49" y="31"/>
                          <a:pt x="47" y="29"/>
                        </a:cubicBezTo>
                        <a:cubicBezTo>
                          <a:pt x="45" y="32"/>
                          <a:pt x="42" y="34"/>
                          <a:pt x="40" y="37"/>
                        </a:cubicBezTo>
                        <a:cubicBezTo>
                          <a:pt x="41" y="38"/>
                          <a:pt x="43" y="40"/>
                          <a:pt x="44" y="42"/>
                        </a:cubicBezTo>
                        <a:cubicBezTo>
                          <a:pt x="47" y="39"/>
                          <a:pt x="49" y="37"/>
                          <a:pt x="52" y="34"/>
                        </a:cubicBezTo>
                        <a:close/>
                        <a:moveTo>
                          <a:pt x="32" y="14"/>
                        </a:moveTo>
                        <a:cubicBezTo>
                          <a:pt x="30" y="12"/>
                          <a:pt x="28" y="11"/>
                          <a:pt x="27" y="9"/>
                        </a:cubicBezTo>
                        <a:cubicBezTo>
                          <a:pt x="24" y="12"/>
                          <a:pt x="22" y="14"/>
                          <a:pt x="19" y="17"/>
                        </a:cubicBezTo>
                        <a:cubicBezTo>
                          <a:pt x="21" y="18"/>
                          <a:pt x="22" y="20"/>
                          <a:pt x="24" y="21"/>
                        </a:cubicBezTo>
                        <a:cubicBezTo>
                          <a:pt x="27" y="19"/>
                          <a:pt x="29" y="16"/>
                          <a:pt x="32" y="14"/>
                        </a:cubicBezTo>
                        <a:close/>
                        <a:moveTo>
                          <a:pt x="55" y="18"/>
                        </a:moveTo>
                        <a:cubicBezTo>
                          <a:pt x="53" y="16"/>
                          <a:pt x="51" y="15"/>
                          <a:pt x="50" y="13"/>
                        </a:cubicBezTo>
                        <a:cubicBezTo>
                          <a:pt x="47" y="16"/>
                          <a:pt x="45" y="18"/>
                          <a:pt x="42" y="21"/>
                        </a:cubicBezTo>
                        <a:cubicBezTo>
                          <a:pt x="44" y="22"/>
                          <a:pt x="45" y="24"/>
                          <a:pt x="47" y="25"/>
                        </a:cubicBezTo>
                        <a:cubicBezTo>
                          <a:pt x="50" y="23"/>
                          <a:pt x="52" y="20"/>
                          <a:pt x="55" y="18"/>
                        </a:cubicBezTo>
                        <a:close/>
                        <a:moveTo>
                          <a:pt x="48" y="11"/>
                        </a:moveTo>
                        <a:cubicBezTo>
                          <a:pt x="46" y="10"/>
                          <a:pt x="45" y="8"/>
                          <a:pt x="43" y="6"/>
                        </a:cubicBezTo>
                        <a:cubicBezTo>
                          <a:pt x="40" y="9"/>
                          <a:pt x="38" y="11"/>
                          <a:pt x="35" y="14"/>
                        </a:cubicBezTo>
                        <a:cubicBezTo>
                          <a:pt x="37" y="15"/>
                          <a:pt x="39" y="17"/>
                          <a:pt x="40" y="19"/>
                        </a:cubicBezTo>
                        <a:cubicBezTo>
                          <a:pt x="43" y="16"/>
                          <a:pt x="45" y="14"/>
                          <a:pt x="48" y="11"/>
                        </a:cubicBezTo>
                        <a:close/>
                        <a:moveTo>
                          <a:pt x="61" y="25"/>
                        </a:moveTo>
                        <a:cubicBezTo>
                          <a:pt x="60" y="23"/>
                          <a:pt x="58" y="22"/>
                          <a:pt x="57" y="20"/>
                        </a:cubicBezTo>
                        <a:cubicBezTo>
                          <a:pt x="54" y="22"/>
                          <a:pt x="52" y="25"/>
                          <a:pt x="49" y="27"/>
                        </a:cubicBezTo>
                        <a:cubicBezTo>
                          <a:pt x="51" y="29"/>
                          <a:pt x="52" y="31"/>
                          <a:pt x="54" y="32"/>
                        </a:cubicBezTo>
                        <a:cubicBezTo>
                          <a:pt x="56" y="30"/>
                          <a:pt x="59" y="27"/>
                          <a:pt x="61" y="25"/>
                        </a:cubicBezTo>
                        <a:close/>
                        <a:moveTo>
                          <a:pt x="41" y="4"/>
                        </a:moveTo>
                        <a:cubicBezTo>
                          <a:pt x="39" y="3"/>
                          <a:pt x="38" y="1"/>
                          <a:pt x="36" y="0"/>
                        </a:cubicBezTo>
                        <a:cubicBezTo>
                          <a:pt x="34" y="2"/>
                          <a:pt x="31" y="5"/>
                          <a:pt x="29" y="7"/>
                        </a:cubicBezTo>
                        <a:cubicBezTo>
                          <a:pt x="30" y="9"/>
                          <a:pt x="32" y="10"/>
                          <a:pt x="34" y="12"/>
                        </a:cubicBezTo>
                        <a:cubicBezTo>
                          <a:pt x="36" y="9"/>
                          <a:pt x="39" y="7"/>
                          <a:pt x="41" y="4"/>
                        </a:cubicBezTo>
                        <a:close/>
                        <a:moveTo>
                          <a:pt x="26" y="46"/>
                        </a:moveTo>
                        <a:cubicBezTo>
                          <a:pt x="25" y="45"/>
                          <a:pt x="23" y="43"/>
                          <a:pt x="21" y="42"/>
                        </a:cubicBezTo>
                        <a:cubicBezTo>
                          <a:pt x="19" y="44"/>
                          <a:pt x="16" y="47"/>
                          <a:pt x="14" y="49"/>
                        </a:cubicBezTo>
                        <a:cubicBezTo>
                          <a:pt x="15" y="51"/>
                          <a:pt x="17" y="52"/>
                          <a:pt x="19" y="54"/>
                        </a:cubicBezTo>
                        <a:cubicBezTo>
                          <a:pt x="21" y="51"/>
                          <a:pt x="24" y="49"/>
                          <a:pt x="26" y="46"/>
                        </a:cubicBezTo>
                        <a:close/>
                        <a:moveTo>
                          <a:pt x="19" y="40"/>
                        </a:moveTo>
                        <a:cubicBezTo>
                          <a:pt x="18" y="38"/>
                          <a:pt x="16" y="36"/>
                          <a:pt x="15" y="35"/>
                        </a:cubicBezTo>
                        <a:cubicBezTo>
                          <a:pt x="12" y="37"/>
                          <a:pt x="10" y="40"/>
                          <a:pt x="7" y="42"/>
                        </a:cubicBezTo>
                        <a:cubicBezTo>
                          <a:pt x="9" y="44"/>
                          <a:pt x="10" y="45"/>
                          <a:pt x="12" y="47"/>
                        </a:cubicBezTo>
                        <a:cubicBezTo>
                          <a:pt x="14" y="45"/>
                          <a:pt x="17" y="42"/>
                          <a:pt x="19" y="40"/>
                        </a:cubicBezTo>
                        <a:close/>
                        <a:moveTo>
                          <a:pt x="33" y="53"/>
                        </a:moveTo>
                        <a:cubicBezTo>
                          <a:pt x="28" y="48"/>
                          <a:pt x="28" y="48"/>
                          <a:pt x="28" y="48"/>
                        </a:cubicBezTo>
                        <a:cubicBezTo>
                          <a:pt x="21" y="56"/>
                          <a:pt x="21" y="56"/>
                          <a:pt x="21" y="56"/>
                        </a:cubicBezTo>
                        <a:cubicBezTo>
                          <a:pt x="25" y="61"/>
                          <a:pt x="25" y="61"/>
                          <a:pt x="25" y="61"/>
                        </a:cubicBezTo>
                        <a:cubicBezTo>
                          <a:pt x="33" y="53"/>
                          <a:pt x="33" y="53"/>
                          <a:pt x="33" y="53"/>
                        </a:cubicBezTo>
                        <a:close/>
                        <a:moveTo>
                          <a:pt x="13" y="33"/>
                        </a:moveTo>
                        <a:cubicBezTo>
                          <a:pt x="8" y="28"/>
                          <a:pt x="8" y="28"/>
                          <a:pt x="8" y="28"/>
                        </a:cubicBezTo>
                        <a:cubicBezTo>
                          <a:pt x="0" y="35"/>
                          <a:pt x="0" y="35"/>
                          <a:pt x="0" y="35"/>
                        </a:cubicBezTo>
                        <a:cubicBezTo>
                          <a:pt x="5" y="40"/>
                          <a:pt x="5" y="40"/>
                          <a:pt x="5" y="40"/>
                        </a:cubicBezTo>
                        <a:cubicBezTo>
                          <a:pt x="13" y="33"/>
                          <a:pt x="13" y="33"/>
                          <a:pt x="13" y="33"/>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99" name="íślíḋè-Freeform: Shape 253"/>
                  <p:cNvSpPr>
                    <a:spLocks/>
                  </p:cNvSpPr>
                  <p:nvPr/>
                </p:nvSpPr>
                <p:spPr bwMode="auto">
                  <a:xfrm>
                    <a:off x="3039269" y="2545363"/>
                    <a:ext cx="158750" cy="160337"/>
                  </a:xfrm>
                  <a:custGeom>
                    <a:avLst/>
                    <a:gdLst/>
                    <a:ahLst/>
                    <a:cxnLst>
                      <a:cxn ang="0">
                        <a:pos x="33" y="30"/>
                      </a:cxn>
                      <a:cxn ang="0">
                        <a:pos x="45" y="27"/>
                      </a:cxn>
                      <a:cxn ang="0">
                        <a:pos x="31" y="28"/>
                      </a:cxn>
                      <a:cxn ang="0">
                        <a:pos x="34" y="16"/>
                      </a:cxn>
                      <a:cxn ang="0">
                        <a:pos x="31" y="28"/>
                      </a:cxn>
                      <a:cxn ang="0">
                        <a:pos x="40" y="37"/>
                      </a:cxn>
                      <a:cxn ang="0">
                        <a:pos x="52" y="34"/>
                      </a:cxn>
                      <a:cxn ang="0">
                        <a:pos x="24" y="21"/>
                      </a:cxn>
                      <a:cxn ang="0">
                        <a:pos x="27" y="9"/>
                      </a:cxn>
                      <a:cxn ang="0">
                        <a:pos x="24" y="21"/>
                      </a:cxn>
                      <a:cxn ang="0">
                        <a:pos x="23" y="40"/>
                      </a:cxn>
                      <a:cxn ang="0">
                        <a:pos x="36" y="37"/>
                      </a:cxn>
                      <a:cxn ang="0">
                        <a:pos x="21" y="38"/>
                      </a:cxn>
                      <a:cxn ang="0">
                        <a:pos x="24" y="25"/>
                      </a:cxn>
                      <a:cxn ang="0">
                        <a:pos x="21" y="38"/>
                      </a:cxn>
                      <a:cxn ang="0">
                        <a:pos x="30" y="46"/>
                      </a:cxn>
                      <a:cxn ang="0">
                        <a:pos x="43" y="44"/>
                      </a:cxn>
                      <a:cxn ang="0">
                        <a:pos x="15" y="31"/>
                      </a:cxn>
                      <a:cxn ang="0">
                        <a:pos x="17" y="18"/>
                      </a:cxn>
                      <a:cxn ang="0">
                        <a:pos x="15" y="31"/>
                      </a:cxn>
                      <a:cxn ang="0">
                        <a:pos x="14" y="49"/>
                      </a:cxn>
                      <a:cxn ang="0">
                        <a:pos x="26" y="46"/>
                      </a:cxn>
                      <a:cxn ang="0">
                        <a:pos x="12" y="47"/>
                      </a:cxn>
                      <a:cxn ang="0">
                        <a:pos x="15" y="35"/>
                      </a:cxn>
                      <a:cxn ang="0">
                        <a:pos x="12" y="47"/>
                      </a:cxn>
                      <a:cxn ang="0">
                        <a:pos x="21" y="56"/>
                      </a:cxn>
                      <a:cxn ang="0">
                        <a:pos x="33" y="53"/>
                      </a:cxn>
                      <a:cxn ang="0">
                        <a:pos x="5" y="40"/>
                      </a:cxn>
                      <a:cxn ang="0">
                        <a:pos x="8" y="28"/>
                      </a:cxn>
                      <a:cxn ang="0">
                        <a:pos x="5" y="40"/>
                      </a:cxn>
                      <a:cxn ang="0">
                        <a:pos x="42" y="21"/>
                      </a:cxn>
                      <a:cxn ang="0">
                        <a:pos x="55" y="18"/>
                      </a:cxn>
                      <a:cxn ang="0">
                        <a:pos x="40" y="19"/>
                      </a:cxn>
                      <a:cxn ang="0">
                        <a:pos x="43" y="6"/>
                      </a:cxn>
                      <a:cxn ang="0">
                        <a:pos x="40" y="19"/>
                      </a:cxn>
                      <a:cxn ang="0">
                        <a:pos x="49" y="27"/>
                      </a:cxn>
                      <a:cxn ang="0">
                        <a:pos x="61" y="25"/>
                      </a:cxn>
                      <a:cxn ang="0">
                        <a:pos x="34" y="12"/>
                      </a:cxn>
                      <a:cxn ang="0">
                        <a:pos x="36" y="0"/>
                      </a:cxn>
                      <a:cxn ang="0">
                        <a:pos x="34" y="12"/>
                      </a:cxn>
                    </a:cxnLst>
                    <a:rect l="0" t="0" r="r" b="b"/>
                    <a:pathLst>
                      <a:path w="61" h="61">
                        <a:moveTo>
                          <a:pt x="38" y="35"/>
                        </a:moveTo>
                        <a:cubicBezTo>
                          <a:pt x="36" y="33"/>
                          <a:pt x="34" y="32"/>
                          <a:pt x="33" y="30"/>
                        </a:cubicBezTo>
                        <a:cubicBezTo>
                          <a:pt x="35" y="28"/>
                          <a:pt x="38" y="25"/>
                          <a:pt x="40" y="23"/>
                        </a:cubicBezTo>
                        <a:cubicBezTo>
                          <a:pt x="42" y="24"/>
                          <a:pt x="44" y="26"/>
                          <a:pt x="45" y="27"/>
                        </a:cubicBezTo>
                        <a:cubicBezTo>
                          <a:pt x="43" y="30"/>
                          <a:pt x="40" y="32"/>
                          <a:pt x="38" y="35"/>
                        </a:cubicBezTo>
                        <a:close/>
                        <a:moveTo>
                          <a:pt x="31" y="28"/>
                        </a:moveTo>
                        <a:cubicBezTo>
                          <a:pt x="29" y="26"/>
                          <a:pt x="28" y="25"/>
                          <a:pt x="26" y="23"/>
                        </a:cubicBezTo>
                        <a:cubicBezTo>
                          <a:pt x="29" y="21"/>
                          <a:pt x="31" y="18"/>
                          <a:pt x="34" y="16"/>
                        </a:cubicBezTo>
                        <a:cubicBezTo>
                          <a:pt x="35" y="17"/>
                          <a:pt x="37" y="19"/>
                          <a:pt x="38" y="21"/>
                        </a:cubicBezTo>
                        <a:cubicBezTo>
                          <a:pt x="36" y="23"/>
                          <a:pt x="33" y="26"/>
                          <a:pt x="31" y="28"/>
                        </a:cubicBezTo>
                        <a:close/>
                        <a:moveTo>
                          <a:pt x="44" y="42"/>
                        </a:moveTo>
                        <a:cubicBezTo>
                          <a:pt x="43" y="40"/>
                          <a:pt x="41" y="38"/>
                          <a:pt x="40" y="37"/>
                        </a:cubicBezTo>
                        <a:cubicBezTo>
                          <a:pt x="42" y="34"/>
                          <a:pt x="45" y="32"/>
                          <a:pt x="47" y="29"/>
                        </a:cubicBezTo>
                        <a:cubicBezTo>
                          <a:pt x="49" y="31"/>
                          <a:pt x="50" y="33"/>
                          <a:pt x="52" y="34"/>
                        </a:cubicBezTo>
                        <a:cubicBezTo>
                          <a:pt x="49" y="37"/>
                          <a:pt x="47" y="39"/>
                          <a:pt x="44" y="42"/>
                        </a:cubicBezTo>
                        <a:close/>
                        <a:moveTo>
                          <a:pt x="24" y="21"/>
                        </a:moveTo>
                        <a:cubicBezTo>
                          <a:pt x="23" y="20"/>
                          <a:pt x="21" y="18"/>
                          <a:pt x="19" y="16"/>
                        </a:cubicBezTo>
                        <a:cubicBezTo>
                          <a:pt x="22" y="14"/>
                          <a:pt x="24" y="11"/>
                          <a:pt x="27" y="9"/>
                        </a:cubicBezTo>
                        <a:cubicBezTo>
                          <a:pt x="28" y="11"/>
                          <a:pt x="30" y="12"/>
                          <a:pt x="32" y="14"/>
                        </a:cubicBezTo>
                        <a:cubicBezTo>
                          <a:pt x="29" y="16"/>
                          <a:pt x="27" y="19"/>
                          <a:pt x="24" y="21"/>
                        </a:cubicBezTo>
                        <a:close/>
                        <a:moveTo>
                          <a:pt x="28" y="44"/>
                        </a:moveTo>
                        <a:cubicBezTo>
                          <a:pt x="27" y="43"/>
                          <a:pt x="25" y="41"/>
                          <a:pt x="23" y="40"/>
                        </a:cubicBezTo>
                        <a:cubicBezTo>
                          <a:pt x="26" y="37"/>
                          <a:pt x="28" y="35"/>
                          <a:pt x="31" y="32"/>
                        </a:cubicBezTo>
                        <a:cubicBezTo>
                          <a:pt x="32" y="34"/>
                          <a:pt x="34" y="35"/>
                          <a:pt x="36" y="37"/>
                        </a:cubicBezTo>
                        <a:cubicBezTo>
                          <a:pt x="33" y="39"/>
                          <a:pt x="31" y="42"/>
                          <a:pt x="28" y="44"/>
                        </a:cubicBezTo>
                        <a:close/>
                        <a:moveTo>
                          <a:pt x="21" y="38"/>
                        </a:moveTo>
                        <a:cubicBezTo>
                          <a:pt x="20" y="36"/>
                          <a:pt x="18" y="34"/>
                          <a:pt x="17" y="33"/>
                        </a:cubicBezTo>
                        <a:cubicBezTo>
                          <a:pt x="19" y="30"/>
                          <a:pt x="22" y="28"/>
                          <a:pt x="24" y="25"/>
                        </a:cubicBezTo>
                        <a:cubicBezTo>
                          <a:pt x="26" y="27"/>
                          <a:pt x="27" y="28"/>
                          <a:pt x="29" y="30"/>
                        </a:cubicBezTo>
                        <a:cubicBezTo>
                          <a:pt x="26" y="33"/>
                          <a:pt x="24" y="35"/>
                          <a:pt x="21" y="38"/>
                        </a:cubicBezTo>
                        <a:close/>
                        <a:moveTo>
                          <a:pt x="35" y="51"/>
                        </a:moveTo>
                        <a:cubicBezTo>
                          <a:pt x="33" y="50"/>
                          <a:pt x="32" y="48"/>
                          <a:pt x="30" y="46"/>
                        </a:cubicBezTo>
                        <a:cubicBezTo>
                          <a:pt x="33" y="44"/>
                          <a:pt x="35" y="41"/>
                          <a:pt x="38" y="39"/>
                        </a:cubicBezTo>
                        <a:cubicBezTo>
                          <a:pt x="39" y="40"/>
                          <a:pt x="41" y="42"/>
                          <a:pt x="43" y="44"/>
                        </a:cubicBezTo>
                        <a:cubicBezTo>
                          <a:pt x="40" y="46"/>
                          <a:pt x="38" y="49"/>
                          <a:pt x="35" y="51"/>
                        </a:cubicBezTo>
                        <a:close/>
                        <a:moveTo>
                          <a:pt x="15" y="31"/>
                        </a:moveTo>
                        <a:cubicBezTo>
                          <a:pt x="13" y="29"/>
                          <a:pt x="11" y="28"/>
                          <a:pt x="10" y="26"/>
                        </a:cubicBezTo>
                        <a:cubicBezTo>
                          <a:pt x="12" y="23"/>
                          <a:pt x="15" y="21"/>
                          <a:pt x="17" y="18"/>
                        </a:cubicBezTo>
                        <a:cubicBezTo>
                          <a:pt x="19" y="20"/>
                          <a:pt x="21" y="22"/>
                          <a:pt x="22" y="23"/>
                        </a:cubicBezTo>
                        <a:cubicBezTo>
                          <a:pt x="20" y="26"/>
                          <a:pt x="17" y="28"/>
                          <a:pt x="15" y="31"/>
                        </a:cubicBezTo>
                        <a:close/>
                        <a:moveTo>
                          <a:pt x="19" y="54"/>
                        </a:moveTo>
                        <a:cubicBezTo>
                          <a:pt x="17" y="52"/>
                          <a:pt x="16" y="51"/>
                          <a:pt x="14" y="49"/>
                        </a:cubicBezTo>
                        <a:cubicBezTo>
                          <a:pt x="16" y="46"/>
                          <a:pt x="19" y="44"/>
                          <a:pt x="21" y="41"/>
                        </a:cubicBezTo>
                        <a:cubicBezTo>
                          <a:pt x="23" y="43"/>
                          <a:pt x="25" y="45"/>
                          <a:pt x="26" y="46"/>
                        </a:cubicBezTo>
                        <a:cubicBezTo>
                          <a:pt x="24" y="49"/>
                          <a:pt x="21" y="51"/>
                          <a:pt x="19" y="54"/>
                        </a:cubicBezTo>
                        <a:close/>
                        <a:moveTo>
                          <a:pt x="12" y="47"/>
                        </a:moveTo>
                        <a:cubicBezTo>
                          <a:pt x="10" y="45"/>
                          <a:pt x="9" y="44"/>
                          <a:pt x="7" y="42"/>
                        </a:cubicBezTo>
                        <a:cubicBezTo>
                          <a:pt x="10" y="40"/>
                          <a:pt x="12" y="37"/>
                          <a:pt x="15" y="35"/>
                        </a:cubicBezTo>
                        <a:cubicBezTo>
                          <a:pt x="16" y="36"/>
                          <a:pt x="18" y="38"/>
                          <a:pt x="19" y="40"/>
                        </a:cubicBezTo>
                        <a:cubicBezTo>
                          <a:pt x="17" y="42"/>
                          <a:pt x="14" y="45"/>
                          <a:pt x="12" y="47"/>
                        </a:cubicBezTo>
                        <a:close/>
                        <a:moveTo>
                          <a:pt x="26" y="61"/>
                        </a:moveTo>
                        <a:cubicBezTo>
                          <a:pt x="24" y="59"/>
                          <a:pt x="22" y="57"/>
                          <a:pt x="21" y="56"/>
                        </a:cubicBezTo>
                        <a:cubicBezTo>
                          <a:pt x="23" y="53"/>
                          <a:pt x="26" y="51"/>
                          <a:pt x="28" y="48"/>
                        </a:cubicBezTo>
                        <a:cubicBezTo>
                          <a:pt x="30" y="50"/>
                          <a:pt x="31" y="51"/>
                          <a:pt x="33" y="53"/>
                        </a:cubicBezTo>
                        <a:cubicBezTo>
                          <a:pt x="31" y="56"/>
                          <a:pt x="28" y="58"/>
                          <a:pt x="26" y="61"/>
                        </a:cubicBezTo>
                        <a:close/>
                        <a:moveTo>
                          <a:pt x="5" y="40"/>
                        </a:moveTo>
                        <a:cubicBezTo>
                          <a:pt x="4" y="39"/>
                          <a:pt x="2" y="37"/>
                          <a:pt x="0" y="35"/>
                        </a:cubicBezTo>
                        <a:cubicBezTo>
                          <a:pt x="3" y="33"/>
                          <a:pt x="5" y="30"/>
                          <a:pt x="8" y="28"/>
                        </a:cubicBezTo>
                        <a:cubicBezTo>
                          <a:pt x="9" y="30"/>
                          <a:pt x="11" y="31"/>
                          <a:pt x="13" y="33"/>
                        </a:cubicBezTo>
                        <a:cubicBezTo>
                          <a:pt x="10" y="35"/>
                          <a:pt x="8" y="38"/>
                          <a:pt x="5" y="40"/>
                        </a:cubicBezTo>
                        <a:close/>
                        <a:moveTo>
                          <a:pt x="47" y="25"/>
                        </a:moveTo>
                        <a:cubicBezTo>
                          <a:pt x="46" y="24"/>
                          <a:pt x="44" y="22"/>
                          <a:pt x="42" y="21"/>
                        </a:cubicBezTo>
                        <a:cubicBezTo>
                          <a:pt x="45" y="18"/>
                          <a:pt x="47" y="16"/>
                          <a:pt x="50" y="13"/>
                        </a:cubicBezTo>
                        <a:cubicBezTo>
                          <a:pt x="51" y="15"/>
                          <a:pt x="53" y="16"/>
                          <a:pt x="55" y="18"/>
                        </a:cubicBezTo>
                        <a:cubicBezTo>
                          <a:pt x="52" y="20"/>
                          <a:pt x="50" y="23"/>
                          <a:pt x="47" y="25"/>
                        </a:cubicBezTo>
                        <a:close/>
                        <a:moveTo>
                          <a:pt x="40" y="19"/>
                        </a:moveTo>
                        <a:cubicBezTo>
                          <a:pt x="39" y="17"/>
                          <a:pt x="37" y="15"/>
                          <a:pt x="36" y="14"/>
                        </a:cubicBezTo>
                        <a:cubicBezTo>
                          <a:pt x="38" y="11"/>
                          <a:pt x="41" y="9"/>
                          <a:pt x="43" y="6"/>
                        </a:cubicBezTo>
                        <a:cubicBezTo>
                          <a:pt x="45" y="8"/>
                          <a:pt x="46" y="10"/>
                          <a:pt x="48" y="11"/>
                        </a:cubicBezTo>
                        <a:cubicBezTo>
                          <a:pt x="45" y="14"/>
                          <a:pt x="43" y="16"/>
                          <a:pt x="40" y="19"/>
                        </a:cubicBezTo>
                        <a:close/>
                        <a:moveTo>
                          <a:pt x="54" y="32"/>
                        </a:moveTo>
                        <a:cubicBezTo>
                          <a:pt x="49" y="27"/>
                          <a:pt x="49" y="27"/>
                          <a:pt x="49" y="27"/>
                        </a:cubicBezTo>
                        <a:cubicBezTo>
                          <a:pt x="57" y="20"/>
                          <a:pt x="57" y="20"/>
                          <a:pt x="57" y="20"/>
                        </a:cubicBezTo>
                        <a:cubicBezTo>
                          <a:pt x="61" y="25"/>
                          <a:pt x="61" y="25"/>
                          <a:pt x="61" y="25"/>
                        </a:cubicBezTo>
                        <a:cubicBezTo>
                          <a:pt x="54" y="32"/>
                          <a:pt x="54" y="32"/>
                          <a:pt x="54" y="32"/>
                        </a:cubicBezTo>
                        <a:close/>
                        <a:moveTo>
                          <a:pt x="34" y="12"/>
                        </a:moveTo>
                        <a:cubicBezTo>
                          <a:pt x="29" y="7"/>
                          <a:pt x="29" y="7"/>
                          <a:pt x="29" y="7"/>
                        </a:cubicBezTo>
                        <a:cubicBezTo>
                          <a:pt x="36" y="0"/>
                          <a:pt x="36" y="0"/>
                          <a:pt x="36" y="0"/>
                        </a:cubicBezTo>
                        <a:cubicBezTo>
                          <a:pt x="41" y="4"/>
                          <a:pt x="41" y="4"/>
                          <a:pt x="41" y="4"/>
                        </a:cubicBezTo>
                        <a:cubicBezTo>
                          <a:pt x="34" y="12"/>
                          <a:pt x="34" y="12"/>
                          <a:pt x="34" y="12"/>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100" name="íślíḋè-Freeform: Shape 254"/>
                  <p:cNvSpPr>
                    <a:spLocks/>
                  </p:cNvSpPr>
                  <p:nvPr/>
                </p:nvSpPr>
                <p:spPr bwMode="auto">
                  <a:xfrm>
                    <a:off x="3232944" y="2483450"/>
                    <a:ext cx="28575" cy="28575"/>
                  </a:xfrm>
                  <a:custGeom>
                    <a:avLst/>
                    <a:gdLst/>
                    <a:ahLst/>
                    <a:cxnLst>
                      <a:cxn ang="0">
                        <a:pos x="5" y="0"/>
                      </a:cxn>
                      <a:cxn ang="0">
                        <a:pos x="0" y="5"/>
                      </a:cxn>
                      <a:cxn ang="0">
                        <a:pos x="13" y="18"/>
                      </a:cxn>
                      <a:cxn ang="0">
                        <a:pos x="18" y="13"/>
                      </a:cxn>
                      <a:cxn ang="0">
                        <a:pos x="5" y="0"/>
                      </a:cxn>
                      <a:cxn ang="0">
                        <a:pos x="5" y="0"/>
                      </a:cxn>
                    </a:cxnLst>
                    <a:rect l="0" t="0" r="r" b="b"/>
                    <a:pathLst>
                      <a:path w="18" h="18">
                        <a:moveTo>
                          <a:pt x="5" y="0"/>
                        </a:moveTo>
                        <a:lnTo>
                          <a:pt x="0" y="5"/>
                        </a:lnTo>
                        <a:lnTo>
                          <a:pt x="13" y="18"/>
                        </a:lnTo>
                        <a:lnTo>
                          <a:pt x="18" y="13"/>
                        </a:lnTo>
                        <a:lnTo>
                          <a:pt x="5" y="0"/>
                        </a:lnTo>
                        <a:lnTo>
                          <a:pt x="5" y="0"/>
                        </a:ln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101" name="íślíḋè-Freeform: Shape 255"/>
                  <p:cNvSpPr>
                    <a:spLocks/>
                  </p:cNvSpPr>
                  <p:nvPr/>
                </p:nvSpPr>
                <p:spPr bwMode="auto">
                  <a:xfrm>
                    <a:off x="3161506" y="2553300"/>
                    <a:ext cx="28575" cy="28575"/>
                  </a:xfrm>
                  <a:custGeom>
                    <a:avLst/>
                    <a:gdLst/>
                    <a:ahLst/>
                    <a:cxnLst>
                      <a:cxn ang="0">
                        <a:pos x="0" y="5"/>
                      </a:cxn>
                      <a:cxn ang="0">
                        <a:pos x="5" y="0"/>
                      </a:cxn>
                      <a:cxn ang="0">
                        <a:pos x="18" y="14"/>
                      </a:cxn>
                      <a:cxn ang="0">
                        <a:pos x="13" y="18"/>
                      </a:cxn>
                      <a:cxn ang="0">
                        <a:pos x="0" y="5"/>
                      </a:cxn>
                      <a:cxn ang="0">
                        <a:pos x="0" y="5"/>
                      </a:cxn>
                    </a:cxnLst>
                    <a:rect l="0" t="0" r="r" b="b"/>
                    <a:pathLst>
                      <a:path w="18" h="18">
                        <a:moveTo>
                          <a:pt x="0" y="5"/>
                        </a:moveTo>
                        <a:lnTo>
                          <a:pt x="5" y="0"/>
                        </a:lnTo>
                        <a:lnTo>
                          <a:pt x="18" y="14"/>
                        </a:lnTo>
                        <a:lnTo>
                          <a:pt x="13" y="18"/>
                        </a:lnTo>
                        <a:lnTo>
                          <a:pt x="0" y="5"/>
                        </a:lnTo>
                        <a:lnTo>
                          <a:pt x="0" y="5"/>
                        </a:ln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grpSp>
            <p:nvGrpSpPr>
              <p:cNvPr id="39" name="Group 256"/>
              <p:cNvGrpSpPr/>
              <p:nvPr/>
            </p:nvGrpSpPr>
            <p:grpSpPr>
              <a:xfrm>
                <a:off x="7536250" y="1488957"/>
                <a:ext cx="850863" cy="846464"/>
                <a:chOff x="5615781" y="1351563"/>
                <a:chExt cx="614363" cy="611187"/>
              </a:xfrm>
            </p:grpSpPr>
            <p:sp>
              <p:nvSpPr>
                <p:cNvPr id="87" name="íślíḋè-Oval 257"/>
                <p:cNvSpPr>
                  <a:spLocks/>
                </p:cNvSpPr>
                <p:nvPr/>
              </p:nvSpPr>
              <p:spPr bwMode="auto">
                <a:xfrm>
                  <a:off x="5615781" y="1351563"/>
                  <a:ext cx="614363" cy="611187"/>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88" name="íślíḋè-Freeform: Shape 258"/>
                <p:cNvSpPr>
                  <a:spLocks/>
                </p:cNvSpPr>
                <p:nvPr/>
              </p:nvSpPr>
              <p:spPr bwMode="auto">
                <a:xfrm>
                  <a:off x="5680869" y="1419825"/>
                  <a:ext cx="484188" cy="481012"/>
                </a:xfrm>
                <a:custGeom>
                  <a:avLst/>
                  <a:gdLst/>
                  <a:ahLst/>
                  <a:cxnLst>
                    <a:cxn ang="0">
                      <a:pos x="92" y="0"/>
                    </a:cxn>
                    <a:cxn ang="0">
                      <a:pos x="102" y="1"/>
                    </a:cxn>
                    <a:cxn ang="0">
                      <a:pos x="160" y="30"/>
                    </a:cxn>
                    <a:cxn ang="0">
                      <a:pos x="165" y="37"/>
                    </a:cxn>
                    <a:cxn ang="0">
                      <a:pos x="182" y="105"/>
                    </a:cxn>
                    <a:cxn ang="0">
                      <a:pos x="180" y="114"/>
                    </a:cxn>
                    <a:cxn ang="0">
                      <a:pos x="139" y="169"/>
                    </a:cxn>
                    <a:cxn ang="0">
                      <a:pos x="132" y="173"/>
                    </a:cxn>
                    <a:cxn ang="0">
                      <a:pos x="66" y="178"/>
                    </a:cxn>
                    <a:cxn ang="0">
                      <a:pos x="57" y="175"/>
                    </a:cxn>
                    <a:cxn ang="0">
                      <a:pos x="9" y="126"/>
                    </a:cxn>
                    <a:cxn ang="0">
                      <a:pos x="6" y="118"/>
                    </a:cxn>
                    <a:cxn ang="0">
                      <a:pos x="9" y="56"/>
                    </a:cxn>
                    <a:cxn ang="0">
                      <a:pos x="13" y="48"/>
                    </a:cxn>
                    <a:cxn ang="0">
                      <a:pos x="66" y="4"/>
                    </a:cxn>
                    <a:cxn ang="0">
                      <a:pos x="92" y="0"/>
                    </a:cxn>
                  </a:cxnLst>
                  <a:rect l="0" t="0" r="r" b="b"/>
                  <a:pathLst>
                    <a:path w="185" h="184">
                      <a:moveTo>
                        <a:pt x="92" y="0"/>
                      </a:moveTo>
                      <a:cubicBezTo>
                        <a:pt x="102" y="1"/>
                        <a:pt x="102" y="1"/>
                        <a:pt x="102" y="1"/>
                      </a:cubicBezTo>
                      <a:cubicBezTo>
                        <a:pt x="125" y="4"/>
                        <a:pt x="143" y="13"/>
                        <a:pt x="160" y="30"/>
                      </a:cubicBezTo>
                      <a:cubicBezTo>
                        <a:pt x="165" y="37"/>
                        <a:pt x="165" y="37"/>
                        <a:pt x="165" y="37"/>
                      </a:cubicBezTo>
                      <a:cubicBezTo>
                        <a:pt x="180" y="58"/>
                        <a:pt x="185" y="80"/>
                        <a:pt x="182" y="105"/>
                      </a:cubicBezTo>
                      <a:cubicBezTo>
                        <a:pt x="180" y="114"/>
                        <a:pt x="180" y="114"/>
                        <a:pt x="180" y="114"/>
                      </a:cubicBezTo>
                      <a:cubicBezTo>
                        <a:pt x="174" y="137"/>
                        <a:pt x="160" y="155"/>
                        <a:pt x="139" y="169"/>
                      </a:cubicBezTo>
                      <a:cubicBezTo>
                        <a:pt x="132" y="173"/>
                        <a:pt x="132" y="173"/>
                        <a:pt x="132" y="173"/>
                      </a:cubicBezTo>
                      <a:cubicBezTo>
                        <a:pt x="110" y="183"/>
                        <a:pt x="89" y="184"/>
                        <a:pt x="66" y="178"/>
                      </a:cubicBezTo>
                      <a:cubicBezTo>
                        <a:pt x="57" y="175"/>
                        <a:pt x="57" y="175"/>
                        <a:pt x="57" y="175"/>
                      </a:cubicBezTo>
                      <a:cubicBezTo>
                        <a:pt x="35" y="164"/>
                        <a:pt x="19" y="149"/>
                        <a:pt x="9" y="126"/>
                      </a:cubicBezTo>
                      <a:cubicBezTo>
                        <a:pt x="6" y="118"/>
                        <a:pt x="6" y="118"/>
                        <a:pt x="6" y="118"/>
                      </a:cubicBezTo>
                      <a:cubicBezTo>
                        <a:pt x="0" y="96"/>
                        <a:pt x="1" y="77"/>
                        <a:pt x="9" y="56"/>
                      </a:cubicBezTo>
                      <a:cubicBezTo>
                        <a:pt x="13" y="48"/>
                        <a:pt x="13" y="48"/>
                        <a:pt x="13" y="48"/>
                      </a:cubicBezTo>
                      <a:cubicBezTo>
                        <a:pt x="25" y="26"/>
                        <a:pt x="42" y="12"/>
                        <a:pt x="66" y="4"/>
                      </a:cubicBezTo>
                      <a:cubicBezTo>
                        <a:pt x="75" y="2"/>
                        <a:pt x="83" y="1"/>
                        <a:pt x="92" y="0"/>
                      </a:cubicBezTo>
                      <a:close/>
                    </a:path>
                  </a:pathLst>
                </a:custGeom>
                <a:solidFill>
                  <a:schemeClr val="accent3"/>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89" name="íślíḋè-Freeform: Shape 259"/>
                <p:cNvSpPr>
                  <a:spLocks/>
                </p:cNvSpPr>
                <p:nvPr/>
              </p:nvSpPr>
              <p:spPr bwMode="auto">
                <a:xfrm>
                  <a:off x="5752306" y="1537300"/>
                  <a:ext cx="341313" cy="193675"/>
                </a:xfrm>
                <a:custGeom>
                  <a:avLst/>
                  <a:gdLst/>
                  <a:ahLst/>
                  <a:cxnLst>
                    <a:cxn ang="0">
                      <a:pos x="31" y="20"/>
                    </a:cxn>
                    <a:cxn ang="0">
                      <a:pos x="39" y="21"/>
                    </a:cxn>
                    <a:cxn ang="0">
                      <a:pos x="65" y="0"/>
                    </a:cxn>
                    <a:cxn ang="0">
                      <a:pos x="92" y="21"/>
                    </a:cxn>
                    <a:cxn ang="0">
                      <a:pos x="100" y="20"/>
                    </a:cxn>
                    <a:cxn ang="0">
                      <a:pos x="123" y="43"/>
                    </a:cxn>
                    <a:cxn ang="0">
                      <a:pos x="122" y="47"/>
                    </a:cxn>
                    <a:cxn ang="0">
                      <a:pos x="131" y="60"/>
                    </a:cxn>
                    <a:cxn ang="0">
                      <a:pos x="117" y="74"/>
                    </a:cxn>
                    <a:cxn ang="0">
                      <a:pos x="72" y="74"/>
                    </a:cxn>
                    <a:cxn ang="0">
                      <a:pos x="72" y="47"/>
                    </a:cxn>
                    <a:cxn ang="0">
                      <a:pos x="83" y="58"/>
                    </a:cxn>
                    <a:cxn ang="0">
                      <a:pos x="93" y="48"/>
                    </a:cxn>
                    <a:cxn ang="0">
                      <a:pos x="65" y="20"/>
                    </a:cxn>
                    <a:cxn ang="0">
                      <a:pos x="38" y="48"/>
                    </a:cxn>
                    <a:cxn ang="0">
                      <a:pos x="48" y="58"/>
                    </a:cxn>
                    <a:cxn ang="0">
                      <a:pos x="59" y="47"/>
                    </a:cxn>
                    <a:cxn ang="0">
                      <a:pos x="59" y="74"/>
                    </a:cxn>
                    <a:cxn ang="0">
                      <a:pos x="14" y="74"/>
                    </a:cxn>
                    <a:cxn ang="0">
                      <a:pos x="0" y="60"/>
                    </a:cxn>
                    <a:cxn ang="0">
                      <a:pos x="8" y="47"/>
                    </a:cxn>
                    <a:cxn ang="0">
                      <a:pos x="8" y="43"/>
                    </a:cxn>
                    <a:cxn ang="0">
                      <a:pos x="31" y="20"/>
                    </a:cxn>
                  </a:cxnLst>
                  <a:rect l="0" t="0" r="r" b="b"/>
                  <a:pathLst>
                    <a:path w="131" h="74">
                      <a:moveTo>
                        <a:pt x="31" y="20"/>
                      </a:moveTo>
                      <a:cubicBezTo>
                        <a:pt x="34" y="20"/>
                        <a:pt x="36" y="21"/>
                        <a:pt x="39" y="21"/>
                      </a:cubicBezTo>
                      <a:cubicBezTo>
                        <a:pt x="42" y="9"/>
                        <a:pt x="52" y="0"/>
                        <a:pt x="65" y="0"/>
                      </a:cubicBezTo>
                      <a:cubicBezTo>
                        <a:pt x="78" y="0"/>
                        <a:pt x="89" y="9"/>
                        <a:pt x="92" y="21"/>
                      </a:cubicBezTo>
                      <a:cubicBezTo>
                        <a:pt x="95" y="21"/>
                        <a:pt x="97" y="20"/>
                        <a:pt x="100" y="20"/>
                      </a:cubicBezTo>
                      <a:cubicBezTo>
                        <a:pt x="112" y="20"/>
                        <a:pt x="123" y="31"/>
                        <a:pt x="123" y="43"/>
                      </a:cubicBezTo>
                      <a:cubicBezTo>
                        <a:pt x="123" y="44"/>
                        <a:pt x="123" y="46"/>
                        <a:pt x="122" y="47"/>
                      </a:cubicBezTo>
                      <a:cubicBezTo>
                        <a:pt x="127" y="49"/>
                        <a:pt x="131" y="54"/>
                        <a:pt x="131" y="60"/>
                      </a:cubicBezTo>
                      <a:cubicBezTo>
                        <a:pt x="131" y="67"/>
                        <a:pt x="125" y="74"/>
                        <a:pt x="117" y="74"/>
                      </a:cubicBezTo>
                      <a:cubicBezTo>
                        <a:pt x="72" y="74"/>
                        <a:pt x="72" y="74"/>
                        <a:pt x="72" y="74"/>
                      </a:cubicBezTo>
                      <a:cubicBezTo>
                        <a:pt x="72" y="47"/>
                        <a:pt x="72" y="47"/>
                        <a:pt x="72" y="47"/>
                      </a:cubicBezTo>
                      <a:cubicBezTo>
                        <a:pt x="83" y="58"/>
                        <a:pt x="83" y="58"/>
                        <a:pt x="83" y="58"/>
                      </a:cubicBezTo>
                      <a:cubicBezTo>
                        <a:pt x="93" y="48"/>
                        <a:pt x="93" y="48"/>
                        <a:pt x="93" y="48"/>
                      </a:cubicBezTo>
                      <a:cubicBezTo>
                        <a:pt x="65" y="20"/>
                        <a:pt x="65" y="20"/>
                        <a:pt x="65" y="20"/>
                      </a:cubicBezTo>
                      <a:cubicBezTo>
                        <a:pt x="38" y="48"/>
                        <a:pt x="38" y="48"/>
                        <a:pt x="38" y="48"/>
                      </a:cubicBezTo>
                      <a:cubicBezTo>
                        <a:pt x="48" y="58"/>
                        <a:pt x="48" y="58"/>
                        <a:pt x="48" y="58"/>
                      </a:cubicBezTo>
                      <a:cubicBezTo>
                        <a:pt x="59" y="47"/>
                        <a:pt x="59" y="47"/>
                        <a:pt x="59" y="47"/>
                      </a:cubicBezTo>
                      <a:cubicBezTo>
                        <a:pt x="59" y="74"/>
                        <a:pt x="59" y="74"/>
                        <a:pt x="59" y="74"/>
                      </a:cubicBezTo>
                      <a:cubicBezTo>
                        <a:pt x="14" y="74"/>
                        <a:pt x="14" y="74"/>
                        <a:pt x="14" y="74"/>
                      </a:cubicBezTo>
                      <a:cubicBezTo>
                        <a:pt x="6" y="74"/>
                        <a:pt x="0" y="67"/>
                        <a:pt x="0" y="60"/>
                      </a:cubicBezTo>
                      <a:cubicBezTo>
                        <a:pt x="0" y="54"/>
                        <a:pt x="3" y="49"/>
                        <a:pt x="8" y="47"/>
                      </a:cubicBezTo>
                      <a:cubicBezTo>
                        <a:pt x="8" y="46"/>
                        <a:pt x="8" y="44"/>
                        <a:pt x="8" y="43"/>
                      </a:cubicBezTo>
                      <a:cubicBezTo>
                        <a:pt x="8" y="31"/>
                        <a:pt x="19" y="20"/>
                        <a:pt x="31" y="20"/>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40" name="Group 260"/>
              <p:cNvGrpSpPr/>
              <p:nvPr/>
            </p:nvGrpSpPr>
            <p:grpSpPr>
              <a:xfrm>
                <a:off x="3794214" y="1488957"/>
                <a:ext cx="848664" cy="846464"/>
                <a:chOff x="2913856" y="1351563"/>
                <a:chExt cx="612775" cy="611187"/>
              </a:xfrm>
            </p:grpSpPr>
            <p:sp>
              <p:nvSpPr>
                <p:cNvPr id="84" name="îṣļîḑé-Oval 261"/>
                <p:cNvSpPr>
                  <a:spLocks/>
                </p:cNvSpPr>
                <p:nvPr/>
              </p:nvSpPr>
              <p:spPr bwMode="auto">
                <a:xfrm>
                  <a:off x="2913856" y="1351563"/>
                  <a:ext cx="612775" cy="611187"/>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85" name="îṣļîḑé-Freeform: Shape 262"/>
                <p:cNvSpPr>
                  <a:spLocks/>
                </p:cNvSpPr>
                <p:nvPr/>
              </p:nvSpPr>
              <p:spPr bwMode="auto">
                <a:xfrm>
                  <a:off x="2978944" y="1419825"/>
                  <a:ext cx="482600" cy="481012"/>
                </a:xfrm>
                <a:custGeom>
                  <a:avLst/>
                  <a:gdLst/>
                  <a:ahLst/>
                  <a:cxnLst>
                    <a:cxn ang="0">
                      <a:pos x="92" y="0"/>
                    </a:cxn>
                    <a:cxn ang="0">
                      <a:pos x="102" y="1"/>
                    </a:cxn>
                    <a:cxn ang="0">
                      <a:pos x="159" y="30"/>
                    </a:cxn>
                    <a:cxn ang="0">
                      <a:pos x="165" y="37"/>
                    </a:cxn>
                    <a:cxn ang="0">
                      <a:pos x="182" y="105"/>
                    </a:cxn>
                    <a:cxn ang="0">
                      <a:pos x="180" y="114"/>
                    </a:cxn>
                    <a:cxn ang="0">
                      <a:pos x="139" y="169"/>
                    </a:cxn>
                    <a:cxn ang="0">
                      <a:pos x="131" y="173"/>
                    </a:cxn>
                    <a:cxn ang="0">
                      <a:pos x="65" y="178"/>
                    </a:cxn>
                    <a:cxn ang="0">
                      <a:pos x="57" y="175"/>
                    </a:cxn>
                    <a:cxn ang="0">
                      <a:pos x="9" y="126"/>
                    </a:cxn>
                    <a:cxn ang="0">
                      <a:pos x="6" y="118"/>
                    </a:cxn>
                    <a:cxn ang="0">
                      <a:pos x="9" y="56"/>
                    </a:cxn>
                    <a:cxn ang="0">
                      <a:pos x="13" y="48"/>
                    </a:cxn>
                    <a:cxn ang="0">
                      <a:pos x="65" y="4"/>
                    </a:cxn>
                    <a:cxn ang="0">
                      <a:pos x="92" y="0"/>
                    </a:cxn>
                  </a:cxnLst>
                  <a:rect l="0" t="0" r="r" b="b"/>
                  <a:pathLst>
                    <a:path w="185" h="184">
                      <a:moveTo>
                        <a:pt x="92" y="0"/>
                      </a:moveTo>
                      <a:cubicBezTo>
                        <a:pt x="102" y="1"/>
                        <a:pt x="102" y="1"/>
                        <a:pt x="102" y="1"/>
                      </a:cubicBezTo>
                      <a:cubicBezTo>
                        <a:pt x="125" y="4"/>
                        <a:pt x="143" y="13"/>
                        <a:pt x="159" y="30"/>
                      </a:cubicBezTo>
                      <a:cubicBezTo>
                        <a:pt x="165" y="37"/>
                        <a:pt x="165" y="37"/>
                        <a:pt x="165" y="37"/>
                      </a:cubicBezTo>
                      <a:cubicBezTo>
                        <a:pt x="180" y="58"/>
                        <a:pt x="185" y="80"/>
                        <a:pt x="182" y="105"/>
                      </a:cubicBezTo>
                      <a:cubicBezTo>
                        <a:pt x="180" y="114"/>
                        <a:pt x="180" y="114"/>
                        <a:pt x="180" y="114"/>
                      </a:cubicBezTo>
                      <a:cubicBezTo>
                        <a:pt x="173" y="137"/>
                        <a:pt x="160" y="155"/>
                        <a:pt x="139" y="169"/>
                      </a:cubicBezTo>
                      <a:cubicBezTo>
                        <a:pt x="131" y="173"/>
                        <a:pt x="131" y="173"/>
                        <a:pt x="131" y="173"/>
                      </a:cubicBezTo>
                      <a:cubicBezTo>
                        <a:pt x="110" y="183"/>
                        <a:pt x="88" y="184"/>
                        <a:pt x="65" y="178"/>
                      </a:cubicBezTo>
                      <a:cubicBezTo>
                        <a:pt x="57" y="175"/>
                        <a:pt x="57" y="175"/>
                        <a:pt x="57" y="175"/>
                      </a:cubicBezTo>
                      <a:cubicBezTo>
                        <a:pt x="35" y="164"/>
                        <a:pt x="19" y="149"/>
                        <a:pt x="9" y="126"/>
                      </a:cubicBezTo>
                      <a:cubicBezTo>
                        <a:pt x="6" y="118"/>
                        <a:pt x="6" y="118"/>
                        <a:pt x="6" y="118"/>
                      </a:cubicBezTo>
                      <a:cubicBezTo>
                        <a:pt x="0" y="96"/>
                        <a:pt x="1" y="77"/>
                        <a:pt x="9" y="56"/>
                      </a:cubicBezTo>
                      <a:cubicBezTo>
                        <a:pt x="13" y="48"/>
                        <a:pt x="13" y="48"/>
                        <a:pt x="13" y="48"/>
                      </a:cubicBezTo>
                      <a:cubicBezTo>
                        <a:pt x="25" y="26"/>
                        <a:pt x="42" y="12"/>
                        <a:pt x="65" y="4"/>
                      </a:cubicBezTo>
                      <a:cubicBezTo>
                        <a:pt x="75" y="2"/>
                        <a:pt x="83" y="1"/>
                        <a:pt x="92" y="0"/>
                      </a:cubicBezTo>
                      <a:close/>
                    </a:path>
                  </a:pathLst>
                </a:custGeom>
                <a:solidFill>
                  <a:schemeClr val="accent1"/>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86" name="îṣļîḑé-Freeform: Shape 263"/>
                <p:cNvSpPr>
                  <a:spLocks/>
                </p:cNvSpPr>
                <p:nvPr/>
              </p:nvSpPr>
              <p:spPr bwMode="auto">
                <a:xfrm>
                  <a:off x="3048794" y="1540475"/>
                  <a:ext cx="342900" cy="187325"/>
                </a:xfrm>
                <a:custGeom>
                  <a:avLst/>
                  <a:gdLst/>
                  <a:ahLst/>
                  <a:cxnLst>
                    <a:cxn ang="0">
                      <a:pos x="31" y="19"/>
                    </a:cxn>
                    <a:cxn ang="0">
                      <a:pos x="38" y="20"/>
                    </a:cxn>
                    <a:cxn ang="0">
                      <a:pos x="58" y="0"/>
                    </a:cxn>
                    <a:cxn ang="0">
                      <a:pos x="58" y="37"/>
                    </a:cxn>
                    <a:cxn ang="0">
                      <a:pos x="47" y="26"/>
                    </a:cxn>
                    <a:cxn ang="0">
                      <a:pos x="38" y="36"/>
                    </a:cxn>
                    <a:cxn ang="0">
                      <a:pos x="65" y="63"/>
                    </a:cxn>
                    <a:cxn ang="0">
                      <a:pos x="93" y="36"/>
                    </a:cxn>
                    <a:cxn ang="0">
                      <a:pos x="83" y="26"/>
                    </a:cxn>
                    <a:cxn ang="0">
                      <a:pos x="72" y="37"/>
                    </a:cxn>
                    <a:cxn ang="0">
                      <a:pos x="72" y="0"/>
                    </a:cxn>
                    <a:cxn ang="0">
                      <a:pos x="92" y="20"/>
                    </a:cxn>
                    <a:cxn ang="0">
                      <a:pos x="100" y="19"/>
                    </a:cxn>
                    <a:cxn ang="0">
                      <a:pos x="123" y="42"/>
                    </a:cxn>
                    <a:cxn ang="0">
                      <a:pos x="122" y="45"/>
                    </a:cxn>
                    <a:cxn ang="0">
                      <a:pos x="131" y="58"/>
                    </a:cxn>
                    <a:cxn ang="0">
                      <a:pos x="117" y="72"/>
                    </a:cxn>
                    <a:cxn ang="0">
                      <a:pos x="14" y="72"/>
                    </a:cxn>
                    <a:cxn ang="0">
                      <a:pos x="0" y="58"/>
                    </a:cxn>
                    <a:cxn ang="0">
                      <a:pos x="8" y="45"/>
                    </a:cxn>
                    <a:cxn ang="0">
                      <a:pos x="8" y="42"/>
                    </a:cxn>
                    <a:cxn ang="0">
                      <a:pos x="31" y="19"/>
                    </a:cxn>
                  </a:cxnLst>
                  <a:rect l="0" t="0" r="r" b="b"/>
                  <a:pathLst>
                    <a:path w="131" h="72">
                      <a:moveTo>
                        <a:pt x="31" y="19"/>
                      </a:moveTo>
                      <a:cubicBezTo>
                        <a:pt x="34" y="19"/>
                        <a:pt x="36" y="19"/>
                        <a:pt x="38" y="20"/>
                      </a:cubicBezTo>
                      <a:cubicBezTo>
                        <a:pt x="41" y="10"/>
                        <a:pt x="49" y="2"/>
                        <a:pt x="58" y="0"/>
                      </a:cubicBezTo>
                      <a:cubicBezTo>
                        <a:pt x="58" y="37"/>
                        <a:pt x="58" y="37"/>
                        <a:pt x="58" y="37"/>
                      </a:cubicBezTo>
                      <a:cubicBezTo>
                        <a:pt x="47" y="26"/>
                        <a:pt x="47" y="26"/>
                        <a:pt x="47" y="26"/>
                      </a:cubicBezTo>
                      <a:cubicBezTo>
                        <a:pt x="38" y="36"/>
                        <a:pt x="38" y="36"/>
                        <a:pt x="38" y="36"/>
                      </a:cubicBezTo>
                      <a:cubicBezTo>
                        <a:pt x="65" y="63"/>
                        <a:pt x="65" y="63"/>
                        <a:pt x="65" y="63"/>
                      </a:cubicBezTo>
                      <a:cubicBezTo>
                        <a:pt x="93" y="36"/>
                        <a:pt x="93" y="36"/>
                        <a:pt x="93" y="36"/>
                      </a:cubicBezTo>
                      <a:cubicBezTo>
                        <a:pt x="83" y="26"/>
                        <a:pt x="83" y="26"/>
                        <a:pt x="83" y="26"/>
                      </a:cubicBezTo>
                      <a:cubicBezTo>
                        <a:pt x="72" y="37"/>
                        <a:pt x="72" y="37"/>
                        <a:pt x="72" y="37"/>
                      </a:cubicBezTo>
                      <a:cubicBezTo>
                        <a:pt x="72" y="0"/>
                        <a:pt x="72" y="0"/>
                        <a:pt x="72" y="0"/>
                      </a:cubicBezTo>
                      <a:cubicBezTo>
                        <a:pt x="82" y="2"/>
                        <a:pt x="90" y="10"/>
                        <a:pt x="92" y="20"/>
                      </a:cubicBezTo>
                      <a:cubicBezTo>
                        <a:pt x="94" y="19"/>
                        <a:pt x="97" y="19"/>
                        <a:pt x="100" y="19"/>
                      </a:cubicBezTo>
                      <a:cubicBezTo>
                        <a:pt x="112" y="19"/>
                        <a:pt x="123" y="29"/>
                        <a:pt x="123" y="42"/>
                      </a:cubicBezTo>
                      <a:cubicBezTo>
                        <a:pt x="123" y="43"/>
                        <a:pt x="122" y="44"/>
                        <a:pt x="122" y="45"/>
                      </a:cubicBezTo>
                      <a:cubicBezTo>
                        <a:pt x="127" y="48"/>
                        <a:pt x="131" y="53"/>
                        <a:pt x="131" y="58"/>
                      </a:cubicBezTo>
                      <a:cubicBezTo>
                        <a:pt x="131" y="66"/>
                        <a:pt x="124" y="72"/>
                        <a:pt x="117" y="72"/>
                      </a:cubicBezTo>
                      <a:cubicBezTo>
                        <a:pt x="14" y="72"/>
                        <a:pt x="14" y="72"/>
                        <a:pt x="14" y="72"/>
                      </a:cubicBezTo>
                      <a:cubicBezTo>
                        <a:pt x="6" y="72"/>
                        <a:pt x="0" y="66"/>
                        <a:pt x="0" y="58"/>
                      </a:cubicBezTo>
                      <a:cubicBezTo>
                        <a:pt x="0" y="53"/>
                        <a:pt x="3" y="48"/>
                        <a:pt x="8" y="45"/>
                      </a:cubicBezTo>
                      <a:cubicBezTo>
                        <a:pt x="8" y="44"/>
                        <a:pt x="8" y="43"/>
                        <a:pt x="8" y="42"/>
                      </a:cubicBezTo>
                      <a:cubicBezTo>
                        <a:pt x="8" y="29"/>
                        <a:pt x="18" y="19"/>
                        <a:pt x="31" y="19"/>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41" name="Group 264"/>
              <p:cNvGrpSpPr/>
              <p:nvPr/>
            </p:nvGrpSpPr>
            <p:grpSpPr>
              <a:xfrm>
                <a:off x="5667431" y="5026521"/>
                <a:ext cx="846466" cy="846464"/>
                <a:chOff x="4266406" y="3905850"/>
                <a:chExt cx="611188" cy="611187"/>
              </a:xfrm>
            </p:grpSpPr>
            <p:sp>
              <p:nvSpPr>
                <p:cNvPr id="81" name="îṣļîḑé-Oval 265"/>
                <p:cNvSpPr>
                  <a:spLocks/>
                </p:cNvSpPr>
                <p:nvPr/>
              </p:nvSpPr>
              <p:spPr bwMode="auto">
                <a:xfrm>
                  <a:off x="4266406" y="3905850"/>
                  <a:ext cx="611188" cy="611187"/>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82" name="îṣļîḑé-Freeform: Shape 266"/>
                <p:cNvSpPr>
                  <a:spLocks/>
                </p:cNvSpPr>
                <p:nvPr/>
              </p:nvSpPr>
              <p:spPr bwMode="auto">
                <a:xfrm>
                  <a:off x="4328319" y="3972525"/>
                  <a:ext cx="485775" cy="481012"/>
                </a:xfrm>
                <a:custGeom>
                  <a:avLst/>
                  <a:gdLst/>
                  <a:ahLst/>
                  <a:cxnLst>
                    <a:cxn ang="0">
                      <a:pos x="93" y="0"/>
                    </a:cxn>
                    <a:cxn ang="0">
                      <a:pos x="102" y="1"/>
                    </a:cxn>
                    <a:cxn ang="0">
                      <a:pos x="160" y="30"/>
                    </a:cxn>
                    <a:cxn ang="0">
                      <a:pos x="166" y="37"/>
                    </a:cxn>
                    <a:cxn ang="0">
                      <a:pos x="183" y="105"/>
                    </a:cxn>
                    <a:cxn ang="0">
                      <a:pos x="181" y="114"/>
                    </a:cxn>
                    <a:cxn ang="0">
                      <a:pos x="140" y="169"/>
                    </a:cxn>
                    <a:cxn ang="0">
                      <a:pos x="132" y="173"/>
                    </a:cxn>
                    <a:cxn ang="0">
                      <a:pos x="66" y="178"/>
                    </a:cxn>
                    <a:cxn ang="0">
                      <a:pos x="58" y="175"/>
                    </a:cxn>
                    <a:cxn ang="0">
                      <a:pos x="9" y="126"/>
                    </a:cxn>
                    <a:cxn ang="0">
                      <a:pos x="6" y="118"/>
                    </a:cxn>
                    <a:cxn ang="0">
                      <a:pos x="9" y="56"/>
                    </a:cxn>
                    <a:cxn ang="0">
                      <a:pos x="13" y="48"/>
                    </a:cxn>
                    <a:cxn ang="0">
                      <a:pos x="66" y="5"/>
                    </a:cxn>
                    <a:cxn ang="0">
                      <a:pos x="93" y="0"/>
                    </a:cxn>
                  </a:cxnLst>
                  <a:rect l="0" t="0" r="r" b="b"/>
                  <a:pathLst>
                    <a:path w="186" h="184">
                      <a:moveTo>
                        <a:pt x="93" y="0"/>
                      </a:moveTo>
                      <a:cubicBezTo>
                        <a:pt x="102" y="1"/>
                        <a:pt x="102" y="1"/>
                        <a:pt x="102" y="1"/>
                      </a:cubicBezTo>
                      <a:cubicBezTo>
                        <a:pt x="125" y="4"/>
                        <a:pt x="144" y="13"/>
                        <a:pt x="160" y="30"/>
                      </a:cubicBezTo>
                      <a:cubicBezTo>
                        <a:pt x="166" y="37"/>
                        <a:pt x="166" y="37"/>
                        <a:pt x="166" y="37"/>
                      </a:cubicBezTo>
                      <a:cubicBezTo>
                        <a:pt x="180" y="58"/>
                        <a:pt x="186" y="80"/>
                        <a:pt x="183" y="105"/>
                      </a:cubicBezTo>
                      <a:cubicBezTo>
                        <a:pt x="181" y="114"/>
                        <a:pt x="181" y="114"/>
                        <a:pt x="181" y="114"/>
                      </a:cubicBezTo>
                      <a:cubicBezTo>
                        <a:pt x="174" y="138"/>
                        <a:pt x="161" y="155"/>
                        <a:pt x="140" y="169"/>
                      </a:cubicBezTo>
                      <a:cubicBezTo>
                        <a:pt x="132" y="173"/>
                        <a:pt x="132" y="173"/>
                        <a:pt x="132" y="173"/>
                      </a:cubicBezTo>
                      <a:cubicBezTo>
                        <a:pt x="110" y="183"/>
                        <a:pt x="89" y="184"/>
                        <a:pt x="66" y="178"/>
                      </a:cubicBezTo>
                      <a:cubicBezTo>
                        <a:pt x="58" y="175"/>
                        <a:pt x="58" y="175"/>
                        <a:pt x="58" y="175"/>
                      </a:cubicBezTo>
                      <a:cubicBezTo>
                        <a:pt x="35" y="165"/>
                        <a:pt x="20" y="149"/>
                        <a:pt x="9" y="126"/>
                      </a:cubicBezTo>
                      <a:cubicBezTo>
                        <a:pt x="6" y="118"/>
                        <a:pt x="6" y="118"/>
                        <a:pt x="6" y="118"/>
                      </a:cubicBezTo>
                      <a:cubicBezTo>
                        <a:pt x="0" y="97"/>
                        <a:pt x="1" y="77"/>
                        <a:pt x="9" y="56"/>
                      </a:cubicBezTo>
                      <a:cubicBezTo>
                        <a:pt x="13" y="48"/>
                        <a:pt x="13" y="48"/>
                        <a:pt x="13" y="48"/>
                      </a:cubicBezTo>
                      <a:cubicBezTo>
                        <a:pt x="25" y="27"/>
                        <a:pt x="43" y="12"/>
                        <a:pt x="66" y="5"/>
                      </a:cubicBezTo>
                      <a:cubicBezTo>
                        <a:pt x="75" y="2"/>
                        <a:pt x="83" y="1"/>
                        <a:pt x="93" y="0"/>
                      </a:cubicBezTo>
                      <a:close/>
                    </a:path>
                  </a:pathLst>
                </a:custGeom>
                <a:solidFill>
                  <a:schemeClr val="accent4"/>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83" name="îṣļîḑé-Freeform: Shape 267"/>
                <p:cNvSpPr>
                  <a:spLocks/>
                </p:cNvSpPr>
                <p:nvPr/>
              </p:nvSpPr>
              <p:spPr bwMode="auto">
                <a:xfrm>
                  <a:off x="4425156" y="4075713"/>
                  <a:ext cx="292100" cy="273050"/>
                </a:xfrm>
                <a:custGeom>
                  <a:avLst/>
                  <a:gdLst/>
                  <a:ahLst/>
                  <a:cxnLst>
                    <a:cxn ang="0">
                      <a:pos x="44" y="77"/>
                    </a:cxn>
                    <a:cxn ang="0">
                      <a:pos x="47" y="77"/>
                    </a:cxn>
                    <a:cxn ang="0">
                      <a:pos x="56" y="92"/>
                    </a:cxn>
                    <a:cxn ang="0">
                      <a:pos x="65" y="77"/>
                    </a:cxn>
                    <a:cxn ang="0">
                      <a:pos x="68" y="77"/>
                    </a:cxn>
                    <a:cxn ang="0">
                      <a:pos x="80" y="90"/>
                    </a:cxn>
                    <a:cxn ang="0">
                      <a:pos x="80" y="105"/>
                    </a:cxn>
                    <a:cxn ang="0">
                      <a:pos x="32" y="105"/>
                    </a:cxn>
                    <a:cxn ang="0">
                      <a:pos x="32" y="90"/>
                    </a:cxn>
                    <a:cxn ang="0">
                      <a:pos x="44" y="77"/>
                    </a:cxn>
                    <a:cxn ang="0">
                      <a:pos x="56" y="49"/>
                    </a:cxn>
                    <a:cxn ang="0">
                      <a:pos x="69" y="62"/>
                    </a:cxn>
                    <a:cxn ang="0">
                      <a:pos x="56" y="75"/>
                    </a:cxn>
                    <a:cxn ang="0">
                      <a:pos x="43" y="62"/>
                    </a:cxn>
                    <a:cxn ang="0">
                      <a:pos x="56" y="49"/>
                    </a:cxn>
                    <a:cxn ang="0">
                      <a:pos x="24" y="0"/>
                    </a:cxn>
                    <a:cxn ang="0">
                      <a:pos x="37" y="13"/>
                    </a:cxn>
                    <a:cxn ang="0">
                      <a:pos x="24" y="26"/>
                    </a:cxn>
                    <a:cxn ang="0">
                      <a:pos x="11" y="13"/>
                    </a:cxn>
                    <a:cxn ang="0">
                      <a:pos x="24" y="0"/>
                    </a:cxn>
                    <a:cxn ang="0">
                      <a:pos x="12" y="28"/>
                    </a:cxn>
                    <a:cxn ang="0">
                      <a:pos x="15" y="28"/>
                    </a:cxn>
                    <a:cxn ang="0">
                      <a:pos x="24" y="43"/>
                    </a:cxn>
                    <a:cxn ang="0">
                      <a:pos x="33" y="28"/>
                    </a:cxn>
                    <a:cxn ang="0">
                      <a:pos x="36" y="28"/>
                    </a:cxn>
                    <a:cxn ang="0">
                      <a:pos x="48" y="40"/>
                    </a:cxn>
                    <a:cxn ang="0">
                      <a:pos x="33" y="55"/>
                    </a:cxn>
                    <a:cxn ang="0">
                      <a:pos x="0" y="55"/>
                    </a:cxn>
                    <a:cxn ang="0">
                      <a:pos x="0" y="40"/>
                    </a:cxn>
                    <a:cxn ang="0">
                      <a:pos x="12" y="28"/>
                    </a:cxn>
                    <a:cxn ang="0">
                      <a:pos x="88" y="0"/>
                    </a:cxn>
                    <a:cxn ang="0">
                      <a:pos x="101" y="13"/>
                    </a:cxn>
                    <a:cxn ang="0">
                      <a:pos x="88" y="26"/>
                    </a:cxn>
                    <a:cxn ang="0">
                      <a:pos x="74" y="13"/>
                    </a:cxn>
                    <a:cxn ang="0">
                      <a:pos x="88" y="0"/>
                    </a:cxn>
                    <a:cxn ang="0">
                      <a:pos x="76" y="28"/>
                    </a:cxn>
                    <a:cxn ang="0">
                      <a:pos x="79" y="28"/>
                    </a:cxn>
                    <a:cxn ang="0">
                      <a:pos x="88" y="43"/>
                    </a:cxn>
                    <a:cxn ang="0">
                      <a:pos x="97" y="28"/>
                    </a:cxn>
                    <a:cxn ang="0">
                      <a:pos x="100" y="28"/>
                    </a:cxn>
                    <a:cxn ang="0">
                      <a:pos x="112" y="40"/>
                    </a:cxn>
                    <a:cxn ang="0">
                      <a:pos x="112" y="55"/>
                    </a:cxn>
                    <a:cxn ang="0">
                      <a:pos x="78" y="55"/>
                    </a:cxn>
                    <a:cxn ang="0">
                      <a:pos x="63" y="40"/>
                    </a:cxn>
                    <a:cxn ang="0">
                      <a:pos x="76" y="28"/>
                    </a:cxn>
                  </a:cxnLst>
                  <a:rect l="0" t="0" r="r" b="b"/>
                  <a:pathLst>
                    <a:path w="112" h="105">
                      <a:moveTo>
                        <a:pt x="44" y="77"/>
                      </a:moveTo>
                      <a:cubicBezTo>
                        <a:pt x="47" y="77"/>
                        <a:pt x="47" y="77"/>
                        <a:pt x="47" y="77"/>
                      </a:cubicBezTo>
                      <a:cubicBezTo>
                        <a:pt x="56" y="92"/>
                        <a:pt x="56" y="92"/>
                        <a:pt x="56" y="92"/>
                      </a:cubicBezTo>
                      <a:cubicBezTo>
                        <a:pt x="65" y="77"/>
                        <a:pt x="65" y="77"/>
                        <a:pt x="65" y="77"/>
                      </a:cubicBezTo>
                      <a:cubicBezTo>
                        <a:pt x="68" y="77"/>
                        <a:pt x="68" y="77"/>
                        <a:pt x="68" y="77"/>
                      </a:cubicBezTo>
                      <a:cubicBezTo>
                        <a:pt x="75" y="77"/>
                        <a:pt x="80" y="83"/>
                        <a:pt x="80" y="90"/>
                      </a:cubicBezTo>
                      <a:cubicBezTo>
                        <a:pt x="80" y="105"/>
                        <a:pt x="80" y="105"/>
                        <a:pt x="80" y="105"/>
                      </a:cubicBezTo>
                      <a:cubicBezTo>
                        <a:pt x="32" y="105"/>
                        <a:pt x="32" y="105"/>
                        <a:pt x="32" y="105"/>
                      </a:cubicBezTo>
                      <a:cubicBezTo>
                        <a:pt x="32" y="90"/>
                        <a:pt x="32" y="90"/>
                        <a:pt x="32" y="90"/>
                      </a:cubicBezTo>
                      <a:cubicBezTo>
                        <a:pt x="32" y="83"/>
                        <a:pt x="37" y="77"/>
                        <a:pt x="44" y="77"/>
                      </a:cubicBezTo>
                      <a:close/>
                      <a:moveTo>
                        <a:pt x="56" y="49"/>
                      </a:moveTo>
                      <a:cubicBezTo>
                        <a:pt x="63" y="49"/>
                        <a:pt x="69" y="55"/>
                        <a:pt x="69" y="62"/>
                      </a:cubicBezTo>
                      <a:cubicBezTo>
                        <a:pt x="69" y="69"/>
                        <a:pt x="63" y="75"/>
                        <a:pt x="56" y="75"/>
                      </a:cubicBezTo>
                      <a:cubicBezTo>
                        <a:pt x="49" y="75"/>
                        <a:pt x="43" y="69"/>
                        <a:pt x="43" y="62"/>
                      </a:cubicBezTo>
                      <a:cubicBezTo>
                        <a:pt x="43" y="55"/>
                        <a:pt x="49" y="49"/>
                        <a:pt x="56" y="49"/>
                      </a:cubicBezTo>
                      <a:close/>
                      <a:moveTo>
                        <a:pt x="24" y="0"/>
                      </a:moveTo>
                      <a:cubicBezTo>
                        <a:pt x="31" y="0"/>
                        <a:pt x="37" y="6"/>
                        <a:pt x="37" y="13"/>
                      </a:cubicBezTo>
                      <a:cubicBezTo>
                        <a:pt x="37" y="20"/>
                        <a:pt x="31" y="26"/>
                        <a:pt x="24" y="26"/>
                      </a:cubicBezTo>
                      <a:cubicBezTo>
                        <a:pt x="17" y="26"/>
                        <a:pt x="11" y="20"/>
                        <a:pt x="11" y="13"/>
                      </a:cubicBezTo>
                      <a:cubicBezTo>
                        <a:pt x="11" y="6"/>
                        <a:pt x="17" y="0"/>
                        <a:pt x="24" y="0"/>
                      </a:cubicBezTo>
                      <a:close/>
                      <a:moveTo>
                        <a:pt x="12" y="28"/>
                      </a:moveTo>
                      <a:cubicBezTo>
                        <a:pt x="15" y="28"/>
                        <a:pt x="15" y="28"/>
                        <a:pt x="15" y="28"/>
                      </a:cubicBezTo>
                      <a:cubicBezTo>
                        <a:pt x="24" y="43"/>
                        <a:pt x="24" y="43"/>
                        <a:pt x="24" y="43"/>
                      </a:cubicBezTo>
                      <a:cubicBezTo>
                        <a:pt x="33" y="28"/>
                        <a:pt x="33" y="28"/>
                        <a:pt x="33" y="28"/>
                      </a:cubicBezTo>
                      <a:cubicBezTo>
                        <a:pt x="36" y="28"/>
                        <a:pt x="36" y="28"/>
                        <a:pt x="36" y="28"/>
                      </a:cubicBezTo>
                      <a:cubicBezTo>
                        <a:pt x="43" y="28"/>
                        <a:pt x="48" y="33"/>
                        <a:pt x="48" y="40"/>
                      </a:cubicBezTo>
                      <a:cubicBezTo>
                        <a:pt x="41" y="42"/>
                        <a:pt x="36" y="48"/>
                        <a:pt x="33" y="55"/>
                      </a:cubicBezTo>
                      <a:cubicBezTo>
                        <a:pt x="0" y="55"/>
                        <a:pt x="0" y="55"/>
                        <a:pt x="0" y="55"/>
                      </a:cubicBezTo>
                      <a:cubicBezTo>
                        <a:pt x="0" y="40"/>
                        <a:pt x="0" y="40"/>
                        <a:pt x="0" y="40"/>
                      </a:cubicBezTo>
                      <a:cubicBezTo>
                        <a:pt x="0" y="34"/>
                        <a:pt x="5" y="28"/>
                        <a:pt x="12" y="28"/>
                      </a:cubicBezTo>
                      <a:close/>
                      <a:moveTo>
                        <a:pt x="88" y="0"/>
                      </a:moveTo>
                      <a:cubicBezTo>
                        <a:pt x="95" y="0"/>
                        <a:pt x="101" y="6"/>
                        <a:pt x="101" y="13"/>
                      </a:cubicBezTo>
                      <a:cubicBezTo>
                        <a:pt x="101" y="20"/>
                        <a:pt x="95" y="26"/>
                        <a:pt x="88" y="26"/>
                      </a:cubicBezTo>
                      <a:cubicBezTo>
                        <a:pt x="80" y="26"/>
                        <a:pt x="74" y="20"/>
                        <a:pt x="74" y="13"/>
                      </a:cubicBezTo>
                      <a:cubicBezTo>
                        <a:pt x="74" y="6"/>
                        <a:pt x="80" y="0"/>
                        <a:pt x="88" y="0"/>
                      </a:cubicBezTo>
                      <a:close/>
                      <a:moveTo>
                        <a:pt x="76" y="28"/>
                      </a:moveTo>
                      <a:cubicBezTo>
                        <a:pt x="79" y="28"/>
                        <a:pt x="79" y="28"/>
                        <a:pt x="79" y="28"/>
                      </a:cubicBezTo>
                      <a:cubicBezTo>
                        <a:pt x="88" y="43"/>
                        <a:pt x="88" y="43"/>
                        <a:pt x="88" y="43"/>
                      </a:cubicBezTo>
                      <a:cubicBezTo>
                        <a:pt x="97" y="28"/>
                        <a:pt x="97" y="28"/>
                        <a:pt x="97" y="28"/>
                      </a:cubicBezTo>
                      <a:cubicBezTo>
                        <a:pt x="100" y="28"/>
                        <a:pt x="100" y="28"/>
                        <a:pt x="100" y="28"/>
                      </a:cubicBezTo>
                      <a:cubicBezTo>
                        <a:pt x="107" y="28"/>
                        <a:pt x="112" y="34"/>
                        <a:pt x="112" y="40"/>
                      </a:cubicBezTo>
                      <a:cubicBezTo>
                        <a:pt x="112" y="55"/>
                        <a:pt x="112" y="55"/>
                        <a:pt x="112" y="55"/>
                      </a:cubicBezTo>
                      <a:cubicBezTo>
                        <a:pt x="78" y="55"/>
                        <a:pt x="78" y="55"/>
                        <a:pt x="78" y="55"/>
                      </a:cubicBezTo>
                      <a:cubicBezTo>
                        <a:pt x="76" y="48"/>
                        <a:pt x="71" y="42"/>
                        <a:pt x="63" y="40"/>
                      </a:cubicBezTo>
                      <a:cubicBezTo>
                        <a:pt x="64" y="33"/>
                        <a:pt x="69" y="28"/>
                        <a:pt x="76" y="28"/>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42" name="Group 268"/>
              <p:cNvGrpSpPr/>
              <p:nvPr/>
            </p:nvGrpSpPr>
            <p:grpSpPr>
              <a:xfrm>
                <a:off x="5040827" y="4153673"/>
                <a:ext cx="850863" cy="850862"/>
                <a:chOff x="3813969" y="3275613"/>
                <a:chExt cx="614363" cy="614362"/>
              </a:xfrm>
            </p:grpSpPr>
            <p:sp>
              <p:nvSpPr>
                <p:cNvPr id="72" name="îṣļîḑé-Oval 269"/>
                <p:cNvSpPr>
                  <a:spLocks/>
                </p:cNvSpPr>
                <p:nvPr/>
              </p:nvSpPr>
              <p:spPr bwMode="auto">
                <a:xfrm>
                  <a:off x="3813969" y="3275613"/>
                  <a:ext cx="614363" cy="614362"/>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73" name="îṣļîḑé-Freeform: Shape 270"/>
                <p:cNvSpPr>
                  <a:spLocks/>
                </p:cNvSpPr>
                <p:nvPr/>
              </p:nvSpPr>
              <p:spPr bwMode="auto">
                <a:xfrm>
                  <a:off x="3879056" y="3345463"/>
                  <a:ext cx="484188" cy="481012"/>
                </a:xfrm>
                <a:custGeom>
                  <a:avLst/>
                  <a:gdLst/>
                  <a:ahLst/>
                  <a:cxnLst>
                    <a:cxn ang="0">
                      <a:pos x="92" y="0"/>
                    </a:cxn>
                    <a:cxn ang="0">
                      <a:pos x="102" y="1"/>
                    </a:cxn>
                    <a:cxn ang="0">
                      <a:pos x="159" y="30"/>
                    </a:cxn>
                    <a:cxn ang="0">
                      <a:pos x="165" y="37"/>
                    </a:cxn>
                    <a:cxn ang="0">
                      <a:pos x="182" y="105"/>
                    </a:cxn>
                    <a:cxn ang="0">
                      <a:pos x="180" y="113"/>
                    </a:cxn>
                    <a:cxn ang="0">
                      <a:pos x="139" y="168"/>
                    </a:cxn>
                    <a:cxn ang="0">
                      <a:pos x="132" y="173"/>
                    </a:cxn>
                    <a:cxn ang="0">
                      <a:pos x="65" y="177"/>
                    </a:cxn>
                    <a:cxn ang="0">
                      <a:pos x="57" y="174"/>
                    </a:cxn>
                    <a:cxn ang="0">
                      <a:pos x="9" y="126"/>
                    </a:cxn>
                    <a:cxn ang="0">
                      <a:pos x="6" y="118"/>
                    </a:cxn>
                    <a:cxn ang="0">
                      <a:pos x="9" y="56"/>
                    </a:cxn>
                    <a:cxn ang="0">
                      <a:pos x="13" y="48"/>
                    </a:cxn>
                    <a:cxn ang="0">
                      <a:pos x="65" y="4"/>
                    </a:cxn>
                    <a:cxn ang="0">
                      <a:pos x="92" y="0"/>
                    </a:cxn>
                  </a:cxnLst>
                  <a:rect l="0" t="0" r="r" b="b"/>
                  <a:pathLst>
                    <a:path w="185" h="184">
                      <a:moveTo>
                        <a:pt x="92" y="0"/>
                      </a:moveTo>
                      <a:cubicBezTo>
                        <a:pt x="102" y="1"/>
                        <a:pt x="102" y="1"/>
                        <a:pt x="102" y="1"/>
                      </a:cubicBezTo>
                      <a:cubicBezTo>
                        <a:pt x="125" y="4"/>
                        <a:pt x="143" y="13"/>
                        <a:pt x="159"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2" y="173"/>
                        <a:pt x="132" y="173"/>
                        <a:pt x="132" y="173"/>
                      </a:cubicBezTo>
                      <a:cubicBezTo>
                        <a:pt x="110" y="182"/>
                        <a:pt x="88" y="184"/>
                        <a:pt x="65"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5" y="4"/>
                      </a:cubicBezTo>
                      <a:cubicBezTo>
                        <a:pt x="75" y="2"/>
                        <a:pt x="83" y="0"/>
                        <a:pt x="92" y="0"/>
                      </a:cubicBezTo>
                      <a:close/>
                    </a:path>
                  </a:pathLst>
                </a:custGeom>
                <a:solidFill>
                  <a:schemeClr val="accent1"/>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nvGrpSpPr>
                <p:cNvPr id="74" name="Group 271"/>
                <p:cNvGrpSpPr/>
                <p:nvPr/>
              </p:nvGrpSpPr>
              <p:grpSpPr>
                <a:xfrm>
                  <a:off x="3960019" y="3439125"/>
                  <a:ext cx="322263" cy="277812"/>
                  <a:chOff x="3960019" y="3439125"/>
                  <a:chExt cx="322263" cy="277812"/>
                </a:xfrm>
              </p:grpSpPr>
              <p:sp>
                <p:nvSpPr>
                  <p:cNvPr id="75" name="îṣļîḑé-Freeform: Shape 272"/>
                  <p:cNvSpPr>
                    <a:spLocks/>
                  </p:cNvSpPr>
                  <p:nvPr/>
                </p:nvSpPr>
                <p:spPr bwMode="auto">
                  <a:xfrm>
                    <a:off x="3960019" y="3439125"/>
                    <a:ext cx="322263" cy="277812"/>
                  </a:xfrm>
                  <a:custGeom>
                    <a:avLst/>
                    <a:gdLst/>
                    <a:ahLst/>
                    <a:cxnLst>
                      <a:cxn ang="0">
                        <a:pos x="106" y="59"/>
                      </a:cxn>
                      <a:cxn ang="0">
                        <a:pos x="24" y="65"/>
                      </a:cxn>
                      <a:cxn ang="0">
                        <a:pos x="10" y="29"/>
                      </a:cxn>
                      <a:cxn ang="0">
                        <a:pos x="112" y="6"/>
                      </a:cxn>
                      <a:cxn ang="0">
                        <a:pos x="107" y="65"/>
                      </a:cxn>
                      <a:cxn ang="0">
                        <a:pos x="112" y="72"/>
                      </a:cxn>
                      <a:cxn ang="0">
                        <a:pos x="5" y="97"/>
                      </a:cxn>
                      <a:cxn ang="0">
                        <a:pos x="38" y="67"/>
                      </a:cxn>
                      <a:cxn ang="0">
                        <a:pos x="38" y="65"/>
                      </a:cxn>
                      <a:cxn ang="0">
                        <a:pos x="1" y="102"/>
                      </a:cxn>
                      <a:cxn ang="0">
                        <a:pos x="3" y="99"/>
                      </a:cxn>
                      <a:cxn ang="0">
                        <a:pos x="118" y="99"/>
                      </a:cxn>
                      <a:cxn ang="0">
                        <a:pos x="122" y="98"/>
                      </a:cxn>
                      <a:cxn ang="0">
                        <a:pos x="61" y="106"/>
                      </a:cxn>
                      <a:cxn ang="0">
                        <a:pos x="103" y="88"/>
                      </a:cxn>
                      <a:cxn ang="0">
                        <a:pos x="90" y="92"/>
                      </a:cxn>
                      <a:cxn ang="0">
                        <a:pos x="87" y="92"/>
                      </a:cxn>
                      <a:cxn ang="0">
                        <a:pos x="87" y="92"/>
                      </a:cxn>
                      <a:cxn ang="0">
                        <a:pos x="33" y="88"/>
                      </a:cxn>
                      <a:cxn ang="0">
                        <a:pos x="8" y="88"/>
                      </a:cxn>
                      <a:cxn ang="0">
                        <a:pos x="11" y="81"/>
                      </a:cxn>
                      <a:cxn ang="0">
                        <a:pos x="24" y="81"/>
                      </a:cxn>
                      <a:cxn ang="0">
                        <a:pos x="24" y="81"/>
                      </a:cxn>
                      <a:cxn ang="0">
                        <a:pos x="36" y="85"/>
                      </a:cxn>
                      <a:cxn ang="0">
                        <a:pos x="60" y="85"/>
                      </a:cxn>
                      <a:cxn ang="0">
                        <a:pos x="73" y="81"/>
                      </a:cxn>
                      <a:cxn ang="0">
                        <a:pos x="76" y="81"/>
                      </a:cxn>
                      <a:cxn ang="0">
                        <a:pos x="76" y="81"/>
                      </a:cxn>
                      <a:cxn ang="0">
                        <a:pos x="89" y="85"/>
                      </a:cxn>
                      <a:cxn ang="0">
                        <a:pos x="114" y="85"/>
                      </a:cxn>
                      <a:cxn ang="0">
                        <a:pos x="14" y="75"/>
                      </a:cxn>
                      <a:cxn ang="0">
                        <a:pos x="26" y="75"/>
                      </a:cxn>
                      <a:cxn ang="0">
                        <a:pos x="26" y="75"/>
                      </a:cxn>
                      <a:cxn ang="0">
                        <a:pos x="37" y="79"/>
                      </a:cxn>
                      <a:cxn ang="0">
                        <a:pos x="60" y="79"/>
                      </a:cxn>
                      <a:cxn ang="0">
                        <a:pos x="72" y="75"/>
                      </a:cxn>
                      <a:cxn ang="0">
                        <a:pos x="75" y="75"/>
                      </a:cxn>
                      <a:cxn ang="0">
                        <a:pos x="75" y="75"/>
                      </a:cxn>
                      <a:cxn ang="0">
                        <a:pos x="88" y="79"/>
                      </a:cxn>
                      <a:cxn ang="0">
                        <a:pos x="111" y="79"/>
                      </a:cxn>
                      <a:cxn ang="0">
                        <a:pos x="16" y="71"/>
                      </a:cxn>
                      <a:cxn ang="0">
                        <a:pos x="27" y="71"/>
                      </a:cxn>
                      <a:cxn ang="0">
                        <a:pos x="27" y="71"/>
                      </a:cxn>
                      <a:cxn ang="0">
                        <a:pos x="38" y="73"/>
                      </a:cxn>
                      <a:cxn ang="0">
                        <a:pos x="60" y="73"/>
                      </a:cxn>
                      <a:cxn ang="0">
                        <a:pos x="72" y="71"/>
                      </a:cxn>
                      <a:cxn ang="0">
                        <a:pos x="75" y="71"/>
                      </a:cxn>
                      <a:cxn ang="0">
                        <a:pos x="75" y="71"/>
                      </a:cxn>
                      <a:cxn ang="0">
                        <a:pos x="87" y="73"/>
                      </a:cxn>
                      <a:cxn ang="0">
                        <a:pos x="108" y="73"/>
                      </a:cxn>
                    </a:cxnLst>
                    <a:rect l="0" t="0" r="r" b="b"/>
                    <a:pathLst>
                      <a:path w="123" h="106">
                        <a:moveTo>
                          <a:pt x="106" y="6"/>
                        </a:moveTo>
                        <a:cubicBezTo>
                          <a:pt x="16" y="6"/>
                          <a:pt x="16" y="6"/>
                          <a:pt x="16" y="6"/>
                        </a:cubicBezTo>
                        <a:cubicBezTo>
                          <a:pt x="16" y="59"/>
                          <a:pt x="16" y="59"/>
                          <a:pt x="16" y="59"/>
                        </a:cubicBezTo>
                        <a:cubicBezTo>
                          <a:pt x="106" y="59"/>
                          <a:pt x="106" y="59"/>
                          <a:pt x="106" y="59"/>
                        </a:cubicBezTo>
                        <a:cubicBezTo>
                          <a:pt x="106" y="6"/>
                          <a:pt x="106" y="6"/>
                          <a:pt x="106" y="6"/>
                        </a:cubicBezTo>
                        <a:close/>
                        <a:moveTo>
                          <a:pt x="15" y="67"/>
                        </a:moveTo>
                        <a:cubicBezTo>
                          <a:pt x="24" y="67"/>
                          <a:pt x="24" y="67"/>
                          <a:pt x="24" y="67"/>
                        </a:cubicBezTo>
                        <a:cubicBezTo>
                          <a:pt x="24" y="65"/>
                          <a:pt x="24" y="65"/>
                          <a:pt x="24" y="65"/>
                        </a:cubicBezTo>
                        <a:cubicBezTo>
                          <a:pt x="16" y="65"/>
                          <a:pt x="16" y="65"/>
                          <a:pt x="16" y="65"/>
                        </a:cubicBezTo>
                        <a:cubicBezTo>
                          <a:pt x="13" y="65"/>
                          <a:pt x="10" y="62"/>
                          <a:pt x="10" y="59"/>
                        </a:cubicBezTo>
                        <a:cubicBezTo>
                          <a:pt x="10" y="36"/>
                          <a:pt x="10" y="36"/>
                          <a:pt x="10" y="36"/>
                        </a:cubicBezTo>
                        <a:cubicBezTo>
                          <a:pt x="10" y="29"/>
                          <a:pt x="10" y="29"/>
                          <a:pt x="10" y="29"/>
                        </a:cubicBezTo>
                        <a:cubicBezTo>
                          <a:pt x="10" y="6"/>
                          <a:pt x="10" y="6"/>
                          <a:pt x="10" y="6"/>
                        </a:cubicBezTo>
                        <a:cubicBezTo>
                          <a:pt x="10" y="3"/>
                          <a:pt x="13" y="0"/>
                          <a:pt x="16" y="0"/>
                        </a:cubicBezTo>
                        <a:cubicBezTo>
                          <a:pt x="107" y="0"/>
                          <a:pt x="107" y="0"/>
                          <a:pt x="107" y="0"/>
                        </a:cubicBezTo>
                        <a:cubicBezTo>
                          <a:pt x="110" y="0"/>
                          <a:pt x="112" y="3"/>
                          <a:pt x="112" y="6"/>
                        </a:cubicBezTo>
                        <a:cubicBezTo>
                          <a:pt x="112" y="29"/>
                          <a:pt x="112" y="29"/>
                          <a:pt x="112" y="29"/>
                        </a:cubicBezTo>
                        <a:cubicBezTo>
                          <a:pt x="112" y="36"/>
                          <a:pt x="112" y="36"/>
                          <a:pt x="112" y="36"/>
                        </a:cubicBezTo>
                        <a:cubicBezTo>
                          <a:pt x="112" y="59"/>
                          <a:pt x="112" y="59"/>
                          <a:pt x="112" y="59"/>
                        </a:cubicBezTo>
                        <a:cubicBezTo>
                          <a:pt x="112" y="62"/>
                          <a:pt x="110" y="65"/>
                          <a:pt x="107" y="65"/>
                        </a:cubicBezTo>
                        <a:cubicBezTo>
                          <a:pt x="99" y="65"/>
                          <a:pt x="99" y="65"/>
                          <a:pt x="99" y="65"/>
                        </a:cubicBezTo>
                        <a:cubicBezTo>
                          <a:pt x="99" y="67"/>
                          <a:pt x="99" y="67"/>
                          <a:pt x="99" y="67"/>
                        </a:cubicBezTo>
                        <a:cubicBezTo>
                          <a:pt x="107" y="67"/>
                          <a:pt x="107" y="67"/>
                          <a:pt x="107" y="67"/>
                        </a:cubicBezTo>
                        <a:cubicBezTo>
                          <a:pt x="110" y="67"/>
                          <a:pt x="111" y="69"/>
                          <a:pt x="112" y="72"/>
                        </a:cubicBezTo>
                        <a:cubicBezTo>
                          <a:pt x="121" y="90"/>
                          <a:pt x="121" y="90"/>
                          <a:pt x="121" y="90"/>
                        </a:cubicBezTo>
                        <a:cubicBezTo>
                          <a:pt x="123" y="93"/>
                          <a:pt x="122" y="97"/>
                          <a:pt x="118" y="97"/>
                        </a:cubicBezTo>
                        <a:cubicBezTo>
                          <a:pt x="61" y="97"/>
                          <a:pt x="61" y="97"/>
                          <a:pt x="61" y="97"/>
                        </a:cubicBezTo>
                        <a:cubicBezTo>
                          <a:pt x="5" y="97"/>
                          <a:pt x="5" y="97"/>
                          <a:pt x="5" y="97"/>
                        </a:cubicBezTo>
                        <a:cubicBezTo>
                          <a:pt x="1" y="97"/>
                          <a:pt x="0" y="93"/>
                          <a:pt x="1" y="90"/>
                        </a:cubicBezTo>
                        <a:cubicBezTo>
                          <a:pt x="10" y="72"/>
                          <a:pt x="10" y="72"/>
                          <a:pt x="10" y="72"/>
                        </a:cubicBezTo>
                        <a:cubicBezTo>
                          <a:pt x="12" y="69"/>
                          <a:pt x="13" y="67"/>
                          <a:pt x="15" y="67"/>
                        </a:cubicBezTo>
                        <a:close/>
                        <a:moveTo>
                          <a:pt x="38" y="67"/>
                        </a:moveTo>
                        <a:cubicBezTo>
                          <a:pt x="61" y="67"/>
                          <a:pt x="61" y="67"/>
                          <a:pt x="61" y="67"/>
                        </a:cubicBezTo>
                        <a:cubicBezTo>
                          <a:pt x="84" y="67"/>
                          <a:pt x="84" y="67"/>
                          <a:pt x="84" y="67"/>
                        </a:cubicBezTo>
                        <a:cubicBezTo>
                          <a:pt x="84" y="65"/>
                          <a:pt x="84" y="65"/>
                          <a:pt x="84" y="65"/>
                        </a:cubicBezTo>
                        <a:cubicBezTo>
                          <a:pt x="38" y="65"/>
                          <a:pt x="38" y="65"/>
                          <a:pt x="38" y="65"/>
                        </a:cubicBezTo>
                        <a:cubicBezTo>
                          <a:pt x="38" y="67"/>
                          <a:pt x="38" y="67"/>
                          <a:pt x="38" y="67"/>
                        </a:cubicBezTo>
                        <a:close/>
                        <a:moveTo>
                          <a:pt x="61" y="106"/>
                        </a:moveTo>
                        <a:cubicBezTo>
                          <a:pt x="5" y="106"/>
                          <a:pt x="5" y="106"/>
                          <a:pt x="5" y="106"/>
                        </a:cubicBezTo>
                        <a:cubicBezTo>
                          <a:pt x="3" y="106"/>
                          <a:pt x="1" y="105"/>
                          <a:pt x="1" y="102"/>
                        </a:cubicBezTo>
                        <a:cubicBezTo>
                          <a:pt x="1" y="98"/>
                          <a:pt x="1" y="98"/>
                          <a:pt x="1" y="98"/>
                        </a:cubicBezTo>
                        <a:cubicBezTo>
                          <a:pt x="1" y="98"/>
                          <a:pt x="1" y="98"/>
                          <a:pt x="1" y="98"/>
                        </a:cubicBezTo>
                        <a:cubicBezTo>
                          <a:pt x="2" y="99"/>
                          <a:pt x="2" y="99"/>
                          <a:pt x="2" y="99"/>
                        </a:cubicBezTo>
                        <a:cubicBezTo>
                          <a:pt x="3" y="99"/>
                          <a:pt x="3" y="99"/>
                          <a:pt x="3" y="99"/>
                        </a:cubicBezTo>
                        <a:cubicBezTo>
                          <a:pt x="4" y="99"/>
                          <a:pt x="4" y="99"/>
                          <a:pt x="4" y="99"/>
                        </a:cubicBezTo>
                        <a:cubicBezTo>
                          <a:pt x="5" y="99"/>
                          <a:pt x="5" y="99"/>
                          <a:pt x="5" y="99"/>
                        </a:cubicBezTo>
                        <a:cubicBezTo>
                          <a:pt x="61" y="99"/>
                          <a:pt x="61" y="99"/>
                          <a:pt x="61" y="99"/>
                        </a:cubicBezTo>
                        <a:cubicBezTo>
                          <a:pt x="118" y="99"/>
                          <a:pt x="118" y="99"/>
                          <a:pt x="118" y="99"/>
                        </a:cubicBezTo>
                        <a:cubicBezTo>
                          <a:pt x="119" y="99"/>
                          <a:pt x="119" y="99"/>
                          <a:pt x="119" y="99"/>
                        </a:cubicBezTo>
                        <a:cubicBezTo>
                          <a:pt x="120" y="99"/>
                          <a:pt x="120" y="99"/>
                          <a:pt x="120" y="99"/>
                        </a:cubicBezTo>
                        <a:cubicBezTo>
                          <a:pt x="121" y="99"/>
                          <a:pt x="121" y="99"/>
                          <a:pt x="121" y="99"/>
                        </a:cubicBezTo>
                        <a:cubicBezTo>
                          <a:pt x="122" y="98"/>
                          <a:pt x="122" y="98"/>
                          <a:pt x="122" y="98"/>
                        </a:cubicBezTo>
                        <a:cubicBezTo>
                          <a:pt x="122" y="98"/>
                          <a:pt x="122" y="98"/>
                          <a:pt x="122" y="98"/>
                        </a:cubicBezTo>
                        <a:cubicBezTo>
                          <a:pt x="122" y="102"/>
                          <a:pt x="122" y="102"/>
                          <a:pt x="122" y="102"/>
                        </a:cubicBezTo>
                        <a:cubicBezTo>
                          <a:pt x="122" y="105"/>
                          <a:pt x="120" y="106"/>
                          <a:pt x="118" y="106"/>
                        </a:cubicBezTo>
                        <a:cubicBezTo>
                          <a:pt x="61" y="106"/>
                          <a:pt x="61" y="106"/>
                          <a:pt x="61" y="106"/>
                        </a:cubicBezTo>
                        <a:close/>
                        <a:moveTo>
                          <a:pt x="117" y="92"/>
                        </a:moveTo>
                        <a:cubicBezTo>
                          <a:pt x="117" y="92"/>
                          <a:pt x="117" y="92"/>
                          <a:pt x="117" y="92"/>
                        </a:cubicBezTo>
                        <a:cubicBezTo>
                          <a:pt x="104" y="92"/>
                          <a:pt x="104" y="92"/>
                          <a:pt x="104" y="92"/>
                        </a:cubicBezTo>
                        <a:cubicBezTo>
                          <a:pt x="103" y="88"/>
                          <a:pt x="103" y="88"/>
                          <a:pt x="103" y="88"/>
                        </a:cubicBezTo>
                        <a:cubicBezTo>
                          <a:pt x="107" y="88"/>
                          <a:pt x="111" y="88"/>
                          <a:pt x="115" y="88"/>
                        </a:cubicBezTo>
                        <a:cubicBezTo>
                          <a:pt x="117" y="92"/>
                          <a:pt x="117" y="92"/>
                          <a:pt x="117" y="92"/>
                        </a:cubicBezTo>
                        <a:close/>
                        <a:moveTo>
                          <a:pt x="101" y="92"/>
                        </a:moveTo>
                        <a:cubicBezTo>
                          <a:pt x="90" y="92"/>
                          <a:pt x="90" y="92"/>
                          <a:pt x="90" y="92"/>
                        </a:cubicBezTo>
                        <a:cubicBezTo>
                          <a:pt x="90" y="90"/>
                          <a:pt x="90" y="89"/>
                          <a:pt x="90" y="88"/>
                        </a:cubicBezTo>
                        <a:cubicBezTo>
                          <a:pt x="93" y="88"/>
                          <a:pt x="96" y="88"/>
                          <a:pt x="100" y="88"/>
                        </a:cubicBezTo>
                        <a:cubicBezTo>
                          <a:pt x="101" y="92"/>
                          <a:pt x="101" y="92"/>
                          <a:pt x="101" y="92"/>
                        </a:cubicBezTo>
                        <a:close/>
                        <a:moveTo>
                          <a:pt x="87" y="92"/>
                        </a:moveTo>
                        <a:cubicBezTo>
                          <a:pt x="35" y="92"/>
                          <a:pt x="35" y="92"/>
                          <a:pt x="35" y="92"/>
                        </a:cubicBezTo>
                        <a:cubicBezTo>
                          <a:pt x="36" y="90"/>
                          <a:pt x="36" y="89"/>
                          <a:pt x="36" y="88"/>
                        </a:cubicBezTo>
                        <a:cubicBezTo>
                          <a:pt x="53" y="88"/>
                          <a:pt x="70" y="88"/>
                          <a:pt x="87" y="88"/>
                        </a:cubicBezTo>
                        <a:cubicBezTo>
                          <a:pt x="87" y="89"/>
                          <a:pt x="87" y="90"/>
                          <a:pt x="87" y="92"/>
                        </a:cubicBezTo>
                        <a:close/>
                        <a:moveTo>
                          <a:pt x="32" y="92"/>
                        </a:moveTo>
                        <a:cubicBezTo>
                          <a:pt x="22" y="92"/>
                          <a:pt x="22" y="92"/>
                          <a:pt x="22" y="92"/>
                        </a:cubicBezTo>
                        <a:cubicBezTo>
                          <a:pt x="23" y="88"/>
                          <a:pt x="23" y="88"/>
                          <a:pt x="23" y="88"/>
                        </a:cubicBezTo>
                        <a:cubicBezTo>
                          <a:pt x="26" y="88"/>
                          <a:pt x="30" y="88"/>
                          <a:pt x="33" y="88"/>
                        </a:cubicBezTo>
                        <a:cubicBezTo>
                          <a:pt x="33" y="89"/>
                          <a:pt x="33" y="90"/>
                          <a:pt x="32" y="92"/>
                        </a:cubicBezTo>
                        <a:close/>
                        <a:moveTo>
                          <a:pt x="19" y="92"/>
                        </a:moveTo>
                        <a:cubicBezTo>
                          <a:pt x="5" y="92"/>
                          <a:pt x="5" y="92"/>
                          <a:pt x="5" y="92"/>
                        </a:cubicBezTo>
                        <a:cubicBezTo>
                          <a:pt x="8" y="88"/>
                          <a:pt x="8" y="88"/>
                          <a:pt x="8" y="88"/>
                        </a:cubicBezTo>
                        <a:cubicBezTo>
                          <a:pt x="12" y="88"/>
                          <a:pt x="16" y="88"/>
                          <a:pt x="20" y="88"/>
                        </a:cubicBezTo>
                        <a:cubicBezTo>
                          <a:pt x="19" y="92"/>
                          <a:pt x="19" y="92"/>
                          <a:pt x="19" y="92"/>
                        </a:cubicBezTo>
                        <a:close/>
                        <a:moveTo>
                          <a:pt x="9" y="85"/>
                        </a:moveTo>
                        <a:cubicBezTo>
                          <a:pt x="11" y="81"/>
                          <a:pt x="11" y="81"/>
                          <a:pt x="11" y="81"/>
                        </a:cubicBezTo>
                        <a:cubicBezTo>
                          <a:pt x="14" y="81"/>
                          <a:pt x="18" y="81"/>
                          <a:pt x="21" y="81"/>
                        </a:cubicBezTo>
                        <a:cubicBezTo>
                          <a:pt x="20" y="85"/>
                          <a:pt x="20" y="85"/>
                          <a:pt x="20" y="85"/>
                        </a:cubicBezTo>
                        <a:cubicBezTo>
                          <a:pt x="16" y="85"/>
                          <a:pt x="13" y="85"/>
                          <a:pt x="9" y="85"/>
                        </a:cubicBezTo>
                        <a:close/>
                        <a:moveTo>
                          <a:pt x="24" y="81"/>
                        </a:moveTo>
                        <a:cubicBezTo>
                          <a:pt x="28" y="81"/>
                          <a:pt x="31" y="81"/>
                          <a:pt x="34" y="81"/>
                        </a:cubicBezTo>
                        <a:cubicBezTo>
                          <a:pt x="34" y="83"/>
                          <a:pt x="34" y="84"/>
                          <a:pt x="33" y="85"/>
                        </a:cubicBezTo>
                        <a:cubicBezTo>
                          <a:pt x="30" y="85"/>
                          <a:pt x="27" y="85"/>
                          <a:pt x="23" y="85"/>
                        </a:cubicBezTo>
                        <a:cubicBezTo>
                          <a:pt x="24" y="81"/>
                          <a:pt x="24" y="81"/>
                          <a:pt x="24" y="81"/>
                        </a:cubicBezTo>
                        <a:close/>
                        <a:moveTo>
                          <a:pt x="37" y="81"/>
                        </a:moveTo>
                        <a:cubicBezTo>
                          <a:pt x="40" y="81"/>
                          <a:pt x="44" y="81"/>
                          <a:pt x="47" y="81"/>
                        </a:cubicBezTo>
                        <a:cubicBezTo>
                          <a:pt x="47" y="83"/>
                          <a:pt x="47" y="84"/>
                          <a:pt x="47" y="85"/>
                        </a:cubicBezTo>
                        <a:cubicBezTo>
                          <a:pt x="43" y="85"/>
                          <a:pt x="40" y="85"/>
                          <a:pt x="36" y="85"/>
                        </a:cubicBezTo>
                        <a:cubicBezTo>
                          <a:pt x="37" y="84"/>
                          <a:pt x="37" y="83"/>
                          <a:pt x="37" y="81"/>
                        </a:cubicBezTo>
                        <a:close/>
                        <a:moveTo>
                          <a:pt x="50" y="81"/>
                        </a:moveTo>
                        <a:cubicBezTo>
                          <a:pt x="53" y="81"/>
                          <a:pt x="57" y="81"/>
                          <a:pt x="60" y="81"/>
                        </a:cubicBezTo>
                        <a:cubicBezTo>
                          <a:pt x="60" y="85"/>
                          <a:pt x="60" y="85"/>
                          <a:pt x="60" y="85"/>
                        </a:cubicBezTo>
                        <a:cubicBezTo>
                          <a:pt x="56" y="85"/>
                          <a:pt x="53" y="85"/>
                          <a:pt x="50" y="85"/>
                        </a:cubicBezTo>
                        <a:cubicBezTo>
                          <a:pt x="50" y="84"/>
                          <a:pt x="50" y="83"/>
                          <a:pt x="50" y="81"/>
                        </a:cubicBezTo>
                        <a:close/>
                        <a:moveTo>
                          <a:pt x="63" y="81"/>
                        </a:moveTo>
                        <a:cubicBezTo>
                          <a:pt x="66" y="81"/>
                          <a:pt x="69" y="81"/>
                          <a:pt x="73" y="81"/>
                        </a:cubicBezTo>
                        <a:cubicBezTo>
                          <a:pt x="73" y="83"/>
                          <a:pt x="73" y="84"/>
                          <a:pt x="73" y="85"/>
                        </a:cubicBezTo>
                        <a:cubicBezTo>
                          <a:pt x="70" y="85"/>
                          <a:pt x="66" y="85"/>
                          <a:pt x="63" y="85"/>
                        </a:cubicBezTo>
                        <a:cubicBezTo>
                          <a:pt x="63" y="81"/>
                          <a:pt x="63" y="81"/>
                          <a:pt x="63" y="81"/>
                        </a:cubicBezTo>
                        <a:close/>
                        <a:moveTo>
                          <a:pt x="76" y="81"/>
                        </a:moveTo>
                        <a:cubicBezTo>
                          <a:pt x="79" y="81"/>
                          <a:pt x="82" y="81"/>
                          <a:pt x="86" y="81"/>
                        </a:cubicBezTo>
                        <a:cubicBezTo>
                          <a:pt x="86" y="83"/>
                          <a:pt x="86" y="84"/>
                          <a:pt x="86" y="85"/>
                        </a:cubicBezTo>
                        <a:cubicBezTo>
                          <a:pt x="83" y="85"/>
                          <a:pt x="79" y="85"/>
                          <a:pt x="76" y="85"/>
                        </a:cubicBezTo>
                        <a:cubicBezTo>
                          <a:pt x="76" y="84"/>
                          <a:pt x="76" y="83"/>
                          <a:pt x="76" y="81"/>
                        </a:cubicBezTo>
                        <a:close/>
                        <a:moveTo>
                          <a:pt x="88" y="81"/>
                        </a:moveTo>
                        <a:cubicBezTo>
                          <a:pt x="92" y="81"/>
                          <a:pt x="95" y="81"/>
                          <a:pt x="98" y="81"/>
                        </a:cubicBezTo>
                        <a:cubicBezTo>
                          <a:pt x="99" y="85"/>
                          <a:pt x="99" y="85"/>
                          <a:pt x="99" y="85"/>
                        </a:cubicBezTo>
                        <a:cubicBezTo>
                          <a:pt x="96" y="85"/>
                          <a:pt x="93" y="85"/>
                          <a:pt x="89" y="85"/>
                        </a:cubicBezTo>
                        <a:cubicBezTo>
                          <a:pt x="89" y="84"/>
                          <a:pt x="89" y="83"/>
                          <a:pt x="88" y="81"/>
                        </a:cubicBezTo>
                        <a:close/>
                        <a:moveTo>
                          <a:pt x="101" y="81"/>
                        </a:moveTo>
                        <a:cubicBezTo>
                          <a:pt x="105" y="81"/>
                          <a:pt x="108" y="81"/>
                          <a:pt x="112" y="81"/>
                        </a:cubicBezTo>
                        <a:cubicBezTo>
                          <a:pt x="114" y="85"/>
                          <a:pt x="114" y="85"/>
                          <a:pt x="114" y="85"/>
                        </a:cubicBezTo>
                        <a:cubicBezTo>
                          <a:pt x="110" y="85"/>
                          <a:pt x="106" y="85"/>
                          <a:pt x="102" y="85"/>
                        </a:cubicBezTo>
                        <a:cubicBezTo>
                          <a:pt x="101" y="81"/>
                          <a:pt x="101" y="81"/>
                          <a:pt x="101" y="81"/>
                        </a:cubicBezTo>
                        <a:close/>
                        <a:moveTo>
                          <a:pt x="12" y="79"/>
                        </a:moveTo>
                        <a:cubicBezTo>
                          <a:pt x="14" y="75"/>
                          <a:pt x="14" y="75"/>
                          <a:pt x="14" y="75"/>
                        </a:cubicBezTo>
                        <a:cubicBezTo>
                          <a:pt x="17" y="75"/>
                          <a:pt x="20" y="75"/>
                          <a:pt x="23" y="75"/>
                        </a:cubicBezTo>
                        <a:cubicBezTo>
                          <a:pt x="22" y="79"/>
                          <a:pt x="22" y="79"/>
                          <a:pt x="22" y="79"/>
                        </a:cubicBezTo>
                        <a:cubicBezTo>
                          <a:pt x="19" y="79"/>
                          <a:pt x="15" y="79"/>
                          <a:pt x="12" y="79"/>
                        </a:cubicBezTo>
                        <a:close/>
                        <a:moveTo>
                          <a:pt x="26" y="75"/>
                        </a:moveTo>
                        <a:cubicBezTo>
                          <a:pt x="29" y="75"/>
                          <a:pt x="32" y="75"/>
                          <a:pt x="35" y="75"/>
                        </a:cubicBezTo>
                        <a:cubicBezTo>
                          <a:pt x="35" y="77"/>
                          <a:pt x="35" y="78"/>
                          <a:pt x="35" y="79"/>
                        </a:cubicBezTo>
                        <a:cubicBezTo>
                          <a:pt x="31" y="79"/>
                          <a:pt x="28" y="79"/>
                          <a:pt x="25" y="79"/>
                        </a:cubicBezTo>
                        <a:cubicBezTo>
                          <a:pt x="26" y="75"/>
                          <a:pt x="26" y="75"/>
                          <a:pt x="26" y="75"/>
                        </a:cubicBezTo>
                        <a:close/>
                        <a:moveTo>
                          <a:pt x="38" y="75"/>
                        </a:moveTo>
                        <a:cubicBezTo>
                          <a:pt x="41" y="75"/>
                          <a:pt x="44" y="75"/>
                          <a:pt x="48" y="75"/>
                        </a:cubicBezTo>
                        <a:cubicBezTo>
                          <a:pt x="48" y="77"/>
                          <a:pt x="47" y="78"/>
                          <a:pt x="47" y="79"/>
                        </a:cubicBezTo>
                        <a:cubicBezTo>
                          <a:pt x="44" y="79"/>
                          <a:pt x="41" y="79"/>
                          <a:pt x="37" y="79"/>
                        </a:cubicBezTo>
                        <a:cubicBezTo>
                          <a:pt x="38" y="78"/>
                          <a:pt x="38" y="77"/>
                          <a:pt x="38" y="75"/>
                        </a:cubicBezTo>
                        <a:close/>
                        <a:moveTo>
                          <a:pt x="50" y="75"/>
                        </a:moveTo>
                        <a:cubicBezTo>
                          <a:pt x="54" y="75"/>
                          <a:pt x="57" y="75"/>
                          <a:pt x="60" y="75"/>
                        </a:cubicBezTo>
                        <a:cubicBezTo>
                          <a:pt x="60" y="79"/>
                          <a:pt x="60" y="79"/>
                          <a:pt x="60" y="79"/>
                        </a:cubicBezTo>
                        <a:cubicBezTo>
                          <a:pt x="57" y="79"/>
                          <a:pt x="53" y="79"/>
                          <a:pt x="50" y="79"/>
                        </a:cubicBezTo>
                        <a:cubicBezTo>
                          <a:pt x="50" y="78"/>
                          <a:pt x="50" y="77"/>
                          <a:pt x="50" y="75"/>
                        </a:cubicBezTo>
                        <a:close/>
                        <a:moveTo>
                          <a:pt x="63" y="75"/>
                        </a:moveTo>
                        <a:cubicBezTo>
                          <a:pt x="66" y="75"/>
                          <a:pt x="69" y="75"/>
                          <a:pt x="72" y="75"/>
                        </a:cubicBezTo>
                        <a:cubicBezTo>
                          <a:pt x="72" y="77"/>
                          <a:pt x="72" y="78"/>
                          <a:pt x="73" y="79"/>
                        </a:cubicBezTo>
                        <a:cubicBezTo>
                          <a:pt x="69" y="79"/>
                          <a:pt x="66" y="79"/>
                          <a:pt x="63" y="79"/>
                        </a:cubicBezTo>
                        <a:cubicBezTo>
                          <a:pt x="63" y="75"/>
                          <a:pt x="63" y="75"/>
                          <a:pt x="63" y="75"/>
                        </a:cubicBezTo>
                        <a:close/>
                        <a:moveTo>
                          <a:pt x="75" y="75"/>
                        </a:moveTo>
                        <a:cubicBezTo>
                          <a:pt x="78" y="75"/>
                          <a:pt x="81" y="75"/>
                          <a:pt x="85" y="75"/>
                        </a:cubicBezTo>
                        <a:cubicBezTo>
                          <a:pt x="85" y="77"/>
                          <a:pt x="85" y="78"/>
                          <a:pt x="85" y="79"/>
                        </a:cubicBezTo>
                        <a:cubicBezTo>
                          <a:pt x="82" y="79"/>
                          <a:pt x="79" y="79"/>
                          <a:pt x="75" y="79"/>
                        </a:cubicBezTo>
                        <a:cubicBezTo>
                          <a:pt x="75" y="78"/>
                          <a:pt x="75" y="77"/>
                          <a:pt x="75" y="75"/>
                        </a:cubicBezTo>
                        <a:close/>
                        <a:moveTo>
                          <a:pt x="87" y="75"/>
                        </a:moveTo>
                        <a:cubicBezTo>
                          <a:pt x="91" y="75"/>
                          <a:pt x="94" y="75"/>
                          <a:pt x="97" y="75"/>
                        </a:cubicBezTo>
                        <a:cubicBezTo>
                          <a:pt x="98" y="79"/>
                          <a:pt x="98" y="79"/>
                          <a:pt x="98" y="79"/>
                        </a:cubicBezTo>
                        <a:cubicBezTo>
                          <a:pt x="95" y="79"/>
                          <a:pt x="91" y="79"/>
                          <a:pt x="88" y="79"/>
                        </a:cubicBezTo>
                        <a:cubicBezTo>
                          <a:pt x="88" y="78"/>
                          <a:pt x="88" y="77"/>
                          <a:pt x="87" y="75"/>
                        </a:cubicBezTo>
                        <a:close/>
                        <a:moveTo>
                          <a:pt x="100" y="75"/>
                        </a:moveTo>
                        <a:cubicBezTo>
                          <a:pt x="103" y="75"/>
                          <a:pt x="106" y="75"/>
                          <a:pt x="109" y="75"/>
                        </a:cubicBezTo>
                        <a:cubicBezTo>
                          <a:pt x="111" y="79"/>
                          <a:pt x="111" y="79"/>
                          <a:pt x="111" y="79"/>
                        </a:cubicBezTo>
                        <a:cubicBezTo>
                          <a:pt x="108" y="79"/>
                          <a:pt x="104" y="79"/>
                          <a:pt x="101" y="79"/>
                        </a:cubicBezTo>
                        <a:cubicBezTo>
                          <a:pt x="100" y="75"/>
                          <a:pt x="100" y="75"/>
                          <a:pt x="100" y="75"/>
                        </a:cubicBezTo>
                        <a:close/>
                        <a:moveTo>
                          <a:pt x="15" y="73"/>
                        </a:moveTo>
                        <a:cubicBezTo>
                          <a:pt x="16" y="71"/>
                          <a:pt x="16" y="71"/>
                          <a:pt x="16" y="71"/>
                        </a:cubicBezTo>
                        <a:cubicBezTo>
                          <a:pt x="24" y="71"/>
                          <a:pt x="24" y="71"/>
                          <a:pt x="24" y="71"/>
                        </a:cubicBezTo>
                        <a:cubicBezTo>
                          <a:pt x="24" y="73"/>
                          <a:pt x="24" y="73"/>
                          <a:pt x="24" y="73"/>
                        </a:cubicBezTo>
                        <a:cubicBezTo>
                          <a:pt x="21" y="73"/>
                          <a:pt x="18" y="73"/>
                          <a:pt x="15" y="73"/>
                        </a:cubicBezTo>
                        <a:close/>
                        <a:moveTo>
                          <a:pt x="27" y="71"/>
                        </a:moveTo>
                        <a:cubicBezTo>
                          <a:pt x="36" y="71"/>
                          <a:pt x="36" y="71"/>
                          <a:pt x="36" y="71"/>
                        </a:cubicBezTo>
                        <a:cubicBezTo>
                          <a:pt x="36" y="72"/>
                          <a:pt x="36" y="72"/>
                          <a:pt x="36" y="73"/>
                        </a:cubicBezTo>
                        <a:cubicBezTo>
                          <a:pt x="33" y="73"/>
                          <a:pt x="29" y="73"/>
                          <a:pt x="26" y="73"/>
                        </a:cubicBezTo>
                        <a:cubicBezTo>
                          <a:pt x="27" y="71"/>
                          <a:pt x="27" y="71"/>
                          <a:pt x="27" y="71"/>
                        </a:cubicBezTo>
                        <a:close/>
                        <a:moveTo>
                          <a:pt x="39" y="71"/>
                        </a:moveTo>
                        <a:cubicBezTo>
                          <a:pt x="48" y="71"/>
                          <a:pt x="48" y="71"/>
                          <a:pt x="48" y="71"/>
                        </a:cubicBezTo>
                        <a:cubicBezTo>
                          <a:pt x="48" y="72"/>
                          <a:pt x="48" y="72"/>
                          <a:pt x="48" y="73"/>
                        </a:cubicBezTo>
                        <a:cubicBezTo>
                          <a:pt x="45" y="73"/>
                          <a:pt x="42" y="73"/>
                          <a:pt x="38" y="73"/>
                        </a:cubicBezTo>
                        <a:cubicBezTo>
                          <a:pt x="39" y="72"/>
                          <a:pt x="39" y="72"/>
                          <a:pt x="39" y="71"/>
                        </a:cubicBezTo>
                        <a:close/>
                        <a:moveTo>
                          <a:pt x="51" y="71"/>
                        </a:moveTo>
                        <a:cubicBezTo>
                          <a:pt x="60" y="71"/>
                          <a:pt x="60" y="71"/>
                          <a:pt x="60" y="71"/>
                        </a:cubicBezTo>
                        <a:cubicBezTo>
                          <a:pt x="60" y="73"/>
                          <a:pt x="60" y="73"/>
                          <a:pt x="60" y="73"/>
                        </a:cubicBezTo>
                        <a:cubicBezTo>
                          <a:pt x="57" y="73"/>
                          <a:pt x="54" y="73"/>
                          <a:pt x="51" y="73"/>
                        </a:cubicBezTo>
                        <a:cubicBezTo>
                          <a:pt x="51" y="72"/>
                          <a:pt x="51" y="72"/>
                          <a:pt x="51" y="71"/>
                        </a:cubicBezTo>
                        <a:close/>
                        <a:moveTo>
                          <a:pt x="63" y="71"/>
                        </a:moveTo>
                        <a:cubicBezTo>
                          <a:pt x="72" y="71"/>
                          <a:pt x="72" y="71"/>
                          <a:pt x="72" y="71"/>
                        </a:cubicBezTo>
                        <a:cubicBezTo>
                          <a:pt x="72" y="72"/>
                          <a:pt x="72" y="72"/>
                          <a:pt x="72" y="73"/>
                        </a:cubicBezTo>
                        <a:cubicBezTo>
                          <a:pt x="69" y="73"/>
                          <a:pt x="66" y="73"/>
                          <a:pt x="63" y="73"/>
                        </a:cubicBezTo>
                        <a:cubicBezTo>
                          <a:pt x="63" y="71"/>
                          <a:pt x="63" y="71"/>
                          <a:pt x="63" y="71"/>
                        </a:cubicBezTo>
                        <a:close/>
                        <a:moveTo>
                          <a:pt x="75" y="71"/>
                        </a:moveTo>
                        <a:cubicBezTo>
                          <a:pt x="84" y="71"/>
                          <a:pt x="84" y="71"/>
                          <a:pt x="84" y="71"/>
                        </a:cubicBezTo>
                        <a:cubicBezTo>
                          <a:pt x="84" y="72"/>
                          <a:pt x="84" y="72"/>
                          <a:pt x="84" y="73"/>
                        </a:cubicBezTo>
                        <a:cubicBezTo>
                          <a:pt x="81" y="73"/>
                          <a:pt x="78" y="73"/>
                          <a:pt x="75" y="73"/>
                        </a:cubicBezTo>
                        <a:cubicBezTo>
                          <a:pt x="75" y="72"/>
                          <a:pt x="75" y="72"/>
                          <a:pt x="75" y="71"/>
                        </a:cubicBezTo>
                        <a:close/>
                        <a:moveTo>
                          <a:pt x="86" y="71"/>
                        </a:moveTo>
                        <a:cubicBezTo>
                          <a:pt x="96" y="71"/>
                          <a:pt x="96" y="71"/>
                          <a:pt x="96" y="71"/>
                        </a:cubicBezTo>
                        <a:cubicBezTo>
                          <a:pt x="96" y="73"/>
                          <a:pt x="96" y="73"/>
                          <a:pt x="96" y="73"/>
                        </a:cubicBezTo>
                        <a:cubicBezTo>
                          <a:pt x="93" y="73"/>
                          <a:pt x="90" y="73"/>
                          <a:pt x="87" y="73"/>
                        </a:cubicBezTo>
                        <a:cubicBezTo>
                          <a:pt x="87" y="72"/>
                          <a:pt x="87" y="72"/>
                          <a:pt x="86" y="71"/>
                        </a:cubicBezTo>
                        <a:close/>
                        <a:moveTo>
                          <a:pt x="98" y="71"/>
                        </a:moveTo>
                        <a:cubicBezTo>
                          <a:pt x="107" y="71"/>
                          <a:pt x="107" y="71"/>
                          <a:pt x="107" y="71"/>
                        </a:cubicBezTo>
                        <a:cubicBezTo>
                          <a:pt x="108" y="73"/>
                          <a:pt x="108" y="73"/>
                          <a:pt x="108" y="73"/>
                        </a:cubicBezTo>
                        <a:cubicBezTo>
                          <a:pt x="105" y="73"/>
                          <a:pt x="102" y="73"/>
                          <a:pt x="99" y="73"/>
                        </a:cubicBezTo>
                        <a:cubicBezTo>
                          <a:pt x="98" y="71"/>
                          <a:pt x="98" y="71"/>
                          <a:pt x="98" y="71"/>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76" name="îṣļîḑé-Freeform: Shape 273"/>
                  <p:cNvSpPr>
                    <a:spLocks/>
                  </p:cNvSpPr>
                  <p:nvPr/>
                </p:nvSpPr>
                <p:spPr bwMode="auto">
                  <a:xfrm>
                    <a:off x="4083844" y="3489925"/>
                    <a:ext cx="73025" cy="73025"/>
                  </a:xfrm>
                  <a:custGeom>
                    <a:avLst/>
                    <a:gdLst/>
                    <a:ahLst/>
                    <a:cxnLst>
                      <a:cxn ang="0">
                        <a:pos x="24" y="4"/>
                      </a:cxn>
                      <a:cxn ang="0">
                        <a:pos x="24" y="4"/>
                      </a:cxn>
                      <a:cxn ang="0">
                        <a:pos x="24" y="4"/>
                      </a:cxn>
                      <a:cxn ang="0">
                        <a:pos x="24" y="4"/>
                      </a:cxn>
                      <a:cxn ang="0">
                        <a:pos x="25" y="5"/>
                      </a:cxn>
                      <a:cxn ang="0">
                        <a:pos x="28" y="14"/>
                      </a:cxn>
                      <a:cxn ang="0">
                        <a:pos x="25" y="23"/>
                      </a:cxn>
                      <a:cxn ang="0">
                        <a:pos x="24" y="24"/>
                      </a:cxn>
                      <a:cxn ang="0">
                        <a:pos x="5" y="24"/>
                      </a:cxn>
                      <a:cxn ang="0">
                        <a:pos x="4" y="23"/>
                      </a:cxn>
                      <a:cxn ang="0">
                        <a:pos x="0" y="14"/>
                      </a:cxn>
                      <a:cxn ang="0">
                        <a:pos x="4" y="5"/>
                      </a:cxn>
                      <a:cxn ang="0">
                        <a:pos x="4" y="4"/>
                      </a:cxn>
                      <a:cxn ang="0">
                        <a:pos x="4" y="4"/>
                      </a:cxn>
                      <a:cxn ang="0">
                        <a:pos x="5" y="4"/>
                      </a:cxn>
                      <a:cxn ang="0">
                        <a:pos x="5" y="4"/>
                      </a:cxn>
                      <a:cxn ang="0">
                        <a:pos x="12" y="26"/>
                      </a:cxn>
                      <a:cxn ang="0">
                        <a:pos x="6" y="23"/>
                      </a:cxn>
                      <a:cxn ang="0">
                        <a:pos x="8" y="20"/>
                      </a:cxn>
                      <a:cxn ang="0">
                        <a:pos x="2" y="15"/>
                      </a:cxn>
                      <a:cxn ang="0">
                        <a:pos x="8" y="20"/>
                      </a:cxn>
                      <a:cxn ang="0">
                        <a:pos x="8" y="8"/>
                      </a:cxn>
                      <a:cxn ang="0">
                        <a:pos x="2" y="13"/>
                      </a:cxn>
                      <a:cxn ang="0">
                        <a:pos x="8" y="6"/>
                      </a:cxn>
                      <a:cxn ang="0">
                        <a:pos x="6" y="5"/>
                      </a:cxn>
                      <a:cxn ang="0">
                        <a:pos x="17" y="2"/>
                      </a:cxn>
                      <a:cxn ang="0">
                        <a:pos x="23" y="5"/>
                      </a:cxn>
                      <a:cxn ang="0">
                        <a:pos x="21" y="8"/>
                      </a:cxn>
                      <a:cxn ang="0">
                        <a:pos x="27" y="13"/>
                      </a:cxn>
                      <a:cxn ang="0">
                        <a:pos x="21" y="8"/>
                      </a:cxn>
                      <a:cxn ang="0">
                        <a:pos x="21" y="20"/>
                      </a:cxn>
                      <a:cxn ang="0">
                        <a:pos x="27" y="15"/>
                      </a:cxn>
                      <a:cxn ang="0">
                        <a:pos x="20" y="21"/>
                      </a:cxn>
                      <a:cxn ang="0">
                        <a:pos x="23" y="23"/>
                      </a:cxn>
                      <a:cxn ang="0">
                        <a:pos x="14" y="3"/>
                      </a:cxn>
                      <a:cxn ang="0">
                        <a:pos x="11" y="5"/>
                      </a:cxn>
                      <a:cxn ang="0">
                        <a:pos x="10" y="7"/>
                      </a:cxn>
                      <a:cxn ang="0">
                        <a:pos x="14" y="3"/>
                      </a:cxn>
                      <a:cxn ang="0">
                        <a:pos x="9" y="10"/>
                      </a:cxn>
                      <a:cxn ang="0">
                        <a:pos x="8" y="13"/>
                      </a:cxn>
                      <a:cxn ang="0">
                        <a:pos x="14" y="9"/>
                      </a:cxn>
                      <a:cxn ang="0">
                        <a:pos x="8" y="15"/>
                      </a:cxn>
                      <a:cxn ang="0">
                        <a:pos x="9" y="18"/>
                      </a:cxn>
                      <a:cxn ang="0">
                        <a:pos x="14" y="18"/>
                      </a:cxn>
                      <a:cxn ang="0">
                        <a:pos x="8" y="15"/>
                      </a:cxn>
                      <a:cxn ang="0">
                        <a:pos x="10" y="21"/>
                      </a:cxn>
                      <a:cxn ang="0">
                        <a:pos x="13" y="24"/>
                      </a:cxn>
                      <a:cxn ang="0">
                        <a:pos x="14" y="20"/>
                      </a:cxn>
                      <a:cxn ang="0">
                        <a:pos x="15" y="25"/>
                      </a:cxn>
                      <a:cxn ang="0">
                        <a:pos x="17" y="23"/>
                      </a:cxn>
                      <a:cxn ang="0">
                        <a:pos x="19" y="21"/>
                      </a:cxn>
                      <a:cxn ang="0">
                        <a:pos x="15" y="25"/>
                      </a:cxn>
                      <a:cxn ang="0">
                        <a:pos x="20" y="18"/>
                      </a:cxn>
                      <a:cxn ang="0">
                        <a:pos x="21" y="15"/>
                      </a:cxn>
                      <a:cxn ang="0">
                        <a:pos x="15" y="18"/>
                      </a:cxn>
                      <a:cxn ang="0">
                        <a:pos x="21" y="13"/>
                      </a:cxn>
                      <a:cxn ang="0">
                        <a:pos x="20" y="10"/>
                      </a:cxn>
                      <a:cxn ang="0">
                        <a:pos x="15" y="9"/>
                      </a:cxn>
                      <a:cxn ang="0">
                        <a:pos x="21" y="13"/>
                      </a:cxn>
                      <a:cxn ang="0">
                        <a:pos x="18" y="6"/>
                      </a:cxn>
                      <a:cxn ang="0">
                        <a:pos x="16" y="3"/>
                      </a:cxn>
                      <a:cxn ang="0">
                        <a:pos x="15" y="8"/>
                      </a:cxn>
                    </a:cxnLst>
                    <a:rect l="0" t="0" r="r" b="b"/>
                    <a:pathLst>
                      <a:path w="28" h="28">
                        <a:moveTo>
                          <a:pt x="14" y="0"/>
                        </a:moveTo>
                        <a:cubicBezTo>
                          <a:pt x="18" y="0"/>
                          <a:pt x="21" y="1"/>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5" y="4"/>
                          <a:pt x="25" y="5"/>
                          <a:pt x="25" y="5"/>
                        </a:cubicBezTo>
                        <a:cubicBezTo>
                          <a:pt x="25" y="5"/>
                          <a:pt x="25" y="5"/>
                          <a:pt x="25" y="5"/>
                        </a:cubicBezTo>
                        <a:cubicBezTo>
                          <a:pt x="25" y="5"/>
                          <a:pt x="25" y="5"/>
                          <a:pt x="25" y="5"/>
                        </a:cubicBezTo>
                        <a:cubicBezTo>
                          <a:pt x="27" y="7"/>
                          <a:pt x="28" y="10"/>
                          <a:pt x="28" y="14"/>
                        </a:cubicBezTo>
                        <a:cubicBezTo>
                          <a:pt x="28" y="17"/>
                          <a:pt x="27" y="20"/>
                          <a:pt x="25" y="23"/>
                        </a:cubicBezTo>
                        <a:cubicBezTo>
                          <a:pt x="25" y="23"/>
                          <a:pt x="25" y="23"/>
                          <a:pt x="25" y="23"/>
                        </a:cubicBezTo>
                        <a:cubicBezTo>
                          <a:pt x="24" y="23"/>
                          <a:pt x="24" y="24"/>
                          <a:pt x="24" y="24"/>
                        </a:cubicBezTo>
                        <a:cubicBezTo>
                          <a:pt x="24" y="24"/>
                          <a:pt x="24" y="24"/>
                          <a:pt x="24" y="24"/>
                        </a:cubicBezTo>
                        <a:cubicBezTo>
                          <a:pt x="21" y="26"/>
                          <a:pt x="18" y="28"/>
                          <a:pt x="14" y="28"/>
                        </a:cubicBezTo>
                        <a:cubicBezTo>
                          <a:pt x="11" y="28"/>
                          <a:pt x="7" y="26"/>
                          <a:pt x="5" y="24"/>
                        </a:cubicBezTo>
                        <a:cubicBezTo>
                          <a:pt x="5" y="24"/>
                          <a:pt x="5" y="24"/>
                          <a:pt x="5" y="24"/>
                        </a:cubicBezTo>
                        <a:cubicBezTo>
                          <a:pt x="5" y="24"/>
                          <a:pt x="4" y="23"/>
                          <a:pt x="4" y="23"/>
                        </a:cubicBezTo>
                        <a:cubicBezTo>
                          <a:pt x="4" y="23"/>
                          <a:pt x="4" y="23"/>
                          <a:pt x="4" y="23"/>
                        </a:cubicBezTo>
                        <a:cubicBezTo>
                          <a:pt x="2" y="20"/>
                          <a:pt x="0" y="17"/>
                          <a:pt x="0" y="14"/>
                        </a:cubicBezTo>
                        <a:cubicBezTo>
                          <a:pt x="0" y="10"/>
                          <a:pt x="2" y="7"/>
                          <a:pt x="4" y="5"/>
                        </a:cubicBezTo>
                        <a:cubicBezTo>
                          <a:pt x="4" y="5"/>
                          <a:pt x="4" y="5"/>
                          <a:pt x="4" y="5"/>
                        </a:cubicBezTo>
                        <a:cubicBezTo>
                          <a:pt x="4" y="5"/>
                          <a:pt x="4" y="5"/>
                          <a:pt x="4" y="5"/>
                        </a:cubicBezTo>
                        <a:cubicBezTo>
                          <a:pt x="4" y="5"/>
                          <a:pt x="4" y="4"/>
                          <a:pt x="4" y="4"/>
                        </a:cubicBezTo>
                        <a:cubicBezTo>
                          <a:pt x="4" y="4"/>
                          <a:pt x="4" y="4"/>
                          <a:pt x="4" y="4"/>
                        </a:cubicBezTo>
                        <a:cubicBezTo>
                          <a:pt x="4" y="4"/>
                          <a:pt x="4" y="4"/>
                          <a:pt x="4" y="4"/>
                        </a:cubicBezTo>
                        <a:cubicBezTo>
                          <a:pt x="4" y="4"/>
                          <a:pt x="5" y="4"/>
                          <a:pt x="5" y="4"/>
                        </a:cubicBezTo>
                        <a:cubicBezTo>
                          <a:pt x="5" y="4"/>
                          <a:pt x="5" y="4"/>
                          <a:pt x="5" y="4"/>
                        </a:cubicBezTo>
                        <a:cubicBezTo>
                          <a:pt x="5" y="4"/>
                          <a:pt x="5" y="4"/>
                          <a:pt x="5" y="4"/>
                        </a:cubicBezTo>
                        <a:cubicBezTo>
                          <a:pt x="5" y="4"/>
                          <a:pt x="5" y="4"/>
                          <a:pt x="5" y="4"/>
                        </a:cubicBezTo>
                        <a:cubicBezTo>
                          <a:pt x="7" y="1"/>
                          <a:pt x="11" y="0"/>
                          <a:pt x="14" y="0"/>
                        </a:cubicBezTo>
                        <a:close/>
                        <a:moveTo>
                          <a:pt x="12" y="26"/>
                        </a:moveTo>
                        <a:cubicBezTo>
                          <a:pt x="11" y="25"/>
                          <a:pt x="9" y="23"/>
                          <a:pt x="8" y="21"/>
                        </a:cubicBezTo>
                        <a:cubicBezTo>
                          <a:pt x="8" y="22"/>
                          <a:pt x="7" y="22"/>
                          <a:pt x="6" y="23"/>
                        </a:cubicBezTo>
                        <a:cubicBezTo>
                          <a:pt x="8" y="24"/>
                          <a:pt x="10" y="25"/>
                          <a:pt x="12" y="26"/>
                        </a:cubicBezTo>
                        <a:close/>
                        <a:moveTo>
                          <a:pt x="8" y="20"/>
                        </a:moveTo>
                        <a:cubicBezTo>
                          <a:pt x="7" y="18"/>
                          <a:pt x="7" y="16"/>
                          <a:pt x="6" y="15"/>
                        </a:cubicBezTo>
                        <a:cubicBezTo>
                          <a:pt x="2" y="15"/>
                          <a:pt x="2" y="15"/>
                          <a:pt x="2" y="15"/>
                        </a:cubicBezTo>
                        <a:cubicBezTo>
                          <a:pt x="2" y="17"/>
                          <a:pt x="3" y="20"/>
                          <a:pt x="5" y="22"/>
                        </a:cubicBezTo>
                        <a:cubicBezTo>
                          <a:pt x="6" y="21"/>
                          <a:pt x="7" y="20"/>
                          <a:pt x="8" y="20"/>
                        </a:cubicBezTo>
                        <a:close/>
                        <a:moveTo>
                          <a:pt x="6" y="13"/>
                        </a:moveTo>
                        <a:cubicBezTo>
                          <a:pt x="7" y="11"/>
                          <a:pt x="7" y="9"/>
                          <a:pt x="8" y="8"/>
                        </a:cubicBezTo>
                        <a:cubicBezTo>
                          <a:pt x="7" y="7"/>
                          <a:pt x="6" y="7"/>
                          <a:pt x="5" y="6"/>
                        </a:cubicBezTo>
                        <a:cubicBezTo>
                          <a:pt x="3" y="8"/>
                          <a:pt x="2" y="10"/>
                          <a:pt x="2" y="13"/>
                        </a:cubicBezTo>
                        <a:cubicBezTo>
                          <a:pt x="6" y="13"/>
                          <a:pt x="6" y="13"/>
                          <a:pt x="6" y="13"/>
                        </a:cubicBezTo>
                        <a:close/>
                        <a:moveTo>
                          <a:pt x="8" y="6"/>
                        </a:moveTo>
                        <a:cubicBezTo>
                          <a:pt x="9" y="5"/>
                          <a:pt x="11" y="3"/>
                          <a:pt x="12" y="2"/>
                        </a:cubicBezTo>
                        <a:cubicBezTo>
                          <a:pt x="10" y="2"/>
                          <a:pt x="8" y="3"/>
                          <a:pt x="6" y="5"/>
                        </a:cubicBezTo>
                        <a:cubicBezTo>
                          <a:pt x="7" y="5"/>
                          <a:pt x="8" y="6"/>
                          <a:pt x="8" y="6"/>
                        </a:cubicBezTo>
                        <a:close/>
                        <a:moveTo>
                          <a:pt x="17" y="2"/>
                        </a:moveTo>
                        <a:cubicBezTo>
                          <a:pt x="18" y="3"/>
                          <a:pt x="19" y="5"/>
                          <a:pt x="20" y="6"/>
                        </a:cubicBezTo>
                        <a:cubicBezTo>
                          <a:pt x="21" y="6"/>
                          <a:pt x="22" y="5"/>
                          <a:pt x="23" y="5"/>
                        </a:cubicBezTo>
                        <a:cubicBezTo>
                          <a:pt x="21" y="3"/>
                          <a:pt x="19" y="2"/>
                          <a:pt x="17" y="2"/>
                        </a:cubicBezTo>
                        <a:close/>
                        <a:moveTo>
                          <a:pt x="21" y="8"/>
                        </a:moveTo>
                        <a:cubicBezTo>
                          <a:pt x="22" y="9"/>
                          <a:pt x="22" y="11"/>
                          <a:pt x="22" y="13"/>
                        </a:cubicBezTo>
                        <a:cubicBezTo>
                          <a:pt x="27" y="13"/>
                          <a:pt x="27" y="13"/>
                          <a:pt x="27" y="13"/>
                        </a:cubicBezTo>
                        <a:cubicBezTo>
                          <a:pt x="26" y="10"/>
                          <a:pt x="25" y="8"/>
                          <a:pt x="24" y="6"/>
                        </a:cubicBezTo>
                        <a:cubicBezTo>
                          <a:pt x="23" y="7"/>
                          <a:pt x="22" y="7"/>
                          <a:pt x="21" y="8"/>
                        </a:cubicBezTo>
                        <a:close/>
                        <a:moveTo>
                          <a:pt x="22" y="15"/>
                        </a:moveTo>
                        <a:cubicBezTo>
                          <a:pt x="22" y="16"/>
                          <a:pt x="22" y="18"/>
                          <a:pt x="21" y="20"/>
                        </a:cubicBezTo>
                        <a:cubicBezTo>
                          <a:pt x="22" y="20"/>
                          <a:pt x="23" y="21"/>
                          <a:pt x="24" y="22"/>
                        </a:cubicBezTo>
                        <a:cubicBezTo>
                          <a:pt x="25" y="20"/>
                          <a:pt x="26" y="17"/>
                          <a:pt x="27" y="15"/>
                        </a:cubicBezTo>
                        <a:cubicBezTo>
                          <a:pt x="22" y="15"/>
                          <a:pt x="22" y="15"/>
                          <a:pt x="22" y="15"/>
                        </a:cubicBezTo>
                        <a:close/>
                        <a:moveTo>
                          <a:pt x="20" y="21"/>
                        </a:moveTo>
                        <a:cubicBezTo>
                          <a:pt x="19" y="23"/>
                          <a:pt x="18" y="25"/>
                          <a:pt x="17" y="26"/>
                        </a:cubicBezTo>
                        <a:cubicBezTo>
                          <a:pt x="19" y="25"/>
                          <a:pt x="21" y="24"/>
                          <a:pt x="23" y="23"/>
                        </a:cubicBezTo>
                        <a:cubicBezTo>
                          <a:pt x="22" y="22"/>
                          <a:pt x="21" y="22"/>
                          <a:pt x="20" y="21"/>
                        </a:cubicBezTo>
                        <a:close/>
                        <a:moveTo>
                          <a:pt x="14" y="3"/>
                        </a:moveTo>
                        <a:cubicBezTo>
                          <a:pt x="13" y="3"/>
                          <a:pt x="13" y="3"/>
                          <a:pt x="13" y="3"/>
                        </a:cubicBezTo>
                        <a:cubicBezTo>
                          <a:pt x="12" y="4"/>
                          <a:pt x="12" y="4"/>
                          <a:pt x="11" y="5"/>
                        </a:cubicBezTo>
                        <a:cubicBezTo>
                          <a:pt x="11" y="5"/>
                          <a:pt x="11" y="6"/>
                          <a:pt x="10" y="6"/>
                        </a:cubicBezTo>
                        <a:cubicBezTo>
                          <a:pt x="10" y="6"/>
                          <a:pt x="10" y="7"/>
                          <a:pt x="10" y="7"/>
                        </a:cubicBezTo>
                        <a:cubicBezTo>
                          <a:pt x="11" y="7"/>
                          <a:pt x="12" y="8"/>
                          <a:pt x="14" y="8"/>
                        </a:cubicBezTo>
                        <a:cubicBezTo>
                          <a:pt x="14" y="3"/>
                          <a:pt x="14" y="3"/>
                          <a:pt x="14" y="3"/>
                        </a:cubicBezTo>
                        <a:close/>
                        <a:moveTo>
                          <a:pt x="9" y="8"/>
                        </a:moveTo>
                        <a:cubicBezTo>
                          <a:pt x="9" y="9"/>
                          <a:pt x="9" y="9"/>
                          <a:pt x="9" y="10"/>
                        </a:cubicBezTo>
                        <a:cubicBezTo>
                          <a:pt x="8" y="10"/>
                          <a:pt x="8" y="11"/>
                          <a:pt x="8" y="12"/>
                        </a:cubicBezTo>
                        <a:cubicBezTo>
                          <a:pt x="8" y="12"/>
                          <a:pt x="8" y="13"/>
                          <a:pt x="8" y="13"/>
                        </a:cubicBezTo>
                        <a:cubicBezTo>
                          <a:pt x="14" y="13"/>
                          <a:pt x="14" y="13"/>
                          <a:pt x="14" y="13"/>
                        </a:cubicBezTo>
                        <a:cubicBezTo>
                          <a:pt x="14" y="9"/>
                          <a:pt x="14" y="9"/>
                          <a:pt x="14" y="9"/>
                        </a:cubicBezTo>
                        <a:cubicBezTo>
                          <a:pt x="12" y="9"/>
                          <a:pt x="10" y="9"/>
                          <a:pt x="9" y="8"/>
                        </a:cubicBezTo>
                        <a:close/>
                        <a:moveTo>
                          <a:pt x="8" y="15"/>
                        </a:moveTo>
                        <a:cubicBezTo>
                          <a:pt x="8" y="15"/>
                          <a:pt x="8" y="15"/>
                          <a:pt x="8" y="16"/>
                        </a:cubicBezTo>
                        <a:cubicBezTo>
                          <a:pt x="8" y="17"/>
                          <a:pt x="8" y="17"/>
                          <a:pt x="9" y="18"/>
                        </a:cubicBezTo>
                        <a:cubicBezTo>
                          <a:pt x="9" y="18"/>
                          <a:pt x="9" y="19"/>
                          <a:pt x="9" y="19"/>
                        </a:cubicBezTo>
                        <a:cubicBezTo>
                          <a:pt x="10" y="19"/>
                          <a:pt x="12" y="18"/>
                          <a:pt x="14" y="18"/>
                        </a:cubicBezTo>
                        <a:cubicBezTo>
                          <a:pt x="14" y="15"/>
                          <a:pt x="14" y="15"/>
                          <a:pt x="14" y="15"/>
                        </a:cubicBezTo>
                        <a:cubicBezTo>
                          <a:pt x="8" y="15"/>
                          <a:pt x="8" y="15"/>
                          <a:pt x="8" y="15"/>
                        </a:cubicBezTo>
                        <a:close/>
                        <a:moveTo>
                          <a:pt x="10" y="21"/>
                        </a:moveTo>
                        <a:cubicBezTo>
                          <a:pt x="10" y="21"/>
                          <a:pt x="10" y="21"/>
                          <a:pt x="10" y="21"/>
                        </a:cubicBezTo>
                        <a:cubicBezTo>
                          <a:pt x="11" y="22"/>
                          <a:pt x="11" y="23"/>
                          <a:pt x="11" y="23"/>
                        </a:cubicBezTo>
                        <a:cubicBezTo>
                          <a:pt x="12" y="24"/>
                          <a:pt x="12" y="24"/>
                          <a:pt x="13" y="24"/>
                        </a:cubicBezTo>
                        <a:cubicBezTo>
                          <a:pt x="13" y="25"/>
                          <a:pt x="13" y="25"/>
                          <a:pt x="14" y="25"/>
                        </a:cubicBezTo>
                        <a:cubicBezTo>
                          <a:pt x="14" y="20"/>
                          <a:pt x="14" y="20"/>
                          <a:pt x="14" y="20"/>
                        </a:cubicBezTo>
                        <a:cubicBezTo>
                          <a:pt x="12" y="20"/>
                          <a:pt x="11" y="20"/>
                          <a:pt x="10" y="21"/>
                        </a:cubicBezTo>
                        <a:close/>
                        <a:moveTo>
                          <a:pt x="15" y="25"/>
                        </a:moveTo>
                        <a:cubicBezTo>
                          <a:pt x="15" y="25"/>
                          <a:pt x="16" y="25"/>
                          <a:pt x="16" y="24"/>
                        </a:cubicBezTo>
                        <a:cubicBezTo>
                          <a:pt x="16" y="24"/>
                          <a:pt x="17" y="24"/>
                          <a:pt x="17" y="23"/>
                        </a:cubicBezTo>
                        <a:cubicBezTo>
                          <a:pt x="18" y="23"/>
                          <a:pt x="18" y="22"/>
                          <a:pt x="18" y="21"/>
                        </a:cubicBezTo>
                        <a:cubicBezTo>
                          <a:pt x="19" y="21"/>
                          <a:pt x="19" y="21"/>
                          <a:pt x="19" y="21"/>
                        </a:cubicBezTo>
                        <a:cubicBezTo>
                          <a:pt x="18" y="20"/>
                          <a:pt x="16" y="20"/>
                          <a:pt x="15" y="20"/>
                        </a:cubicBezTo>
                        <a:cubicBezTo>
                          <a:pt x="15" y="25"/>
                          <a:pt x="15" y="25"/>
                          <a:pt x="15" y="25"/>
                        </a:cubicBezTo>
                        <a:close/>
                        <a:moveTo>
                          <a:pt x="20" y="19"/>
                        </a:moveTo>
                        <a:cubicBezTo>
                          <a:pt x="20" y="19"/>
                          <a:pt x="20" y="18"/>
                          <a:pt x="20" y="18"/>
                        </a:cubicBezTo>
                        <a:cubicBezTo>
                          <a:pt x="20" y="17"/>
                          <a:pt x="20" y="17"/>
                          <a:pt x="20" y="16"/>
                        </a:cubicBezTo>
                        <a:cubicBezTo>
                          <a:pt x="21" y="15"/>
                          <a:pt x="21" y="15"/>
                          <a:pt x="21" y="15"/>
                        </a:cubicBezTo>
                        <a:cubicBezTo>
                          <a:pt x="15" y="15"/>
                          <a:pt x="15" y="15"/>
                          <a:pt x="15" y="15"/>
                        </a:cubicBezTo>
                        <a:cubicBezTo>
                          <a:pt x="15" y="18"/>
                          <a:pt x="15" y="18"/>
                          <a:pt x="15" y="18"/>
                        </a:cubicBezTo>
                        <a:cubicBezTo>
                          <a:pt x="17" y="18"/>
                          <a:pt x="18" y="19"/>
                          <a:pt x="20" y="19"/>
                        </a:cubicBezTo>
                        <a:close/>
                        <a:moveTo>
                          <a:pt x="21" y="13"/>
                        </a:moveTo>
                        <a:cubicBezTo>
                          <a:pt x="21" y="13"/>
                          <a:pt x="21" y="12"/>
                          <a:pt x="20" y="12"/>
                        </a:cubicBezTo>
                        <a:cubicBezTo>
                          <a:pt x="20" y="11"/>
                          <a:pt x="20" y="10"/>
                          <a:pt x="20" y="10"/>
                        </a:cubicBezTo>
                        <a:cubicBezTo>
                          <a:pt x="20" y="9"/>
                          <a:pt x="20" y="9"/>
                          <a:pt x="20" y="8"/>
                        </a:cubicBezTo>
                        <a:cubicBezTo>
                          <a:pt x="18" y="9"/>
                          <a:pt x="17" y="9"/>
                          <a:pt x="15" y="9"/>
                        </a:cubicBezTo>
                        <a:cubicBezTo>
                          <a:pt x="15" y="13"/>
                          <a:pt x="15" y="13"/>
                          <a:pt x="15" y="13"/>
                        </a:cubicBezTo>
                        <a:cubicBezTo>
                          <a:pt x="21" y="13"/>
                          <a:pt x="21" y="13"/>
                          <a:pt x="21" y="13"/>
                        </a:cubicBezTo>
                        <a:close/>
                        <a:moveTo>
                          <a:pt x="19" y="7"/>
                        </a:moveTo>
                        <a:cubicBezTo>
                          <a:pt x="19" y="7"/>
                          <a:pt x="19" y="6"/>
                          <a:pt x="18" y="6"/>
                        </a:cubicBezTo>
                        <a:cubicBezTo>
                          <a:pt x="18" y="6"/>
                          <a:pt x="18" y="5"/>
                          <a:pt x="17" y="5"/>
                        </a:cubicBezTo>
                        <a:cubicBezTo>
                          <a:pt x="17" y="4"/>
                          <a:pt x="16" y="4"/>
                          <a:pt x="16" y="3"/>
                        </a:cubicBezTo>
                        <a:cubicBezTo>
                          <a:pt x="16" y="3"/>
                          <a:pt x="15" y="3"/>
                          <a:pt x="15" y="3"/>
                        </a:cubicBezTo>
                        <a:cubicBezTo>
                          <a:pt x="15" y="8"/>
                          <a:pt x="15" y="8"/>
                          <a:pt x="15" y="8"/>
                        </a:cubicBezTo>
                        <a:cubicBezTo>
                          <a:pt x="16" y="8"/>
                          <a:pt x="18" y="7"/>
                          <a:pt x="19" y="7"/>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77" name="îṣļîḑé-Freeform: Shape 274"/>
                  <p:cNvSpPr>
                    <a:spLocks/>
                  </p:cNvSpPr>
                  <p:nvPr/>
                </p:nvSpPr>
                <p:spPr bwMode="auto">
                  <a:xfrm>
                    <a:off x="4064794" y="3469288"/>
                    <a:ext cx="55563" cy="52387"/>
                  </a:xfrm>
                  <a:custGeom>
                    <a:avLst/>
                    <a:gdLst/>
                    <a:ahLst/>
                    <a:cxnLst>
                      <a:cxn ang="0">
                        <a:pos x="21" y="0"/>
                      </a:cxn>
                      <a:cxn ang="0">
                        <a:pos x="11" y="0"/>
                      </a:cxn>
                      <a:cxn ang="0">
                        <a:pos x="12" y="3"/>
                      </a:cxn>
                      <a:cxn ang="0">
                        <a:pos x="0" y="20"/>
                      </a:cxn>
                      <a:cxn ang="0">
                        <a:pos x="4" y="20"/>
                      </a:cxn>
                      <a:cxn ang="0">
                        <a:pos x="14" y="6"/>
                      </a:cxn>
                      <a:cxn ang="0">
                        <a:pos x="15" y="8"/>
                      </a:cxn>
                      <a:cxn ang="0">
                        <a:pos x="21" y="0"/>
                      </a:cxn>
                    </a:cxnLst>
                    <a:rect l="0" t="0" r="r" b="b"/>
                    <a:pathLst>
                      <a:path w="21" h="20">
                        <a:moveTo>
                          <a:pt x="21" y="0"/>
                        </a:moveTo>
                        <a:cubicBezTo>
                          <a:pt x="11" y="0"/>
                          <a:pt x="11" y="0"/>
                          <a:pt x="11" y="0"/>
                        </a:cubicBezTo>
                        <a:cubicBezTo>
                          <a:pt x="12" y="3"/>
                          <a:pt x="12" y="3"/>
                          <a:pt x="12" y="3"/>
                        </a:cubicBezTo>
                        <a:cubicBezTo>
                          <a:pt x="6" y="6"/>
                          <a:pt x="1" y="12"/>
                          <a:pt x="0" y="20"/>
                        </a:cubicBezTo>
                        <a:cubicBezTo>
                          <a:pt x="4" y="20"/>
                          <a:pt x="4" y="20"/>
                          <a:pt x="4" y="20"/>
                        </a:cubicBezTo>
                        <a:cubicBezTo>
                          <a:pt x="5" y="14"/>
                          <a:pt x="8" y="9"/>
                          <a:pt x="14" y="6"/>
                        </a:cubicBezTo>
                        <a:cubicBezTo>
                          <a:pt x="15" y="8"/>
                          <a:pt x="15" y="8"/>
                          <a:pt x="15" y="8"/>
                        </a:cubicBezTo>
                        <a:cubicBezTo>
                          <a:pt x="21" y="0"/>
                          <a:pt x="21" y="0"/>
                          <a:pt x="21" y="0"/>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78" name="îṣļîḑé-Freeform: Shape 275"/>
                  <p:cNvSpPr>
                    <a:spLocks/>
                  </p:cNvSpPr>
                  <p:nvPr/>
                </p:nvSpPr>
                <p:spPr bwMode="auto">
                  <a:xfrm>
                    <a:off x="4120356" y="3528025"/>
                    <a:ext cx="57150" cy="52387"/>
                  </a:xfrm>
                  <a:custGeom>
                    <a:avLst/>
                    <a:gdLst/>
                    <a:ahLst/>
                    <a:cxnLst>
                      <a:cxn ang="0">
                        <a:pos x="0" y="20"/>
                      </a:cxn>
                      <a:cxn ang="0">
                        <a:pos x="11" y="20"/>
                      </a:cxn>
                      <a:cxn ang="0">
                        <a:pos x="9" y="18"/>
                      </a:cxn>
                      <a:cxn ang="0">
                        <a:pos x="22" y="1"/>
                      </a:cxn>
                      <a:cxn ang="0">
                        <a:pos x="18" y="0"/>
                      </a:cxn>
                      <a:cxn ang="0">
                        <a:pos x="8" y="15"/>
                      </a:cxn>
                      <a:cxn ang="0">
                        <a:pos x="7" y="12"/>
                      </a:cxn>
                      <a:cxn ang="0">
                        <a:pos x="0" y="20"/>
                      </a:cxn>
                    </a:cxnLst>
                    <a:rect l="0" t="0" r="r" b="b"/>
                    <a:pathLst>
                      <a:path w="22" h="20">
                        <a:moveTo>
                          <a:pt x="0" y="20"/>
                        </a:moveTo>
                        <a:cubicBezTo>
                          <a:pt x="11" y="20"/>
                          <a:pt x="11" y="20"/>
                          <a:pt x="11" y="20"/>
                        </a:cubicBezTo>
                        <a:cubicBezTo>
                          <a:pt x="9" y="18"/>
                          <a:pt x="9" y="18"/>
                          <a:pt x="9" y="18"/>
                        </a:cubicBezTo>
                        <a:cubicBezTo>
                          <a:pt x="16" y="15"/>
                          <a:pt x="21" y="8"/>
                          <a:pt x="22" y="1"/>
                        </a:cubicBezTo>
                        <a:cubicBezTo>
                          <a:pt x="18" y="0"/>
                          <a:pt x="18" y="0"/>
                          <a:pt x="18" y="0"/>
                        </a:cubicBezTo>
                        <a:cubicBezTo>
                          <a:pt x="17" y="7"/>
                          <a:pt x="13" y="12"/>
                          <a:pt x="8" y="15"/>
                        </a:cubicBezTo>
                        <a:cubicBezTo>
                          <a:pt x="7" y="12"/>
                          <a:pt x="7" y="12"/>
                          <a:pt x="7" y="12"/>
                        </a:cubicBezTo>
                        <a:cubicBezTo>
                          <a:pt x="0" y="20"/>
                          <a:pt x="0" y="20"/>
                          <a:pt x="0" y="20"/>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79" name="îṣļîḑé-Freeform: Shape 276"/>
                  <p:cNvSpPr>
                    <a:spLocks/>
                  </p:cNvSpPr>
                  <p:nvPr/>
                </p:nvSpPr>
                <p:spPr bwMode="auto">
                  <a:xfrm>
                    <a:off x="4125119" y="3470875"/>
                    <a:ext cx="52388" cy="55562"/>
                  </a:xfrm>
                  <a:custGeom>
                    <a:avLst/>
                    <a:gdLst/>
                    <a:ahLst/>
                    <a:cxnLst>
                      <a:cxn ang="0">
                        <a:pos x="20" y="21"/>
                      </a:cxn>
                      <a:cxn ang="0">
                        <a:pos x="20" y="11"/>
                      </a:cxn>
                      <a:cxn ang="0">
                        <a:pos x="17" y="12"/>
                      </a:cxn>
                      <a:cxn ang="0">
                        <a:pos x="0" y="0"/>
                      </a:cxn>
                      <a:cxn ang="0">
                        <a:pos x="0" y="3"/>
                      </a:cxn>
                      <a:cxn ang="0">
                        <a:pos x="14" y="13"/>
                      </a:cxn>
                      <a:cxn ang="0">
                        <a:pos x="12" y="15"/>
                      </a:cxn>
                      <a:cxn ang="0">
                        <a:pos x="20" y="21"/>
                      </a:cxn>
                    </a:cxnLst>
                    <a:rect l="0" t="0" r="r" b="b"/>
                    <a:pathLst>
                      <a:path w="20" h="21">
                        <a:moveTo>
                          <a:pt x="20" y="21"/>
                        </a:moveTo>
                        <a:cubicBezTo>
                          <a:pt x="20" y="11"/>
                          <a:pt x="20" y="11"/>
                          <a:pt x="20" y="11"/>
                        </a:cubicBezTo>
                        <a:cubicBezTo>
                          <a:pt x="17" y="12"/>
                          <a:pt x="17" y="12"/>
                          <a:pt x="17" y="12"/>
                        </a:cubicBezTo>
                        <a:cubicBezTo>
                          <a:pt x="14" y="5"/>
                          <a:pt x="8" y="0"/>
                          <a:pt x="0" y="0"/>
                        </a:cubicBezTo>
                        <a:cubicBezTo>
                          <a:pt x="0" y="3"/>
                          <a:pt x="0" y="3"/>
                          <a:pt x="0" y="3"/>
                        </a:cubicBezTo>
                        <a:cubicBezTo>
                          <a:pt x="6" y="4"/>
                          <a:pt x="12" y="8"/>
                          <a:pt x="14" y="13"/>
                        </a:cubicBezTo>
                        <a:cubicBezTo>
                          <a:pt x="12" y="15"/>
                          <a:pt x="12" y="15"/>
                          <a:pt x="12" y="15"/>
                        </a:cubicBezTo>
                        <a:cubicBezTo>
                          <a:pt x="20" y="21"/>
                          <a:pt x="20" y="21"/>
                          <a:pt x="20" y="21"/>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80" name="îṣļîḑé-Freeform: Shape 277"/>
                  <p:cNvSpPr>
                    <a:spLocks/>
                  </p:cNvSpPr>
                  <p:nvPr/>
                </p:nvSpPr>
                <p:spPr bwMode="auto">
                  <a:xfrm>
                    <a:off x="4064794" y="3526438"/>
                    <a:ext cx="52388" cy="53975"/>
                  </a:xfrm>
                  <a:custGeom>
                    <a:avLst/>
                    <a:gdLst/>
                    <a:ahLst/>
                    <a:cxnLst>
                      <a:cxn ang="0">
                        <a:pos x="0" y="0"/>
                      </a:cxn>
                      <a:cxn ang="0">
                        <a:pos x="0" y="10"/>
                      </a:cxn>
                      <a:cxn ang="0">
                        <a:pos x="2" y="9"/>
                      </a:cxn>
                      <a:cxn ang="0">
                        <a:pos x="19" y="21"/>
                      </a:cxn>
                      <a:cxn ang="0">
                        <a:pos x="20" y="17"/>
                      </a:cxn>
                      <a:cxn ang="0">
                        <a:pos x="6" y="7"/>
                      </a:cxn>
                      <a:cxn ang="0">
                        <a:pos x="8" y="6"/>
                      </a:cxn>
                      <a:cxn ang="0">
                        <a:pos x="0" y="0"/>
                      </a:cxn>
                    </a:cxnLst>
                    <a:rect l="0" t="0" r="r" b="b"/>
                    <a:pathLst>
                      <a:path w="20" h="21">
                        <a:moveTo>
                          <a:pt x="0" y="0"/>
                        </a:moveTo>
                        <a:cubicBezTo>
                          <a:pt x="0" y="10"/>
                          <a:pt x="0" y="10"/>
                          <a:pt x="0" y="10"/>
                        </a:cubicBezTo>
                        <a:cubicBezTo>
                          <a:pt x="2" y="9"/>
                          <a:pt x="2" y="9"/>
                          <a:pt x="2" y="9"/>
                        </a:cubicBezTo>
                        <a:cubicBezTo>
                          <a:pt x="5" y="15"/>
                          <a:pt x="12" y="20"/>
                          <a:pt x="19" y="21"/>
                        </a:cubicBezTo>
                        <a:cubicBezTo>
                          <a:pt x="20" y="17"/>
                          <a:pt x="20" y="17"/>
                          <a:pt x="20" y="17"/>
                        </a:cubicBezTo>
                        <a:cubicBezTo>
                          <a:pt x="13" y="17"/>
                          <a:pt x="8" y="13"/>
                          <a:pt x="6" y="7"/>
                        </a:cubicBezTo>
                        <a:cubicBezTo>
                          <a:pt x="8" y="6"/>
                          <a:pt x="8" y="6"/>
                          <a:pt x="8" y="6"/>
                        </a:cubicBezTo>
                        <a:cubicBezTo>
                          <a:pt x="0" y="0"/>
                          <a:pt x="0" y="0"/>
                          <a:pt x="0" y="0"/>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grpSp>
            <p:nvGrpSpPr>
              <p:cNvPr id="43" name="Group 278"/>
              <p:cNvGrpSpPr/>
              <p:nvPr/>
            </p:nvGrpSpPr>
            <p:grpSpPr>
              <a:xfrm>
                <a:off x="6289638" y="4153673"/>
                <a:ext cx="848664" cy="850862"/>
                <a:chOff x="4715669" y="3275613"/>
                <a:chExt cx="612775" cy="614362"/>
              </a:xfrm>
            </p:grpSpPr>
            <p:sp>
              <p:nvSpPr>
                <p:cNvPr id="67" name="îṣļîḑé-Oval 279"/>
                <p:cNvSpPr>
                  <a:spLocks/>
                </p:cNvSpPr>
                <p:nvPr/>
              </p:nvSpPr>
              <p:spPr bwMode="auto">
                <a:xfrm>
                  <a:off x="4715669" y="3275613"/>
                  <a:ext cx="612775" cy="614362"/>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8" name="îṣļîḑé-Freeform: Shape 280"/>
                <p:cNvSpPr>
                  <a:spLocks/>
                </p:cNvSpPr>
                <p:nvPr/>
              </p:nvSpPr>
              <p:spPr bwMode="auto">
                <a:xfrm>
                  <a:off x="4780756" y="3345463"/>
                  <a:ext cx="482600" cy="481012"/>
                </a:xfrm>
                <a:custGeom>
                  <a:avLst/>
                  <a:gdLst/>
                  <a:ahLst/>
                  <a:cxnLst>
                    <a:cxn ang="0">
                      <a:pos x="92" y="0"/>
                    </a:cxn>
                    <a:cxn ang="0">
                      <a:pos x="102" y="1"/>
                    </a:cxn>
                    <a:cxn ang="0">
                      <a:pos x="159" y="30"/>
                    </a:cxn>
                    <a:cxn ang="0">
                      <a:pos x="165" y="37"/>
                    </a:cxn>
                    <a:cxn ang="0">
                      <a:pos x="182" y="105"/>
                    </a:cxn>
                    <a:cxn ang="0">
                      <a:pos x="180" y="113"/>
                    </a:cxn>
                    <a:cxn ang="0">
                      <a:pos x="139" y="168"/>
                    </a:cxn>
                    <a:cxn ang="0">
                      <a:pos x="132" y="173"/>
                    </a:cxn>
                    <a:cxn ang="0">
                      <a:pos x="66" y="177"/>
                    </a:cxn>
                    <a:cxn ang="0">
                      <a:pos x="57" y="174"/>
                    </a:cxn>
                    <a:cxn ang="0">
                      <a:pos x="9" y="126"/>
                    </a:cxn>
                    <a:cxn ang="0">
                      <a:pos x="6" y="118"/>
                    </a:cxn>
                    <a:cxn ang="0">
                      <a:pos x="9" y="56"/>
                    </a:cxn>
                    <a:cxn ang="0">
                      <a:pos x="13" y="48"/>
                    </a:cxn>
                    <a:cxn ang="0">
                      <a:pos x="66" y="4"/>
                    </a:cxn>
                    <a:cxn ang="0">
                      <a:pos x="92" y="0"/>
                    </a:cxn>
                  </a:cxnLst>
                  <a:rect l="0" t="0" r="r" b="b"/>
                  <a:pathLst>
                    <a:path w="185" h="184">
                      <a:moveTo>
                        <a:pt x="92" y="0"/>
                      </a:moveTo>
                      <a:cubicBezTo>
                        <a:pt x="102" y="1"/>
                        <a:pt x="102" y="1"/>
                        <a:pt x="102" y="1"/>
                      </a:cubicBezTo>
                      <a:cubicBezTo>
                        <a:pt x="125" y="4"/>
                        <a:pt x="143" y="13"/>
                        <a:pt x="159"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2" y="173"/>
                        <a:pt x="132" y="173"/>
                        <a:pt x="132" y="173"/>
                      </a:cubicBezTo>
                      <a:cubicBezTo>
                        <a:pt x="110" y="182"/>
                        <a:pt x="89" y="184"/>
                        <a:pt x="66"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6" y="4"/>
                      </a:cubicBezTo>
                      <a:cubicBezTo>
                        <a:pt x="75" y="2"/>
                        <a:pt x="83" y="0"/>
                        <a:pt x="92" y="0"/>
                      </a:cubicBezTo>
                      <a:close/>
                    </a:path>
                  </a:pathLst>
                </a:custGeom>
                <a:solidFill>
                  <a:schemeClr val="accent2"/>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nvGrpSpPr>
                <p:cNvPr id="69" name="Group 281"/>
                <p:cNvGrpSpPr/>
                <p:nvPr/>
              </p:nvGrpSpPr>
              <p:grpSpPr>
                <a:xfrm>
                  <a:off x="4871244" y="3469288"/>
                  <a:ext cx="301625" cy="252412"/>
                  <a:chOff x="4871244" y="3469288"/>
                  <a:chExt cx="301625" cy="252412"/>
                </a:xfrm>
              </p:grpSpPr>
              <p:sp>
                <p:nvSpPr>
                  <p:cNvPr id="70" name="îṣļîḑé-Freeform: Shape 282"/>
                  <p:cNvSpPr>
                    <a:spLocks/>
                  </p:cNvSpPr>
                  <p:nvPr/>
                </p:nvSpPr>
                <p:spPr bwMode="auto">
                  <a:xfrm>
                    <a:off x="4871244" y="3469288"/>
                    <a:ext cx="301625" cy="252412"/>
                  </a:xfrm>
                  <a:custGeom>
                    <a:avLst/>
                    <a:gdLst/>
                    <a:ahLst/>
                    <a:cxnLst>
                      <a:cxn ang="0">
                        <a:pos x="6" y="72"/>
                      </a:cxn>
                      <a:cxn ang="0">
                        <a:pos x="13" y="72"/>
                      </a:cxn>
                      <a:cxn ang="0">
                        <a:pos x="13" y="74"/>
                      </a:cxn>
                      <a:cxn ang="0">
                        <a:pos x="6" y="74"/>
                      </a:cxn>
                      <a:cxn ang="0">
                        <a:pos x="6" y="72"/>
                      </a:cxn>
                      <a:cxn ang="0">
                        <a:pos x="15" y="72"/>
                      </a:cxn>
                      <a:cxn ang="0">
                        <a:pos x="21" y="72"/>
                      </a:cxn>
                      <a:cxn ang="0">
                        <a:pos x="21" y="74"/>
                      </a:cxn>
                      <a:cxn ang="0">
                        <a:pos x="15" y="74"/>
                      </a:cxn>
                      <a:cxn ang="0">
                        <a:pos x="15" y="72"/>
                      </a:cxn>
                      <a:cxn ang="0">
                        <a:pos x="23" y="72"/>
                      </a:cxn>
                      <a:cxn ang="0">
                        <a:pos x="29" y="72"/>
                      </a:cxn>
                      <a:cxn ang="0">
                        <a:pos x="29" y="74"/>
                      </a:cxn>
                      <a:cxn ang="0">
                        <a:pos x="23" y="74"/>
                      </a:cxn>
                      <a:cxn ang="0">
                        <a:pos x="23" y="72"/>
                      </a:cxn>
                      <a:cxn ang="0">
                        <a:pos x="57" y="71"/>
                      </a:cxn>
                      <a:cxn ang="0">
                        <a:pos x="59" y="73"/>
                      </a:cxn>
                      <a:cxn ang="0">
                        <a:pos x="57" y="75"/>
                      </a:cxn>
                      <a:cxn ang="0">
                        <a:pos x="56" y="73"/>
                      </a:cxn>
                      <a:cxn ang="0">
                        <a:pos x="57" y="71"/>
                      </a:cxn>
                      <a:cxn ang="0">
                        <a:pos x="108" y="7"/>
                      </a:cxn>
                      <a:cxn ang="0">
                        <a:pos x="6" y="7"/>
                      </a:cxn>
                      <a:cxn ang="0">
                        <a:pos x="6" y="66"/>
                      </a:cxn>
                      <a:cxn ang="0">
                        <a:pos x="108" y="66"/>
                      </a:cxn>
                      <a:cxn ang="0">
                        <a:pos x="108" y="7"/>
                      </a:cxn>
                      <a:cxn ang="0">
                        <a:pos x="69" y="80"/>
                      </a:cxn>
                      <a:cxn ang="0">
                        <a:pos x="69" y="90"/>
                      </a:cxn>
                      <a:cxn ang="0">
                        <a:pos x="87" y="90"/>
                      </a:cxn>
                      <a:cxn ang="0">
                        <a:pos x="87" y="97"/>
                      </a:cxn>
                      <a:cxn ang="0">
                        <a:pos x="28" y="97"/>
                      </a:cxn>
                      <a:cxn ang="0">
                        <a:pos x="28" y="90"/>
                      </a:cxn>
                      <a:cxn ang="0">
                        <a:pos x="46" y="90"/>
                      </a:cxn>
                      <a:cxn ang="0">
                        <a:pos x="46" y="80"/>
                      </a:cxn>
                      <a:cxn ang="0">
                        <a:pos x="6" y="80"/>
                      </a:cxn>
                      <a:cxn ang="0">
                        <a:pos x="0" y="74"/>
                      </a:cxn>
                      <a:cxn ang="0">
                        <a:pos x="0" y="6"/>
                      </a:cxn>
                      <a:cxn ang="0">
                        <a:pos x="6" y="0"/>
                      </a:cxn>
                      <a:cxn ang="0">
                        <a:pos x="109" y="0"/>
                      </a:cxn>
                      <a:cxn ang="0">
                        <a:pos x="115" y="6"/>
                      </a:cxn>
                      <a:cxn ang="0">
                        <a:pos x="115" y="74"/>
                      </a:cxn>
                      <a:cxn ang="0">
                        <a:pos x="109" y="80"/>
                      </a:cxn>
                      <a:cxn ang="0">
                        <a:pos x="69" y="80"/>
                      </a:cxn>
                    </a:cxnLst>
                    <a:rect l="0" t="0" r="r" b="b"/>
                    <a:pathLst>
                      <a:path w="115" h="97">
                        <a:moveTo>
                          <a:pt x="6" y="72"/>
                        </a:moveTo>
                        <a:cubicBezTo>
                          <a:pt x="13" y="72"/>
                          <a:pt x="13" y="72"/>
                          <a:pt x="13" y="72"/>
                        </a:cubicBezTo>
                        <a:cubicBezTo>
                          <a:pt x="13" y="74"/>
                          <a:pt x="13" y="74"/>
                          <a:pt x="13" y="74"/>
                        </a:cubicBezTo>
                        <a:cubicBezTo>
                          <a:pt x="6" y="74"/>
                          <a:pt x="6" y="74"/>
                          <a:pt x="6" y="74"/>
                        </a:cubicBezTo>
                        <a:cubicBezTo>
                          <a:pt x="6" y="72"/>
                          <a:pt x="6" y="72"/>
                          <a:pt x="6" y="72"/>
                        </a:cubicBezTo>
                        <a:close/>
                        <a:moveTo>
                          <a:pt x="15" y="72"/>
                        </a:moveTo>
                        <a:cubicBezTo>
                          <a:pt x="17" y="72"/>
                          <a:pt x="19" y="72"/>
                          <a:pt x="21" y="72"/>
                        </a:cubicBezTo>
                        <a:cubicBezTo>
                          <a:pt x="21" y="73"/>
                          <a:pt x="21" y="73"/>
                          <a:pt x="21" y="74"/>
                        </a:cubicBezTo>
                        <a:cubicBezTo>
                          <a:pt x="19" y="74"/>
                          <a:pt x="17" y="74"/>
                          <a:pt x="15" y="74"/>
                        </a:cubicBezTo>
                        <a:cubicBezTo>
                          <a:pt x="15" y="73"/>
                          <a:pt x="15" y="73"/>
                          <a:pt x="15" y="72"/>
                        </a:cubicBezTo>
                        <a:close/>
                        <a:moveTo>
                          <a:pt x="23" y="72"/>
                        </a:moveTo>
                        <a:cubicBezTo>
                          <a:pt x="29" y="72"/>
                          <a:pt x="29" y="72"/>
                          <a:pt x="29" y="72"/>
                        </a:cubicBezTo>
                        <a:cubicBezTo>
                          <a:pt x="29" y="74"/>
                          <a:pt x="29" y="74"/>
                          <a:pt x="29" y="74"/>
                        </a:cubicBezTo>
                        <a:cubicBezTo>
                          <a:pt x="23" y="74"/>
                          <a:pt x="23" y="74"/>
                          <a:pt x="23" y="74"/>
                        </a:cubicBezTo>
                        <a:cubicBezTo>
                          <a:pt x="23" y="72"/>
                          <a:pt x="23" y="72"/>
                          <a:pt x="23" y="72"/>
                        </a:cubicBezTo>
                        <a:close/>
                        <a:moveTo>
                          <a:pt x="57" y="71"/>
                        </a:moveTo>
                        <a:cubicBezTo>
                          <a:pt x="58" y="71"/>
                          <a:pt x="59" y="72"/>
                          <a:pt x="59" y="73"/>
                        </a:cubicBezTo>
                        <a:cubicBezTo>
                          <a:pt x="59" y="74"/>
                          <a:pt x="58" y="75"/>
                          <a:pt x="57" y="75"/>
                        </a:cubicBezTo>
                        <a:cubicBezTo>
                          <a:pt x="56" y="75"/>
                          <a:pt x="56" y="74"/>
                          <a:pt x="56" y="73"/>
                        </a:cubicBezTo>
                        <a:cubicBezTo>
                          <a:pt x="56" y="72"/>
                          <a:pt x="56" y="71"/>
                          <a:pt x="57" y="71"/>
                        </a:cubicBezTo>
                        <a:close/>
                        <a:moveTo>
                          <a:pt x="108" y="7"/>
                        </a:moveTo>
                        <a:cubicBezTo>
                          <a:pt x="6" y="7"/>
                          <a:pt x="6" y="7"/>
                          <a:pt x="6" y="7"/>
                        </a:cubicBezTo>
                        <a:cubicBezTo>
                          <a:pt x="6" y="66"/>
                          <a:pt x="6" y="66"/>
                          <a:pt x="6" y="66"/>
                        </a:cubicBezTo>
                        <a:cubicBezTo>
                          <a:pt x="108" y="66"/>
                          <a:pt x="108" y="66"/>
                          <a:pt x="108" y="66"/>
                        </a:cubicBezTo>
                        <a:cubicBezTo>
                          <a:pt x="108" y="7"/>
                          <a:pt x="108" y="7"/>
                          <a:pt x="108" y="7"/>
                        </a:cubicBezTo>
                        <a:close/>
                        <a:moveTo>
                          <a:pt x="69" y="80"/>
                        </a:moveTo>
                        <a:cubicBezTo>
                          <a:pt x="69" y="90"/>
                          <a:pt x="69" y="90"/>
                          <a:pt x="69" y="90"/>
                        </a:cubicBezTo>
                        <a:cubicBezTo>
                          <a:pt x="87" y="90"/>
                          <a:pt x="87" y="90"/>
                          <a:pt x="87" y="90"/>
                        </a:cubicBezTo>
                        <a:cubicBezTo>
                          <a:pt x="87" y="97"/>
                          <a:pt x="87" y="97"/>
                          <a:pt x="87" y="97"/>
                        </a:cubicBezTo>
                        <a:cubicBezTo>
                          <a:pt x="28" y="97"/>
                          <a:pt x="28" y="97"/>
                          <a:pt x="28" y="97"/>
                        </a:cubicBezTo>
                        <a:cubicBezTo>
                          <a:pt x="28" y="90"/>
                          <a:pt x="28" y="90"/>
                          <a:pt x="28" y="90"/>
                        </a:cubicBezTo>
                        <a:cubicBezTo>
                          <a:pt x="46" y="90"/>
                          <a:pt x="46" y="90"/>
                          <a:pt x="46" y="90"/>
                        </a:cubicBezTo>
                        <a:cubicBezTo>
                          <a:pt x="46" y="80"/>
                          <a:pt x="46" y="80"/>
                          <a:pt x="46" y="80"/>
                        </a:cubicBezTo>
                        <a:cubicBezTo>
                          <a:pt x="6" y="80"/>
                          <a:pt x="6" y="80"/>
                          <a:pt x="6" y="80"/>
                        </a:cubicBezTo>
                        <a:cubicBezTo>
                          <a:pt x="3" y="80"/>
                          <a:pt x="0" y="77"/>
                          <a:pt x="0" y="74"/>
                        </a:cubicBezTo>
                        <a:cubicBezTo>
                          <a:pt x="0" y="54"/>
                          <a:pt x="0" y="26"/>
                          <a:pt x="0" y="6"/>
                        </a:cubicBezTo>
                        <a:cubicBezTo>
                          <a:pt x="0" y="3"/>
                          <a:pt x="3" y="0"/>
                          <a:pt x="6" y="0"/>
                        </a:cubicBezTo>
                        <a:cubicBezTo>
                          <a:pt x="109" y="0"/>
                          <a:pt x="109" y="0"/>
                          <a:pt x="109" y="0"/>
                        </a:cubicBezTo>
                        <a:cubicBezTo>
                          <a:pt x="112" y="0"/>
                          <a:pt x="115" y="3"/>
                          <a:pt x="115" y="6"/>
                        </a:cubicBezTo>
                        <a:cubicBezTo>
                          <a:pt x="115" y="26"/>
                          <a:pt x="115" y="54"/>
                          <a:pt x="115" y="74"/>
                        </a:cubicBezTo>
                        <a:cubicBezTo>
                          <a:pt x="115" y="77"/>
                          <a:pt x="112" y="80"/>
                          <a:pt x="109" y="80"/>
                        </a:cubicBezTo>
                        <a:cubicBezTo>
                          <a:pt x="69" y="80"/>
                          <a:pt x="69" y="80"/>
                          <a:pt x="69" y="80"/>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71" name="îṣļîḑé-Freeform: Shape 283"/>
                  <p:cNvSpPr>
                    <a:spLocks/>
                  </p:cNvSpPr>
                  <p:nvPr/>
                </p:nvSpPr>
                <p:spPr bwMode="auto">
                  <a:xfrm>
                    <a:off x="4906169" y="3507388"/>
                    <a:ext cx="231775" cy="112712"/>
                  </a:xfrm>
                  <a:custGeom>
                    <a:avLst/>
                    <a:gdLst/>
                    <a:ahLst/>
                    <a:cxnLst>
                      <a:cxn ang="0">
                        <a:pos x="6" y="33"/>
                      </a:cxn>
                      <a:cxn ang="0">
                        <a:pos x="10" y="37"/>
                      </a:cxn>
                      <a:cxn ang="0">
                        <a:pos x="6" y="40"/>
                      </a:cxn>
                      <a:cxn ang="0">
                        <a:pos x="3" y="37"/>
                      </a:cxn>
                      <a:cxn ang="0">
                        <a:pos x="6" y="33"/>
                      </a:cxn>
                      <a:cxn ang="0">
                        <a:pos x="32" y="17"/>
                      </a:cxn>
                      <a:cxn ang="0">
                        <a:pos x="35" y="20"/>
                      </a:cxn>
                      <a:cxn ang="0">
                        <a:pos x="32" y="23"/>
                      </a:cxn>
                      <a:cxn ang="0">
                        <a:pos x="28" y="20"/>
                      </a:cxn>
                      <a:cxn ang="0">
                        <a:pos x="32" y="17"/>
                      </a:cxn>
                      <a:cxn ang="0">
                        <a:pos x="57" y="27"/>
                      </a:cxn>
                      <a:cxn ang="0">
                        <a:pos x="60" y="30"/>
                      </a:cxn>
                      <a:cxn ang="0">
                        <a:pos x="57" y="34"/>
                      </a:cxn>
                      <a:cxn ang="0">
                        <a:pos x="54" y="30"/>
                      </a:cxn>
                      <a:cxn ang="0">
                        <a:pos x="57" y="27"/>
                      </a:cxn>
                      <a:cxn ang="0">
                        <a:pos x="82" y="4"/>
                      </a:cxn>
                      <a:cxn ang="0">
                        <a:pos x="86" y="7"/>
                      </a:cxn>
                      <a:cxn ang="0">
                        <a:pos x="82" y="10"/>
                      </a:cxn>
                      <a:cxn ang="0">
                        <a:pos x="79" y="7"/>
                      </a:cxn>
                      <a:cxn ang="0">
                        <a:pos x="82" y="4"/>
                      </a:cxn>
                      <a:cxn ang="0">
                        <a:pos x="6" y="30"/>
                      </a:cxn>
                      <a:cxn ang="0">
                        <a:pos x="10" y="32"/>
                      </a:cxn>
                      <a:cxn ang="0">
                        <a:pos x="26" y="22"/>
                      </a:cxn>
                      <a:cxn ang="0">
                        <a:pos x="25" y="20"/>
                      </a:cxn>
                      <a:cxn ang="0">
                        <a:pos x="32" y="14"/>
                      </a:cxn>
                      <a:cxn ang="0">
                        <a:pos x="38" y="20"/>
                      </a:cxn>
                      <a:cxn ang="0">
                        <a:pos x="38" y="20"/>
                      </a:cxn>
                      <a:cxn ang="0">
                        <a:pos x="52" y="26"/>
                      </a:cxn>
                      <a:cxn ang="0">
                        <a:pos x="57" y="24"/>
                      </a:cxn>
                      <a:cxn ang="0">
                        <a:pos x="60" y="25"/>
                      </a:cxn>
                      <a:cxn ang="0">
                        <a:pos x="77" y="9"/>
                      </a:cxn>
                      <a:cxn ang="0">
                        <a:pos x="76" y="7"/>
                      </a:cxn>
                      <a:cxn ang="0">
                        <a:pos x="82" y="0"/>
                      </a:cxn>
                      <a:cxn ang="0">
                        <a:pos x="89" y="7"/>
                      </a:cxn>
                      <a:cxn ang="0">
                        <a:pos x="82" y="13"/>
                      </a:cxn>
                      <a:cxn ang="0">
                        <a:pos x="79" y="12"/>
                      </a:cxn>
                      <a:cxn ang="0">
                        <a:pos x="63" y="28"/>
                      </a:cxn>
                      <a:cxn ang="0">
                        <a:pos x="63" y="30"/>
                      </a:cxn>
                      <a:cxn ang="0">
                        <a:pos x="57" y="37"/>
                      </a:cxn>
                      <a:cxn ang="0">
                        <a:pos x="51" y="30"/>
                      </a:cxn>
                      <a:cxn ang="0">
                        <a:pos x="51" y="30"/>
                      </a:cxn>
                      <a:cxn ang="0">
                        <a:pos x="37" y="24"/>
                      </a:cxn>
                      <a:cxn ang="0">
                        <a:pos x="32" y="26"/>
                      </a:cxn>
                      <a:cxn ang="0">
                        <a:pos x="28" y="25"/>
                      </a:cxn>
                      <a:cxn ang="0">
                        <a:pos x="12" y="35"/>
                      </a:cxn>
                      <a:cxn ang="0">
                        <a:pos x="13" y="37"/>
                      </a:cxn>
                      <a:cxn ang="0">
                        <a:pos x="6" y="43"/>
                      </a:cxn>
                      <a:cxn ang="0">
                        <a:pos x="0" y="37"/>
                      </a:cxn>
                      <a:cxn ang="0">
                        <a:pos x="6" y="30"/>
                      </a:cxn>
                    </a:cxnLst>
                    <a:rect l="0" t="0" r="r" b="b"/>
                    <a:pathLst>
                      <a:path w="89" h="43">
                        <a:moveTo>
                          <a:pt x="6" y="33"/>
                        </a:moveTo>
                        <a:cubicBezTo>
                          <a:pt x="8" y="33"/>
                          <a:pt x="10" y="35"/>
                          <a:pt x="10" y="37"/>
                        </a:cubicBezTo>
                        <a:cubicBezTo>
                          <a:pt x="10" y="38"/>
                          <a:pt x="8" y="40"/>
                          <a:pt x="6" y="40"/>
                        </a:cubicBezTo>
                        <a:cubicBezTo>
                          <a:pt x="5" y="40"/>
                          <a:pt x="3" y="38"/>
                          <a:pt x="3" y="37"/>
                        </a:cubicBezTo>
                        <a:cubicBezTo>
                          <a:pt x="3" y="35"/>
                          <a:pt x="5" y="33"/>
                          <a:pt x="6" y="33"/>
                        </a:cubicBezTo>
                        <a:close/>
                        <a:moveTo>
                          <a:pt x="32" y="17"/>
                        </a:moveTo>
                        <a:cubicBezTo>
                          <a:pt x="34" y="17"/>
                          <a:pt x="35" y="18"/>
                          <a:pt x="35" y="20"/>
                        </a:cubicBezTo>
                        <a:cubicBezTo>
                          <a:pt x="35" y="22"/>
                          <a:pt x="34" y="23"/>
                          <a:pt x="32" y="23"/>
                        </a:cubicBezTo>
                        <a:cubicBezTo>
                          <a:pt x="30" y="23"/>
                          <a:pt x="28" y="22"/>
                          <a:pt x="28" y="20"/>
                        </a:cubicBezTo>
                        <a:cubicBezTo>
                          <a:pt x="28" y="18"/>
                          <a:pt x="30" y="17"/>
                          <a:pt x="32" y="17"/>
                        </a:cubicBezTo>
                        <a:close/>
                        <a:moveTo>
                          <a:pt x="57" y="27"/>
                        </a:moveTo>
                        <a:cubicBezTo>
                          <a:pt x="59" y="27"/>
                          <a:pt x="60" y="29"/>
                          <a:pt x="60" y="30"/>
                        </a:cubicBezTo>
                        <a:cubicBezTo>
                          <a:pt x="60" y="32"/>
                          <a:pt x="59" y="34"/>
                          <a:pt x="57" y="34"/>
                        </a:cubicBezTo>
                        <a:cubicBezTo>
                          <a:pt x="55" y="34"/>
                          <a:pt x="54" y="32"/>
                          <a:pt x="54" y="30"/>
                        </a:cubicBezTo>
                        <a:cubicBezTo>
                          <a:pt x="54" y="29"/>
                          <a:pt x="55" y="27"/>
                          <a:pt x="57" y="27"/>
                        </a:cubicBezTo>
                        <a:close/>
                        <a:moveTo>
                          <a:pt x="82" y="4"/>
                        </a:moveTo>
                        <a:cubicBezTo>
                          <a:pt x="84" y="4"/>
                          <a:pt x="86" y="5"/>
                          <a:pt x="86" y="7"/>
                        </a:cubicBezTo>
                        <a:cubicBezTo>
                          <a:pt x="86" y="9"/>
                          <a:pt x="84" y="10"/>
                          <a:pt x="82" y="10"/>
                        </a:cubicBezTo>
                        <a:cubicBezTo>
                          <a:pt x="81" y="10"/>
                          <a:pt x="79" y="9"/>
                          <a:pt x="79" y="7"/>
                        </a:cubicBezTo>
                        <a:cubicBezTo>
                          <a:pt x="79" y="5"/>
                          <a:pt x="81" y="4"/>
                          <a:pt x="82" y="4"/>
                        </a:cubicBezTo>
                        <a:close/>
                        <a:moveTo>
                          <a:pt x="6" y="30"/>
                        </a:moveTo>
                        <a:cubicBezTo>
                          <a:pt x="8" y="30"/>
                          <a:pt x="9" y="31"/>
                          <a:pt x="10" y="32"/>
                        </a:cubicBezTo>
                        <a:cubicBezTo>
                          <a:pt x="26" y="22"/>
                          <a:pt x="26" y="22"/>
                          <a:pt x="26" y="22"/>
                        </a:cubicBezTo>
                        <a:cubicBezTo>
                          <a:pt x="25" y="21"/>
                          <a:pt x="25" y="21"/>
                          <a:pt x="25" y="20"/>
                        </a:cubicBezTo>
                        <a:cubicBezTo>
                          <a:pt x="25" y="17"/>
                          <a:pt x="28" y="14"/>
                          <a:pt x="32" y="14"/>
                        </a:cubicBezTo>
                        <a:cubicBezTo>
                          <a:pt x="35" y="14"/>
                          <a:pt x="38" y="17"/>
                          <a:pt x="38" y="20"/>
                        </a:cubicBezTo>
                        <a:cubicBezTo>
                          <a:pt x="38" y="20"/>
                          <a:pt x="38" y="20"/>
                          <a:pt x="38" y="20"/>
                        </a:cubicBezTo>
                        <a:cubicBezTo>
                          <a:pt x="52" y="26"/>
                          <a:pt x="52" y="26"/>
                          <a:pt x="52" y="26"/>
                        </a:cubicBezTo>
                        <a:cubicBezTo>
                          <a:pt x="53" y="25"/>
                          <a:pt x="55" y="24"/>
                          <a:pt x="57" y="24"/>
                        </a:cubicBezTo>
                        <a:cubicBezTo>
                          <a:pt x="58" y="24"/>
                          <a:pt x="59" y="24"/>
                          <a:pt x="60" y="25"/>
                        </a:cubicBezTo>
                        <a:cubicBezTo>
                          <a:pt x="77" y="9"/>
                          <a:pt x="77" y="9"/>
                          <a:pt x="77" y="9"/>
                        </a:cubicBezTo>
                        <a:cubicBezTo>
                          <a:pt x="76" y="9"/>
                          <a:pt x="76" y="8"/>
                          <a:pt x="76" y="7"/>
                        </a:cubicBezTo>
                        <a:cubicBezTo>
                          <a:pt x="76" y="3"/>
                          <a:pt x="79" y="0"/>
                          <a:pt x="82" y="0"/>
                        </a:cubicBezTo>
                        <a:cubicBezTo>
                          <a:pt x="86" y="0"/>
                          <a:pt x="89" y="3"/>
                          <a:pt x="89" y="7"/>
                        </a:cubicBezTo>
                        <a:cubicBezTo>
                          <a:pt x="89" y="10"/>
                          <a:pt x="86" y="13"/>
                          <a:pt x="82" y="13"/>
                        </a:cubicBezTo>
                        <a:cubicBezTo>
                          <a:pt x="81" y="13"/>
                          <a:pt x="80" y="13"/>
                          <a:pt x="79" y="12"/>
                        </a:cubicBezTo>
                        <a:cubicBezTo>
                          <a:pt x="63" y="28"/>
                          <a:pt x="63" y="28"/>
                          <a:pt x="63" y="28"/>
                        </a:cubicBezTo>
                        <a:cubicBezTo>
                          <a:pt x="63" y="29"/>
                          <a:pt x="63" y="30"/>
                          <a:pt x="63" y="30"/>
                        </a:cubicBezTo>
                        <a:cubicBezTo>
                          <a:pt x="63" y="34"/>
                          <a:pt x="61" y="37"/>
                          <a:pt x="57" y="37"/>
                        </a:cubicBezTo>
                        <a:cubicBezTo>
                          <a:pt x="54" y="37"/>
                          <a:pt x="51" y="34"/>
                          <a:pt x="51" y="30"/>
                        </a:cubicBezTo>
                        <a:cubicBezTo>
                          <a:pt x="51" y="30"/>
                          <a:pt x="51" y="30"/>
                          <a:pt x="51" y="30"/>
                        </a:cubicBezTo>
                        <a:cubicBezTo>
                          <a:pt x="37" y="24"/>
                          <a:pt x="37" y="24"/>
                          <a:pt x="37" y="24"/>
                        </a:cubicBezTo>
                        <a:cubicBezTo>
                          <a:pt x="35" y="25"/>
                          <a:pt x="34" y="26"/>
                          <a:pt x="32" y="26"/>
                        </a:cubicBezTo>
                        <a:cubicBezTo>
                          <a:pt x="30" y="26"/>
                          <a:pt x="29" y="26"/>
                          <a:pt x="28" y="25"/>
                        </a:cubicBezTo>
                        <a:cubicBezTo>
                          <a:pt x="12" y="35"/>
                          <a:pt x="12" y="35"/>
                          <a:pt x="12" y="35"/>
                        </a:cubicBezTo>
                        <a:cubicBezTo>
                          <a:pt x="13" y="36"/>
                          <a:pt x="13" y="36"/>
                          <a:pt x="13" y="37"/>
                        </a:cubicBezTo>
                        <a:cubicBezTo>
                          <a:pt x="13" y="40"/>
                          <a:pt x="10" y="43"/>
                          <a:pt x="6" y="43"/>
                        </a:cubicBezTo>
                        <a:cubicBezTo>
                          <a:pt x="3" y="43"/>
                          <a:pt x="0" y="40"/>
                          <a:pt x="0" y="37"/>
                        </a:cubicBezTo>
                        <a:cubicBezTo>
                          <a:pt x="0" y="33"/>
                          <a:pt x="3" y="30"/>
                          <a:pt x="6" y="30"/>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grpSp>
            <p:nvGrpSpPr>
              <p:cNvPr id="44" name="Group 284"/>
              <p:cNvGrpSpPr/>
              <p:nvPr/>
            </p:nvGrpSpPr>
            <p:grpSpPr>
              <a:xfrm>
                <a:off x="7536250" y="2711384"/>
                <a:ext cx="850863" cy="850862"/>
                <a:chOff x="5615781" y="2234213"/>
                <a:chExt cx="614363" cy="614362"/>
              </a:xfrm>
            </p:grpSpPr>
            <p:sp>
              <p:nvSpPr>
                <p:cNvPr id="64" name="îṣļîḑé-Oval 285"/>
                <p:cNvSpPr>
                  <a:spLocks/>
                </p:cNvSpPr>
                <p:nvPr/>
              </p:nvSpPr>
              <p:spPr bwMode="auto">
                <a:xfrm>
                  <a:off x="5615781" y="2234213"/>
                  <a:ext cx="614363" cy="614362"/>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5" name="îṣļîḑé-Freeform: Shape 286"/>
                <p:cNvSpPr>
                  <a:spLocks/>
                </p:cNvSpPr>
                <p:nvPr/>
              </p:nvSpPr>
              <p:spPr bwMode="auto">
                <a:xfrm>
                  <a:off x="5680869" y="2305650"/>
                  <a:ext cx="484188" cy="481012"/>
                </a:xfrm>
                <a:custGeom>
                  <a:avLst/>
                  <a:gdLst/>
                  <a:ahLst/>
                  <a:cxnLst>
                    <a:cxn ang="0">
                      <a:pos x="92" y="0"/>
                    </a:cxn>
                    <a:cxn ang="0">
                      <a:pos x="102" y="0"/>
                    </a:cxn>
                    <a:cxn ang="0">
                      <a:pos x="160" y="30"/>
                    </a:cxn>
                    <a:cxn ang="0">
                      <a:pos x="165" y="36"/>
                    </a:cxn>
                    <a:cxn ang="0">
                      <a:pos x="182" y="104"/>
                    </a:cxn>
                    <a:cxn ang="0">
                      <a:pos x="180" y="113"/>
                    </a:cxn>
                    <a:cxn ang="0">
                      <a:pos x="139" y="168"/>
                    </a:cxn>
                    <a:cxn ang="0">
                      <a:pos x="132" y="172"/>
                    </a:cxn>
                    <a:cxn ang="0">
                      <a:pos x="66" y="177"/>
                    </a:cxn>
                    <a:cxn ang="0">
                      <a:pos x="57" y="174"/>
                    </a:cxn>
                    <a:cxn ang="0">
                      <a:pos x="9" y="126"/>
                    </a:cxn>
                    <a:cxn ang="0">
                      <a:pos x="6" y="117"/>
                    </a:cxn>
                    <a:cxn ang="0">
                      <a:pos x="9" y="55"/>
                    </a:cxn>
                    <a:cxn ang="0">
                      <a:pos x="13" y="47"/>
                    </a:cxn>
                    <a:cxn ang="0">
                      <a:pos x="66" y="4"/>
                    </a:cxn>
                    <a:cxn ang="0">
                      <a:pos x="92" y="0"/>
                    </a:cxn>
                  </a:cxnLst>
                  <a:rect l="0" t="0" r="r" b="b"/>
                  <a:pathLst>
                    <a:path w="185" h="184">
                      <a:moveTo>
                        <a:pt x="92" y="0"/>
                      </a:moveTo>
                      <a:cubicBezTo>
                        <a:pt x="102" y="0"/>
                        <a:pt x="102" y="0"/>
                        <a:pt x="102" y="0"/>
                      </a:cubicBezTo>
                      <a:cubicBezTo>
                        <a:pt x="125" y="3"/>
                        <a:pt x="143" y="13"/>
                        <a:pt x="160" y="30"/>
                      </a:cubicBezTo>
                      <a:cubicBezTo>
                        <a:pt x="165" y="36"/>
                        <a:pt x="165" y="36"/>
                        <a:pt x="165" y="36"/>
                      </a:cubicBezTo>
                      <a:cubicBezTo>
                        <a:pt x="180" y="57"/>
                        <a:pt x="185" y="79"/>
                        <a:pt x="182" y="104"/>
                      </a:cubicBezTo>
                      <a:cubicBezTo>
                        <a:pt x="180" y="113"/>
                        <a:pt x="180" y="113"/>
                        <a:pt x="180" y="113"/>
                      </a:cubicBezTo>
                      <a:cubicBezTo>
                        <a:pt x="174" y="137"/>
                        <a:pt x="160" y="155"/>
                        <a:pt x="139" y="168"/>
                      </a:cubicBezTo>
                      <a:cubicBezTo>
                        <a:pt x="132" y="172"/>
                        <a:pt x="132" y="172"/>
                        <a:pt x="132" y="172"/>
                      </a:cubicBezTo>
                      <a:cubicBezTo>
                        <a:pt x="110" y="182"/>
                        <a:pt x="89" y="184"/>
                        <a:pt x="66" y="177"/>
                      </a:cubicBezTo>
                      <a:cubicBezTo>
                        <a:pt x="57" y="174"/>
                        <a:pt x="57" y="174"/>
                        <a:pt x="57" y="174"/>
                      </a:cubicBezTo>
                      <a:cubicBezTo>
                        <a:pt x="35" y="164"/>
                        <a:pt x="19" y="148"/>
                        <a:pt x="9" y="126"/>
                      </a:cubicBezTo>
                      <a:cubicBezTo>
                        <a:pt x="6" y="117"/>
                        <a:pt x="6" y="117"/>
                        <a:pt x="6" y="117"/>
                      </a:cubicBezTo>
                      <a:cubicBezTo>
                        <a:pt x="0" y="96"/>
                        <a:pt x="1" y="76"/>
                        <a:pt x="9" y="55"/>
                      </a:cubicBezTo>
                      <a:cubicBezTo>
                        <a:pt x="13" y="47"/>
                        <a:pt x="13" y="47"/>
                        <a:pt x="13" y="47"/>
                      </a:cubicBezTo>
                      <a:cubicBezTo>
                        <a:pt x="25" y="26"/>
                        <a:pt x="42" y="12"/>
                        <a:pt x="66" y="4"/>
                      </a:cubicBezTo>
                      <a:cubicBezTo>
                        <a:pt x="75" y="1"/>
                        <a:pt x="83" y="0"/>
                        <a:pt x="92" y="0"/>
                      </a:cubicBezTo>
                      <a:close/>
                    </a:path>
                  </a:pathLst>
                </a:custGeom>
                <a:solidFill>
                  <a:schemeClr val="accent4"/>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6" name="îṣļîḑé-Freeform: Shape 287"/>
                <p:cNvSpPr>
                  <a:spLocks/>
                </p:cNvSpPr>
                <p:nvPr/>
              </p:nvSpPr>
              <p:spPr bwMode="auto">
                <a:xfrm>
                  <a:off x="5796756" y="2381850"/>
                  <a:ext cx="252413" cy="355600"/>
                </a:xfrm>
                <a:custGeom>
                  <a:avLst/>
                  <a:gdLst/>
                  <a:ahLst/>
                  <a:cxnLst>
                    <a:cxn ang="0">
                      <a:pos x="48" y="0"/>
                    </a:cxn>
                    <a:cxn ang="0">
                      <a:pos x="97" y="48"/>
                    </a:cxn>
                    <a:cxn ang="0">
                      <a:pos x="60" y="95"/>
                    </a:cxn>
                    <a:cxn ang="0">
                      <a:pos x="50" y="133"/>
                    </a:cxn>
                    <a:cxn ang="0">
                      <a:pos x="47" y="133"/>
                    </a:cxn>
                    <a:cxn ang="0">
                      <a:pos x="37" y="95"/>
                    </a:cxn>
                    <a:cxn ang="0">
                      <a:pos x="0" y="48"/>
                    </a:cxn>
                    <a:cxn ang="0">
                      <a:pos x="48" y="0"/>
                    </a:cxn>
                    <a:cxn ang="0">
                      <a:pos x="48" y="11"/>
                    </a:cxn>
                    <a:cxn ang="0">
                      <a:pos x="85" y="48"/>
                    </a:cxn>
                    <a:cxn ang="0">
                      <a:pos x="48" y="84"/>
                    </a:cxn>
                    <a:cxn ang="0">
                      <a:pos x="12" y="48"/>
                    </a:cxn>
                    <a:cxn ang="0">
                      <a:pos x="48" y="11"/>
                    </a:cxn>
                    <a:cxn ang="0">
                      <a:pos x="48" y="19"/>
                    </a:cxn>
                    <a:cxn ang="0">
                      <a:pos x="77" y="48"/>
                    </a:cxn>
                    <a:cxn ang="0">
                      <a:pos x="48" y="77"/>
                    </a:cxn>
                    <a:cxn ang="0">
                      <a:pos x="20" y="48"/>
                    </a:cxn>
                    <a:cxn ang="0">
                      <a:pos x="48" y="19"/>
                    </a:cxn>
                    <a:cxn ang="0">
                      <a:pos x="48" y="26"/>
                    </a:cxn>
                    <a:cxn ang="0">
                      <a:pos x="55" y="39"/>
                    </a:cxn>
                    <a:cxn ang="0">
                      <a:pos x="70" y="41"/>
                    </a:cxn>
                    <a:cxn ang="0">
                      <a:pos x="59" y="52"/>
                    </a:cxn>
                    <a:cxn ang="0">
                      <a:pos x="62" y="66"/>
                    </a:cxn>
                    <a:cxn ang="0">
                      <a:pos x="48" y="59"/>
                    </a:cxn>
                    <a:cxn ang="0">
                      <a:pos x="35" y="66"/>
                    </a:cxn>
                    <a:cxn ang="0">
                      <a:pos x="38" y="52"/>
                    </a:cxn>
                    <a:cxn ang="0">
                      <a:pos x="27" y="41"/>
                    </a:cxn>
                    <a:cxn ang="0">
                      <a:pos x="42" y="39"/>
                    </a:cxn>
                    <a:cxn ang="0">
                      <a:pos x="48" y="26"/>
                    </a:cxn>
                  </a:cxnLst>
                  <a:rect l="0" t="0" r="r" b="b"/>
                  <a:pathLst>
                    <a:path w="97" h="136">
                      <a:moveTo>
                        <a:pt x="48" y="0"/>
                      </a:moveTo>
                      <a:cubicBezTo>
                        <a:pt x="75" y="0"/>
                        <a:pt x="97" y="21"/>
                        <a:pt x="97" y="48"/>
                      </a:cubicBezTo>
                      <a:cubicBezTo>
                        <a:pt x="97" y="71"/>
                        <a:pt x="81" y="90"/>
                        <a:pt x="60" y="95"/>
                      </a:cubicBezTo>
                      <a:cubicBezTo>
                        <a:pt x="50" y="133"/>
                        <a:pt x="50" y="133"/>
                        <a:pt x="50" y="133"/>
                      </a:cubicBezTo>
                      <a:cubicBezTo>
                        <a:pt x="49" y="136"/>
                        <a:pt x="48" y="136"/>
                        <a:pt x="47" y="133"/>
                      </a:cubicBezTo>
                      <a:cubicBezTo>
                        <a:pt x="37" y="95"/>
                        <a:pt x="37" y="95"/>
                        <a:pt x="37" y="95"/>
                      </a:cubicBezTo>
                      <a:cubicBezTo>
                        <a:pt x="16" y="90"/>
                        <a:pt x="0" y="71"/>
                        <a:pt x="0" y="48"/>
                      </a:cubicBezTo>
                      <a:cubicBezTo>
                        <a:pt x="0" y="21"/>
                        <a:pt x="22" y="0"/>
                        <a:pt x="48" y="0"/>
                      </a:cubicBezTo>
                      <a:close/>
                      <a:moveTo>
                        <a:pt x="48" y="11"/>
                      </a:moveTo>
                      <a:cubicBezTo>
                        <a:pt x="69" y="11"/>
                        <a:pt x="85" y="28"/>
                        <a:pt x="85" y="48"/>
                      </a:cubicBezTo>
                      <a:cubicBezTo>
                        <a:pt x="85" y="68"/>
                        <a:pt x="69" y="84"/>
                        <a:pt x="48" y="84"/>
                      </a:cubicBezTo>
                      <a:cubicBezTo>
                        <a:pt x="28" y="84"/>
                        <a:pt x="12" y="68"/>
                        <a:pt x="12" y="48"/>
                      </a:cubicBezTo>
                      <a:cubicBezTo>
                        <a:pt x="12" y="28"/>
                        <a:pt x="28" y="11"/>
                        <a:pt x="48" y="11"/>
                      </a:cubicBezTo>
                      <a:close/>
                      <a:moveTo>
                        <a:pt x="48" y="19"/>
                      </a:moveTo>
                      <a:cubicBezTo>
                        <a:pt x="64" y="19"/>
                        <a:pt x="77" y="32"/>
                        <a:pt x="77" y="48"/>
                      </a:cubicBezTo>
                      <a:cubicBezTo>
                        <a:pt x="77" y="64"/>
                        <a:pt x="64" y="77"/>
                        <a:pt x="48" y="77"/>
                      </a:cubicBezTo>
                      <a:cubicBezTo>
                        <a:pt x="33" y="77"/>
                        <a:pt x="20" y="64"/>
                        <a:pt x="20" y="48"/>
                      </a:cubicBezTo>
                      <a:cubicBezTo>
                        <a:pt x="20" y="32"/>
                        <a:pt x="33" y="19"/>
                        <a:pt x="48" y="19"/>
                      </a:cubicBezTo>
                      <a:close/>
                      <a:moveTo>
                        <a:pt x="48" y="26"/>
                      </a:moveTo>
                      <a:cubicBezTo>
                        <a:pt x="55" y="39"/>
                        <a:pt x="55" y="39"/>
                        <a:pt x="55" y="39"/>
                      </a:cubicBezTo>
                      <a:cubicBezTo>
                        <a:pt x="70" y="41"/>
                        <a:pt x="70" y="41"/>
                        <a:pt x="70" y="41"/>
                      </a:cubicBezTo>
                      <a:cubicBezTo>
                        <a:pt x="59" y="52"/>
                        <a:pt x="59" y="52"/>
                        <a:pt x="59" y="52"/>
                      </a:cubicBezTo>
                      <a:cubicBezTo>
                        <a:pt x="62" y="66"/>
                        <a:pt x="62" y="66"/>
                        <a:pt x="62" y="66"/>
                      </a:cubicBezTo>
                      <a:cubicBezTo>
                        <a:pt x="48" y="59"/>
                        <a:pt x="48" y="59"/>
                        <a:pt x="48" y="59"/>
                      </a:cubicBezTo>
                      <a:cubicBezTo>
                        <a:pt x="35" y="66"/>
                        <a:pt x="35" y="66"/>
                        <a:pt x="35" y="66"/>
                      </a:cubicBezTo>
                      <a:cubicBezTo>
                        <a:pt x="38" y="52"/>
                        <a:pt x="38" y="52"/>
                        <a:pt x="38" y="52"/>
                      </a:cubicBezTo>
                      <a:cubicBezTo>
                        <a:pt x="27" y="41"/>
                        <a:pt x="27" y="41"/>
                        <a:pt x="27" y="41"/>
                      </a:cubicBezTo>
                      <a:cubicBezTo>
                        <a:pt x="42" y="39"/>
                        <a:pt x="42" y="39"/>
                        <a:pt x="42" y="39"/>
                      </a:cubicBezTo>
                      <a:cubicBezTo>
                        <a:pt x="48" y="26"/>
                        <a:pt x="48" y="26"/>
                        <a:pt x="48" y="26"/>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45" name="Group 288"/>
              <p:cNvGrpSpPr/>
              <p:nvPr/>
            </p:nvGrpSpPr>
            <p:grpSpPr>
              <a:xfrm>
                <a:off x="7536250" y="4153673"/>
                <a:ext cx="850863" cy="850862"/>
                <a:chOff x="5615781" y="3275613"/>
                <a:chExt cx="614363" cy="614362"/>
              </a:xfrm>
            </p:grpSpPr>
            <p:sp>
              <p:nvSpPr>
                <p:cNvPr id="59" name="îṣļîḑé-Oval 289"/>
                <p:cNvSpPr>
                  <a:spLocks/>
                </p:cNvSpPr>
                <p:nvPr/>
              </p:nvSpPr>
              <p:spPr bwMode="auto">
                <a:xfrm>
                  <a:off x="5615781" y="3275613"/>
                  <a:ext cx="614363" cy="614362"/>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0" name="îṣļîḑé-Freeform: Shape 290"/>
                <p:cNvSpPr>
                  <a:spLocks/>
                </p:cNvSpPr>
                <p:nvPr/>
              </p:nvSpPr>
              <p:spPr bwMode="auto">
                <a:xfrm>
                  <a:off x="5680869" y="3345463"/>
                  <a:ext cx="484188" cy="481012"/>
                </a:xfrm>
                <a:custGeom>
                  <a:avLst/>
                  <a:gdLst/>
                  <a:ahLst/>
                  <a:cxnLst>
                    <a:cxn ang="0">
                      <a:pos x="92" y="0"/>
                    </a:cxn>
                    <a:cxn ang="0">
                      <a:pos x="102" y="0"/>
                    </a:cxn>
                    <a:cxn ang="0">
                      <a:pos x="160" y="30"/>
                    </a:cxn>
                    <a:cxn ang="0">
                      <a:pos x="165" y="37"/>
                    </a:cxn>
                    <a:cxn ang="0">
                      <a:pos x="182" y="105"/>
                    </a:cxn>
                    <a:cxn ang="0">
                      <a:pos x="180" y="113"/>
                    </a:cxn>
                    <a:cxn ang="0">
                      <a:pos x="139" y="168"/>
                    </a:cxn>
                    <a:cxn ang="0">
                      <a:pos x="132" y="172"/>
                    </a:cxn>
                    <a:cxn ang="0">
                      <a:pos x="66" y="177"/>
                    </a:cxn>
                    <a:cxn ang="0">
                      <a:pos x="57" y="174"/>
                    </a:cxn>
                    <a:cxn ang="0">
                      <a:pos x="9" y="126"/>
                    </a:cxn>
                    <a:cxn ang="0">
                      <a:pos x="6" y="118"/>
                    </a:cxn>
                    <a:cxn ang="0">
                      <a:pos x="9" y="56"/>
                    </a:cxn>
                    <a:cxn ang="0">
                      <a:pos x="13" y="48"/>
                    </a:cxn>
                    <a:cxn ang="0">
                      <a:pos x="66" y="4"/>
                    </a:cxn>
                    <a:cxn ang="0">
                      <a:pos x="92" y="0"/>
                    </a:cxn>
                  </a:cxnLst>
                  <a:rect l="0" t="0" r="r" b="b"/>
                  <a:pathLst>
                    <a:path w="185" h="184">
                      <a:moveTo>
                        <a:pt x="92" y="0"/>
                      </a:moveTo>
                      <a:cubicBezTo>
                        <a:pt x="102" y="0"/>
                        <a:pt x="102" y="0"/>
                        <a:pt x="102" y="0"/>
                      </a:cubicBezTo>
                      <a:cubicBezTo>
                        <a:pt x="125" y="3"/>
                        <a:pt x="143" y="13"/>
                        <a:pt x="160"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2" y="172"/>
                        <a:pt x="132" y="172"/>
                        <a:pt x="132" y="172"/>
                      </a:cubicBezTo>
                      <a:cubicBezTo>
                        <a:pt x="110" y="182"/>
                        <a:pt x="89" y="184"/>
                        <a:pt x="66"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6" y="4"/>
                      </a:cubicBezTo>
                      <a:cubicBezTo>
                        <a:pt x="75" y="2"/>
                        <a:pt x="83" y="0"/>
                        <a:pt x="92" y="0"/>
                      </a:cubicBezTo>
                      <a:close/>
                    </a:path>
                  </a:pathLst>
                </a:custGeom>
                <a:solidFill>
                  <a:schemeClr val="accent6"/>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nvGrpSpPr>
                <p:cNvPr id="61" name="Group 291"/>
                <p:cNvGrpSpPr/>
                <p:nvPr/>
              </p:nvGrpSpPr>
              <p:grpSpPr>
                <a:xfrm>
                  <a:off x="5830094" y="3426425"/>
                  <a:ext cx="185738" cy="314325"/>
                  <a:chOff x="5830094" y="3426425"/>
                  <a:chExt cx="185738" cy="314325"/>
                </a:xfrm>
              </p:grpSpPr>
              <p:sp>
                <p:nvSpPr>
                  <p:cNvPr id="62" name="îṣļîḑé-Freeform: Shape 292"/>
                  <p:cNvSpPr>
                    <a:spLocks/>
                  </p:cNvSpPr>
                  <p:nvPr/>
                </p:nvSpPr>
                <p:spPr bwMode="auto">
                  <a:xfrm>
                    <a:off x="5830094" y="3426425"/>
                    <a:ext cx="185738" cy="314325"/>
                  </a:xfrm>
                  <a:custGeom>
                    <a:avLst/>
                    <a:gdLst/>
                    <a:ahLst/>
                    <a:cxnLst>
                      <a:cxn ang="0">
                        <a:pos x="32" y="105"/>
                      </a:cxn>
                      <a:cxn ang="0">
                        <a:pos x="39" y="105"/>
                      </a:cxn>
                      <a:cxn ang="0">
                        <a:pos x="42" y="107"/>
                      </a:cxn>
                      <a:cxn ang="0">
                        <a:pos x="42" y="111"/>
                      </a:cxn>
                      <a:cxn ang="0">
                        <a:pos x="39" y="114"/>
                      </a:cxn>
                      <a:cxn ang="0">
                        <a:pos x="32" y="114"/>
                      </a:cxn>
                      <a:cxn ang="0">
                        <a:pos x="29" y="111"/>
                      </a:cxn>
                      <a:cxn ang="0">
                        <a:pos x="29" y="107"/>
                      </a:cxn>
                      <a:cxn ang="0">
                        <a:pos x="32" y="105"/>
                      </a:cxn>
                      <a:cxn ang="0">
                        <a:pos x="25" y="4"/>
                      </a:cxn>
                      <a:cxn ang="0">
                        <a:pos x="46" y="4"/>
                      </a:cxn>
                      <a:cxn ang="0">
                        <a:pos x="48" y="6"/>
                      </a:cxn>
                      <a:cxn ang="0">
                        <a:pos x="48" y="6"/>
                      </a:cxn>
                      <a:cxn ang="0">
                        <a:pos x="46" y="8"/>
                      </a:cxn>
                      <a:cxn ang="0">
                        <a:pos x="25" y="8"/>
                      </a:cxn>
                      <a:cxn ang="0">
                        <a:pos x="22" y="6"/>
                      </a:cxn>
                      <a:cxn ang="0">
                        <a:pos x="22" y="6"/>
                      </a:cxn>
                      <a:cxn ang="0">
                        <a:pos x="25" y="4"/>
                      </a:cxn>
                      <a:cxn ang="0">
                        <a:pos x="64" y="18"/>
                      </a:cxn>
                      <a:cxn ang="0">
                        <a:pos x="64" y="94"/>
                      </a:cxn>
                      <a:cxn ang="0">
                        <a:pos x="59" y="98"/>
                      </a:cxn>
                      <a:cxn ang="0">
                        <a:pos x="11" y="98"/>
                      </a:cxn>
                      <a:cxn ang="0">
                        <a:pos x="6" y="93"/>
                      </a:cxn>
                      <a:cxn ang="0">
                        <a:pos x="6" y="17"/>
                      </a:cxn>
                      <a:cxn ang="0">
                        <a:pos x="12" y="13"/>
                      </a:cxn>
                      <a:cxn ang="0">
                        <a:pos x="60" y="13"/>
                      </a:cxn>
                      <a:cxn ang="0">
                        <a:pos x="64" y="18"/>
                      </a:cxn>
                      <a:cxn ang="0">
                        <a:pos x="71" y="12"/>
                      </a:cxn>
                      <a:cxn ang="0">
                        <a:pos x="71" y="108"/>
                      </a:cxn>
                      <a:cxn ang="0">
                        <a:pos x="59" y="120"/>
                      </a:cxn>
                      <a:cxn ang="0">
                        <a:pos x="12" y="120"/>
                      </a:cxn>
                      <a:cxn ang="0">
                        <a:pos x="0" y="108"/>
                      </a:cxn>
                      <a:cxn ang="0">
                        <a:pos x="0" y="12"/>
                      </a:cxn>
                      <a:cxn ang="0">
                        <a:pos x="12" y="0"/>
                      </a:cxn>
                      <a:cxn ang="0">
                        <a:pos x="59" y="0"/>
                      </a:cxn>
                      <a:cxn ang="0">
                        <a:pos x="71" y="12"/>
                      </a:cxn>
                    </a:cxnLst>
                    <a:rect l="0" t="0" r="r" b="b"/>
                    <a:pathLst>
                      <a:path w="71" h="120">
                        <a:moveTo>
                          <a:pt x="32" y="105"/>
                        </a:moveTo>
                        <a:cubicBezTo>
                          <a:pt x="39" y="105"/>
                          <a:pt x="39" y="105"/>
                          <a:pt x="39" y="105"/>
                        </a:cubicBezTo>
                        <a:cubicBezTo>
                          <a:pt x="41" y="105"/>
                          <a:pt x="42" y="106"/>
                          <a:pt x="42" y="107"/>
                        </a:cubicBezTo>
                        <a:cubicBezTo>
                          <a:pt x="42" y="111"/>
                          <a:pt x="42" y="111"/>
                          <a:pt x="42" y="111"/>
                        </a:cubicBezTo>
                        <a:cubicBezTo>
                          <a:pt x="42" y="113"/>
                          <a:pt x="41" y="114"/>
                          <a:pt x="39" y="114"/>
                        </a:cubicBezTo>
                        <a:cubicBezTo>
                          <a:pt x="32" y="114"/>
                          <a:pt x="32" y="114"/>
                          <a:pt x="32" y="114"/>
                        </a:cubicBezTo>
                        <a:cubicBezTo>
                          <a:pt x="30" y="114"/>
                          <a:pt x="29" y="113"/>
                          <a:pt x="29" y="111"/>
                        </a:cubicBezTo>
                        <a:cubicBezTo>
                          <a:pt x="29" y="107"/>
                          <a:pt x="29" y="107"/>
                          <a:pt x="29" y="107"/>
                        </a:cubicBezTo>
                        <a:cubicBezTo>
                          <a:pt x="29" y="106"/>
                          <a:pt x="30" y="105"/>
                          <a:pt x="32" y="105"/>
                        </a:cubicBezTo>
                        <a:close/>
                        <a:moveTo>
                          <a:pt x="25" y="4"/>
                        </a:moveTo>
                        <a:cubicBezTo>
                          <a:pt x="46" y="4"/>
                          <a:pt x="46" y="4"/>
                          <a:pt x="46" y="4"/>
                        </a:cubicBezTo>
                        <a:cubicBezTo>
                          <a:pt x="47" y="4"/>
                          <a:pt x="48" y="5"/>
                          <a:pt x="48" y="6"/>
                        </a:cubicBezTo>
                        <a:cubicBezTo>
                          <a:pt x="48" y="6"/>
                          <a:pt x="48" y="6"/>
                          <a:pt x="48" y="6"/>
                        </a:cubicBezTo>
                        <a:cubicBezTo>
                          <a:pt x="48" y="7"/>
                          <a:pt x="47" y="8"/>
                          <a:pt x="46" y="8"/>
                        </a:cubicBezTo>
                        <a:cubicBezTo>
                          <a:pt x="25" y="8"/>
                          <a:pt x="25" y="8"/>
                          <a:pt x="25" y="8"/>
                        </a:cubicBezTo>
                        <a:cubicBezTo>
                          <a:pt x="23" y="8"/>
                          <a:pt x="22" y="7"/>
                          <a:pt x="22" y="6"/>
                        </a:cubicBezTo>
                        <a:cubicBezTo>
                          <a:pt x="22" y="6"/>
                          <a:pt x="22" y="6"/>
                          <a:pt x="22" y="6"/>
                        </a:cubicBezTo>
                        <a:cubicBezTo>
                          <a:pt x="22" y="5"/>
                          <a:pt x="23" y="4"/>
                          <a:pt x="25" y="4"/>
                        </a:cubicBezTo>
                        <a:close/>
                        <a:moveTo>
                          <a:pt x="64" y="18"/>
                        </a:moveTo>
                        <a:cubicBezTo>
                          <a:pt x="64" y="94"/>
                          <a:pt x="64" y="94"/>
                          <a:pt x="64" y="94"/>
                        </a:cubicBezTo>
                        <a:cubicBezTo>
                          <a:pt x="64" y="97"/>
                          <a:pt x="62" y="98"/>
                          <a:pt x="59" y="98"/>
                        </a:cubicBezTo>
                        <a:cubicBezTo>
                          <a:pt x="11" y="98"/>
                          <a:pt x="11" y="98"/>
                          <a:pt x="11" y="98"/>
                        </a:cubicBezTo>
                        <a:cubicBezTo>
                          <a:pt x="8" y="98"/>
                          <a:pt x="7" y="96"/>
                          <a:pt x="6" y="93"/>
                        </a:cubicBezTo>
                        <a:cubicBezTo>
                          <a:pt x="6" y="17"/>
                          <a:pt x="6" y="17"/>
                          <a:pt x="6" y="17"/>
                        </a:cubicBezTo>
                        <a:cubicBezTo>
                          <a:pt x="7" y="14"/>
                          <a:pt x="9" y="13"/>
                          <a:pt x="12" y="13"/>
                        </a:cubicBezTo>
                        <a:cubicBezTo>
                          <a:pt x="60" y="13"/>
                          <a:pt x="60" y="13"/>
                          <a:pt x="60" y="13"/>
                        </a:cubicBezTo>
                        <a:cubicBezTo>
                          <a:pt x="63" y="13"/>
                          <a:pt x="64" y="15"/>
                          <a:pt x="64" y="18"/>
                        </a:cubicBezTo>
                        <a:close/>
                        <a:moveTo>
                          <a:pt x="71" y="12"/>
                        </a:moveTo>
                        <a:cubicBezTo>
                          <a:pt x="71" y="108"/>
                          <a:pt x="71" y="108"/>
                          <a:pt x="71" y="108"/>
                        </a:cubicBezTo>
                        <a:cubicBezTo>
                          <a:pt x="71" y="114"/>
                          <a:pt x="66" y="120"/>
                          <a:pt x="59" y="120"/>
                        </a:cubicBezTo>
                        <a:cubicBezTo>
                          <a:pt x="12" y="120"/>
                          <a:pt x="12" y="120"/>
                          <a:pt x="12" y="120"/>
                        </a:cubicBezTo>
                        <a:cubicBezTo>
                          <a:pt x="5" y="120"/>
                          <a:pt x="0" y="114"/>
                          <a:pt x="0" y="108"/>
                        </a:cubicBezTo>
                        <a:cubicBezTo>
                          <a:pt x="0" y="12"/>
                          <a:pt x="0" y="12"/>
                          <a:pt x="0" y="12"/>
                        </a:cubicBezTo>
                        <a:cubicBezTo>
                          <a:pt x="0" y="5"/>
                          <a:pt x="5" y="0"/>
                          <a:pt x="12" y="0"/>
                        </a:cubicBezTo>
                        <a:cubicBezTo>
                          <a:pt x="59" y="0"/>
                          <a:pt x="59" y="0"/>
                          <a:pt x="59" y="0"/>
                        </a:cubicBezTo>
                        <a:cubicBezTo>
                          <a:pt x="66" y="0"/>
                          <a:pt x="71" y="5"/>
                          <a:pt x="71" y="12"/>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63" name="îṣļîḑé-Freeform: Shape 293"/>
                  <p:cNvSpPr>
                    <a:spLocks/>
                  </p:cNvSpPr>
                  <p:nvPr/>
                </p:nvSpPr>
                <p:spPr bwMode="auto">
                  <a:xfrm>
                    <a:off x="5855494" y="3505800"/>
                    <a:ext cx="133350" cy="133350"/>
                  </a:xfrm>
                  <a:custGeom>
                    <a:avLst/>
                    <a:gdLst/>
                    <a:ahLst/>
                    <a:cxnLst>
                      <a:cxn ang="0">
                        <a:pos x="25" y="0"/>
                      </a:cxn>
                      <a:cxn ang="0">
                        <a:pos x="51" y="25"/>
                      </a:cxn>
                      <a:cxn ang="0">
                        <a:pos x="25" y="51"/>
                      </a:cxn>
                      <a:cxn ang="0">
                        <a:pos x="0" y="25"/>
                      </a:cxn>
                      <a:cxn ang="0">
                        <a:pos x="25" y="0"/>
                      </a:cxn>
                      <a:cxn ang="0">
                        <a:pos x="25" y="5"/>
                      </a:cxn>
                      <a:cxn ang="0">
                        <a:pos x="46" y="25"/>
                      </a:cxn>
                      <a:cxn ang="0">
                        <a:pos x="25" y="46"/>
                      </a:cxn>
                      <a:cxn ang="0">
                        <a:pos x="5" y="25"/>
                      </a:cxn>
                      <a:cxn ang="0">
                        <a:pos x="25" y="5"/>
                      </a:cxn>
                      <a:cxn ang="0">
                        <a:pos x="25" y="10"/>
                      </a:cxn>
                      <a:cxn ang="0">
                        <a:pos x="41" y="25"/>
                      </a:cxn>
                      <a:cxn ang="0">
                        <a:pos x="25" y="41"/>
                      </a:cxn>
                      <a:cxn ang="0">
                        <a:pos x="10" y="25"/>
                      </a:cxn>
                      <a:cxn ang="0">
                        <a:pos x="25" y="10"/>
                      </a:cxn>
                      <a:cxn ang="0">
                        <a:pos x="25" y="15"/>
                      </a:cxn>
                      <a:cxn ang="0">
                        <a:pos x="36" y="25"/>
                      </a:cxn>
                      <a:cxn ang="0">
                        <a:pos x="25" y="36"/>
                      </a:cxn>
                      <a:cxn ang="0">
                        <a:pos x="15" y="25"/>
                      </a:cxn>
                      <a:cxn ang="0">
                        <a:pos x="25" y="15"/>
                      </a:cxn>
                      <a:cxn ang="0">
                        <a:pos x="25" y="20"/>
                      </a:cxn>
                      <a:cxn ang="0">
                        <a:pos x="31" y="25"/>
                      </a:cxn>
                      <a:cxn ang="0">
                        <a:pos x="25" y="31"/>
                      </a:cxn>
                      <a:cxn ang="0">
                        <a:pos x="20" y="25"/>
                      </a:cxn>
                      <a:cxn ang="0">
                        <a:pos x="25" y="20"/>
                      </a:cxn>
                    </a:cxnLst>
                    <a:rect l="0" t="0" r="r" b="b"/>
                    <a:pathLst>
                      <a:path w="51" h="51">
                        <a:moveTo>
                          <a:pt x="25" y="0"/>
                        </a:moveTo>
                        <a:cubicBezTo>
                          <a:pt x="39" y="0"/>
                          <a:pt x="51" y="12"/>
                          <a:pt x="51" y="25"/>
                        </a:cubicBezTo>
                        <a:cubicBezTo>
                          <a:pt x="51" y="39"/>
                          <a:pt x="39" y="51"/>
                          <a:pt x="25" y="51"/>
                        </a:cubicBezTo>
                        <a:cubicBezTo>
                          <a:pt x="12" y="51"/>
                          <a:pt x="0" y="39"/>
                          <a:pt x="0" y="25"/>
                        </a:cubicBezTo>
                        <a:cubicBezTo>
                          <a:pt x="0" y="12"/>
                          <a:pt x="12" y="0"/>
                          <a:pt x="25" y="0"/>
                        </a:cubicBezTo>
                        <a:close/>
                        <a:moveTo>
                          <a:pt x="25" y="5"/>
                        </a:moveTo>
                        <a:cubicBezTo>
                          <a:pt x="37" y="5"/>
                          <a:pt x="46" y="14"/>
                          <a:pt x="46" y="25"/>
                        </a:cubicBezTo>
                        <a:cubicBezTo>
                          <a:pt x="46" y="37"/>
                          <a:pt x="37" y="46"/>
                          <a:pt x="25" y="46"/>
                        </a:cubicBezTo>
                        <a:cubicBezTo>
                          <a:pt x="14" y="46"/>
                          <a:pt x="5" y="37"/>
                          <a:pt x="5" y="25"/>
                        </a:cubicBezTo>
                        <a:cubicBezTo>
                          <a:pt x="5" y="14"/>
                          <a:pt x="14" y="5"/>
                          <a:pt x="25" y="5"/>
                        </a:cubicBezTo>
                        <a:close/>
                        <a:moveTo>
                          <a:pt x="25" y="10"/>
                        </a:moveTo>
                        <a:cubicBezTo>
                          <a:pt x="34" y="10"/>
                          <a:pt x="41" y="17"/>
                          <a:pt x="41" y="25"/>
                        </a:cubicBezTo>
                        <a:cubicBezTo>
                          <a:pt x="41" y="34"/>
                          <a:pt x="34" y="41"/>
                          <a:pt x="25" y="41"/>
                        </a:cubicBezTo>
                        <a:cubicBezTo>
                          <a:pt x="17" y="41"/>
                          <a:pt x="10" y="34"/>
                          <a:pt x="10" y="25"/>
                        </a:cubicBezTo>
                        <a:cubicBezTo>
                          <a:pt x="10" y="17"/>
                          <a:pt x="17" y="10"/>
                          <a:pt x="25" y="10"/>
                        </a:cubicBezTo>
                        <a:close/>
                        <a:moveTo>
                          <a:pt x="25" y="15"/>
                        </a:moveTo>
                        <a:cubicBezTo>
                          <a:pt x="31" y="15"/>
                          <a:pt x="36" y="20"/>
                          <a:pt x="36" y="25"/>
                        </a:cubicBezTo>
                        <a:cubicBezTo>
                          <a:pt x="36" y="31"/>
                          <a:pt x="31" y="36"/>
                          <a:pt x="25" y="36"/>
                        </a:cubicBezTo>
                        <a:cubicBezTo>
                          <a:pt x="20" y="36"/>
                          <a:pt x="15" y="31"/>
                          <a:pt x="15" y="25"/>
                        </a:cubicBezTo>
                        <a:cubicBezTo>
                          <a:pt x="15" y="20"/>
                          <a:pt x="20" y="15"/>
                          <a:pt x="25" y="15"/>
                        </a:cubicBezTo>
                        <a:close/>
                        <a:moveTo>
                          <a:pt x="25" y="20"/>
                        </a:moveTo>
                        <a:cubicBezTo>
                          <a:pt x="28" y="20"/>
                          <a:pt x="31" y="22"/>
                          <a:pt x="31" y="25"/>
                        </a:cubicBezTo>
                        <a:cubicBezTo>
                          <a:pt x="31" y="28"/>
                          <a:pt x="28" y="31"/>
                          <a:pt x="25" y="31"/>
                        </a:cubicBezTo>
                        <a:cubicBezTo>
                          <a:pt x="22" y="31"/>
                          <a:pt x="20" y="28"/>
                          <a:pt x="20" y="25"/>
                        </a:cubicBezTo>
                        <a:cubicBezTo>
                          <a:pt x="20" y="22"/>
                          <a:pt x="22" y="20"/>
                          <a:pt x="25" y="20"/>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grpSp>
            <p:nvGrpSpPr>
              <p:cNvPr id="46" name="Group 294"/>
              <p:cNvGrpSpPr/>
              <p:nvPr/>
            </p:nvGrpSpPr>
            <p:grpSpPr>
              <a:xfrm>
                <a:off x="3794214" y="4153673"/>
                <a:ext cx="848664" cy="850862"/>
                <a:chOff x="2913856" y="3275613"/>
                <a:chExt cx="612775" cy="614362"/>
              </a:xfrm>
            </p:grpSpPr>
            <p:sp>
              <p:nvSpPr>
                <p:cNvPr id="56" name="îṣļîḑé-Oval 295"/>
                <p:cNvSpPr>
                  <a:spLocks/>
                </p:cNvSpPr>
                <p:nvPr/>
              </p:nvSpPr>
              <p:spPr bwMode="auto">
                <a:xfrm>
                  <a:off x="2913856" y="3275613"/>
                  <a:ext cx="612775" cy="614362"/>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57" name="îṣļîḑé-Freeform: Shape 296"/>
                <p:cNvSpPr>
                  <a:spLocks/>
                </p:cNvSpPr>
                <p:nvPr/>
              </p:nvSpPr>
              <p:spPr bwMode="auto">
                <a:xfrm>
                  <a:off x="2978944" y="3345463"/>
                  <a:ext cx="482600" cy="481012"/>
                </a:xfrm>
                <a:custGeom>
                  <a:avLst/>
                  <a:gdLst/>
                  <a:ahLst/>
                  <a:cxnLst>
                    <a:cxn ang="0">
                      <a:pos x="92" y="0"/>
                    </a:cxn>
                    <a:cxn ang="0">
                      <a:pos x="102" y="1"/>
                    </a:cxn>
                    <a:cxn ang="0">
                      <a:pos x="159" y="30"/>
                    </a:cxn>
                    <a:cxn ang="0">
                      <a:pos x="165" y="37"/>
                    </a:cxn>
                    <a:cxn ang="0">
                      <a:pos x="182" y="105"/>
                    </a:cxn>
                    <a:cxn ang="0">
                      <a:pos x="180" y="113"/>
                    </a:cxn>
                    <a:cxn ang="0">
                      <a:pos x="139" y="168"/>
                    </a:cxn>
                    <a:cxn ang="0">
                      <a:pos x="131" y="173"/>
                    </a:cxn>
                    <a:cxn ang="0">
                      <a:pos x="65" y="177"/>
                    </a:cxn>
                    <a:cxn ang="0">
                      <a:pos x="57" y="174"/>
                    </a:cxn>
                    <a:cxn ang="0">
                      <a:pos x="9" y="126"/>
                    </a:cxn>
                    <a:cxn ang="0">
                      <a:pos x="6" y="118"/>
                    </a:cxn>
                    <a:cxn ang="0">
                      <a:pos x="9" y="56"/>
                    </a:cxn>
                    <a:cxn ang="0">
                      <a:pos x="13" y="48"/>
                    </a:cxn>
                    <a:cxn ang="0">
                      <a:pos x="65" y="4"/>
                    </a:cxn>
                    <a:cxn ang="0">
                      <a:pos x="92" y="0"/>
                    </a:cxn>
                  </a:cxnLst>
                  <a:rect l="0" t="0" r="r" b="b"/>
                  <a:pathLst>
                    <a:path w="185" h="184">
                      <a:moveTo>
                        <a:pt x="92" y="0"/>
                      </a:moveTo>
                      <a:cubicBezTo>
                        <a:pt x="102" y="1"/>
                        <a:pt x="102" y="1"/>
                        <a:pt x="102" y="1"/>
                      </a:cubicBezTo>
                      <a:cubicBezTo>
                        <a:pt x="125" y="4"/>
                        <a:pt x="143" y="13"/>
                        <a:pt x="159"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1" y="173"/>
                        <a:pt x="131" y="173"/>
                        <a:pt x="131" y="173"/>
                      </a:cubicBezTo>
                      <a:cubicBezTo>
                        <a:pt x="110" y="182"/>
                        <a:pt x="88" y="184"/>
                        <a:pt x="65"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5" y="4"/>
                      </a:cubicBezTo>
                      <a:cubicBezTo>
                        <a:pt x="75" y="2"/>
                        <a:pt x="83" y="0"/>
                        <a:pt x="92" y="0"/>
                      </a:cubicBezTo>
                      <a:close/>
                    </a:path>
                  </a:pathLst>
                </a:custGeom>
                <a:solidFill>
                  <a:schemeClr val="accent5"/>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58" name="îṣļîḑé-Freeform: Shape 297"/>
                <p:cNvSpPr>
                  <a:spLocks/>
                </p:cNvSpPr>
                <p:nvPr/>
              </p:nvSpPr>
              <p:spPr bwMode="auto">
                <a:xfrm>
                  <a:off x="3132931" y="3426425"/>
                  <a:ext cx="174625" cy="314325"/>
                </a:xfrm>
                <a:custGeom>
                  <a:avLst/>
                  <a:gdLst/>
                  <a:ahLst/>
                  <a:cxnLst>
                    <a:cxn ang="0">
                      <a:pos x="33" y="67"/>
                    </a:cxn>
                    <a:cxn ang="0">
                      <a:pos x="12" y="57"/>
                    </a:cxn>
                    <a:cxn ang="0">
                      <a:pos x="21" y="61"/>
                    </a:cxn>
                    <a:cxn ang="0">
                      <a:pos x="10" y="61"/>
                    </a:cxn>
                    <a:cxn ang="0">
                      <a:pos x="48" y="57"/>
                    </a:cxn>
                    <a:cxn ang="0">
                      <a:pos x="57" y="61"/>
                    </a:cxn>
                    <a:cxn ang="0">
                      <a:pos x="46" y="61"/>
                    </a:cxn>
                    <a:cxn ang="0">
                      <a:pos x="46" y="105"/>
                    </a:cxn>
                    <a:cxn ang="0">
                      <a:pos x="57" y="110"/>
                    </a:cxn>
                    <a:cxn ang="0">
                      <a:pos x="44" y="110"/>
                    </a:cxn>
                    <a:cxn ang="0">
                      <a:pos x="29" y="105"/>
                    </a:cxn>
                    <a:cxn ang="0">
                      <a:pos x="40" y="110"/>
                    </a:cxn>
                    <a:cxn ang="0">
                      <a:pos x="27" y="110"/>
                    </a:cxn>
                    <a:cxn ang="0">
                      <a:pos x="12" y="105"/>
                    </a:cxn>
                    <a:cxn ang="0">
                      <a:pos x="23" y="110"/>
                    </a:cxn>
                    <a:cxn ang="0">
                      <a:pos x="10" y="110"/>
                    </a:cxn>
                    <a:cxn ang="0">
                      <a:pos x="46" y="71"/>
                    </a:cxn>
                    <a:cxn ang="0">
                      <a:pos x="57" y="76"/>
                    </a:cxn>
                    <a:cxn ang="0">
                      <a:pos x="44" y="76"/>
                    </a:cxn>
                    <a:cxn ang="0">
                      <a:pos x="29" y="71"/>
                    </a:cxn>
                    <a:cxn ang="0">
                      <a:pos x="40" y="76"/>
                    </a:cxn>
                    <a:cxn ang="0">
                      <a:pos x="27" y="76"/>
                    </a:cxn>
                    <a:cxn ang="0">
                      <a:pos x="12" y="71"/>
                    </a:cxn>
                    <a:cxn ang="0">
                      <a:pos x="23" y="76"/>
                    </a:cxn>
                    <a:cxn ang="0">
                      <a:pos x="10" y="76"/>
                    </a:cxn>
                    <a:cxn ang="0">
                      <a:pos x="29" y="3"/>
                    </a:cxn>
                    <a:cxn ang="0">
                      <a:pos x="40" y="5"/>
                    </a:cxn>
                    <a:cxn ang="0">
                      <a:pos x="27" y="5"/>
                    </a:cxn>
                    <a:cxn ang="0">
                      <a:pos x="10" y="10"/>
                    </a:cxn>
                    <a:cxn ang="0">
                      <a:pos x="60" y="44"/>
                    </a:cxn>
                    <a:cxn ang="0">
                      <a:pos x="6" y="44"/>
                    </a:cxn>
                    <a:cxn ang="0">
                      <a:pos x="5" y="0"/>
                    </a:cxn>
                    <a:cxn ang="0">
                      <a:pos x="67" y="114"/>
                    </a:cxn>
                    <a:cxn ang="0">
                      <a:pos x="0" y="114"/>
                    </a:cxn>
                    <a:cxn ang="0">
                      <a:pos x="46" y="94"/>
                    </a:cxn>
                    <a:cxn ang="0">
                      <a:pos x="57" y="98"/>
                    </a:cxn>
                    <a:cxn ang="0">
                      <a:pos x="44" y="98"/>
                    </a:cxn>
                    <a:cxn ang="0">
                      <a:pos x="29" y="94"/>
                    </a:cxn>
                    <a:cxn ang="0">
                      <a:pos x="40" y="98"/>
                    </a:cxn>
                    <a:cxn ang="0">
                      <a:pos x="27" y="98"/>
                    </a:cxn>
                    <a:cxn ang="0">
                      <a:pos x="12" y="94"/>
                    </a:cxn>
                    <a:cxn ang="0">
                      <a:pos x="23" y="98"/>
                    </a:cxn>
                    <a:cxn ang="0">
                      <a:pos x="10" y="98"/>
                    </a:cxn>
                    <a:cxn ang="0">
                      <a:pos x="46" y="83"/>
                    </a:cxn>
                    <a:cxn ang="0">
                      <a:pos x="57" y="87"/>
                    </a:cxn>
                    <a:cxn ang="0">
                      <a:pos x="44" y="87"/>
                    </a:cxn>
                    <a:cxn ang="0">
                      <a:pos x="29" y="83"/>
                    </a:cxn>
                    <a:cxn ang="0">
                      <a:pos x="40" y="87"/>
                    </a:cxn>
                    <a:cxn ang="0">
                      <a:pos x="27" y="87"/>
                    </a:cxn>
                    <a:cxn ang="0">
                      <a:pos x="12" y="83"/>
                    </a:cxn>
                    <a:cxn ang="0">
                      <a:pos x="23" y="87"/>
                    </a:cxn>
                    <a:cxn ang="0">
                      <a:pos x="10" y="87"/>
                    </a:cxn>
                  </a:cxnLst>
                  <a:rect l="0" t="0" r="r" b="b"/>
                  <a:pathLst>
                    <a:path w="67" h="120">
                      <a:moveTo>
                        <a:pt x="33" y="54"/>
                      </a:moveTo>
                      <a:cubicBezTo>
                        <a:pt x="38" y="54"/>
                        <a:pt x="42" y="57"/>
                        <a:pt x="42" y="60"/>
                      </a:cubicBezTo>
                      <a:cubicBezTo>
                        <a:pt x="42" y="64"/>
                        <a:pt x="38" y="67"/>
                        <a:pt x="33" y="67"/>
                      </a:cubicBezTo>
                      <a:cubicBezTo>
                        <a:pt x="28" y="67"/>
                        <a:pt x="24" y="64"/>
                        <a:pt x="24" y="60"/>
                      </a:cubicBezTo>
                      <a:cubicBezTo>
                        <a:pt x="24" y="57"/>
                        <a:pt x="28" y="54"/>
                        <a:pt x="33" y="54"/>
                      </a:cubicBezTo>
                      <a:close/>
                      <a:moveTo>
                        <a:pt x="12" y="57"/>
                      </a:moveTo>
                      <a:cubicBezTo>
                        <a:pt x="15" y="57"/>
                        <a:pt x="16" y="57"/>
                        <a:pt x="18" y="57"/>
                      </a:cubicBezTo>
                      <a:cubicBezTo>
                        <a:pt x="20" y="57"/>
                        <a:pt x="21" y="58"/>
                        <a:pt x="21" y="59"/>
                      </a:cubicBezTo>
                      <a:cubicBezTo>
                        <a:pt x="21" y="60"/>
                        <a:pt x="21" y="60"/>
                        <a:pt x="21" y="61"/>
                      </a:cubicBezTo>
                      <a:cubicBezTo>
                        <a:pt x="21" y="62"/>
                        <a:pt x="20" y="64"/>
                        <a:pt x="18" y="64"/>
                      </a:cubicBezTo>
                      <a:cubicBezTo>
                        <a:pt x="16" y="64"/>
                        <a:pt x="15" y="64"/>
                        <a:pt x="12" y="64"/>
                      </a:cubicBezTo>
                      <a:cubicBezTo>
                        <a:pt x="11" y="64"/>
                        <a:pt x="10" y="62"/>
                        <a:pt x="10" y="61"/>
                      </a:cubicBezTo>
                      <a:cubicBezTo>
                        <a:pt x="10" y="60"/>
                        <a:pt x="10" y="60"/>
                        <a:pt x="10" y="59"/>
                      </a:cubicBezTo>
                      <a:cubicBezTo>
                        <a:pt x="10" y="58"/>
                        <a:pt x="11" y="57"/>
                        <a:pt x="12" y="57"/>
                      </a:cubicBezTo>
                      <a:close/>
                      <a:moveTo>
                        <a:pt x="48" y="57"/>
                      </a:moveTo>
                      <a:cubicBezTo>
                        <a:pt x="51" y="57"/>
                        <a:pt x="52" y="57"/>
                        <a:pt x="54" y="57"/>
                      </a:cubicBezTo>
                      <a:cubicBezTo>
                        <a:pt x="56" y="57"/>
                        <a:pt x="57" y="58"/>
                        <a:pt x="57" y="59"/>
                      </a:cubicBezTo>
                      <a:cubicBezTo>
                        <a:pt x="57" y="60"/>
                        <a:pt x="57" y="60"/>
                        <a:pt x="57" y="61"/>
                      </a:cubicBezTo>
                      <a:cubicBezTo>
                        <a:pt x="57" y="62"/>
                        <a:pt x="56" y="64"/>
                        <a:pt x="54" y="64"/>
                      </a:cubicBezTo>
                      <a:cubicBezTo>
                        <a:pt x="52" y="64"/>
                        <a:pt x="51" y="64"/>
                        <a:pt x="48" y="64"/>
                      </a:cubicBezTo>
                      <a:cubicBezTo>
                        <a:pt x="47" y="64"/>
                        <a:pt x="46" y="62"/>
                        <a:pt x="46" y="61"/>
                      </a:cubicBezTo>
                      <a:cubicBezTo>
                        <a:pt x="46" y="60"/>
                        <a:pt x="46" y="60"/>
                        <a:pt x="46" y="59"/>
                      </a:cubicBezTo>
                      <a:cubicBezTo>
                        <a:pt x="46" y="58"/>
                        <a:pt x="47" y="57"/>
                        <a:pt x="48" y="57"/>
                      </a:cubicBezTo>
                      <a:close/>
                      <a:moveTo>
                        <a:pt x="46" y="105"/>
                      </a:moveTo>
                      <a:cubicBezTo>
                        <a:pt x="54" y="105"/>
                        <a:pt x="54" y="105"/>
                        <a:pt x="54" y="105"/>
                      </a:cubicBezTo>
                      <a:cubicBezTo>
                        <a:pt x="56" y="105"/>
                        <a:pt x="57" y="107"/>
                        <a:pt x="57" y="108"/>
                      </a:cubicBezTo>
                      <a:cubicBezTo>
                        <a:pt x="57" y="110"/>
                        <a:pt x="57" y="110"/>
                        <a:pt x="57" y="110"/>
                      </a:cubicBezTo>
                      <a:cubicBezTo>
                        <a:pt x="57" y="111"/>
                        <a:pt x="56" y="112"/>
                        <a:pt x="54" y="112"/>
                      </a:cubicBezTo>
                      <a:cubicBezTo>
                        <a:pt x="46" y="112"/>
                        <a:pt x="46" y="112"/>
                        <a:pt x="46" y="112"/>
                      </a:cubicBezTo>
                      <a:cubicBezTo>
                        <a:pt x="45" y="112"/>
                        <a:pt x="44" y="111"/>
                        <a:pt x="44" y="110"/>
                      </a:cubicBezTo>
                      <a:cubicBezTo>
                        <a:pt x="44" y="108"/>
                        <a:pt x="44" y="108"/>
                        <a:pt x="44" y="108"/>
                      </a:cubicBezTo>
                      <a:cubicBezTo>
                        <a:pt x="44" y="107"/>
                        <a:pt x="45" y="105"/>
                        <a:pt x="46" y="105"/>
                      </a:cubicBezTo>
                      <a:close/>
                      <a:moveTo>
                        <a:pt x="29" y="105"/>
                      </a:moveTo>
                      <a:cubicBezTo>
                        <a:pt x="32" y="105"/>
                        <a:pt x="35" y="105"/>
                        <a:pt x="37" y="105"/>
                      </a:cubicBezTo>
                      <a:cubicBezTo>
                        <a:pt x="39" y="105"/>
                        <a:pt x="40" y="107"/>
                        <a:pt x="40" y="108"/>
                      </a:cubicBezTo>
                      <a:cubicBezTo>
                        <a:pt x="40" y="109"/>
                        <a:pt x="40" y="109"/>
                        <a:pt x="40" y="110"/>
                      </a:cubicBezTo>
                      <a:cubicBezTo>
                        <a:pt x="40" y="111"/>
                        <a:pt x="39" y="112"/>
                        <a:pt x="37" y="112"/>
                      </a:cubicBezTo>
                      <a:cubicBezTo>
                        <a:pt x="35" y="112"/>
                        <a:pt x="32" y="112"/>
                        <a:pt x="29" y="112"/>
                      </a:cubicBezTo>
                      <a:cubicBezTo>
                        <a:pt x="28" y="112"/>
                        <a:pt x="27" y="111"/>
                        <a:pt x="27" y="110"/>
                      </a:cubicBezTo>
                      <a:cubicBezTo>
                        <a:pt x="27" y="109"/>
                        <a:pt x="27" y="109"/>
                        <a:pt x="27" y="108"/>
                      </a:cubicBezTo>
                      <a:cubicBezTo>
                        <a:pt x="27" y="107"/>
                        <a:pt x="28" y="105"/>
                        <a:pt x="29" y="105"/>
                      </a:cubicBezTo>
                      <a:close/>
                      <a:moveTo>
                        <a:pt x="12" y="105"/>
                      </a:moveTo>
                      <a:cubicBezTo>
                        <a:pt x="20" y="105"/>
                        <a:pt x="20" y="105"/>
                        <a:pt x="20" y="105"/>
                      </a:cubicBezTo>
                      <a:cubicBezTo>
                        <a:pt x="22" y="105"/>
                        <a:pt x="23" y="107"/>
                        <a:pt x="23" y="108"/>
                      </a:cubicBezTo>
                      <a:cubicBezTo>
                        <a:pt x="23" y="110"/>
                        <a:pt x="23" y="110"/>
                        <a:pt x="23" y="110"/>
                      </a:cubicBezTo>
                      <a:cubicBezTo>
                        <a:pt x="23" y="111"/>
                        <a:pt x="22" y="112"/>
                        <a:pt x="20" y="112"/>
                      </a:cubicBezTo>
                      <a:cubicBezTo>
                        <a:pt x="12" y="112"/>
                        <a:pt x="12" y="112"/>
                        <a:pt x="12" y="112"/>
                      </a:cubicBezTo>
                      <a:cubicBezTo>
                        <a:pt x="11" y="112"/>
                        <a:pt x="10" y="111"/>
                        <a:pt x="10" y="110"/>
                      </a:cubicBezTo>
                      <a:cubicBezTo>
                        <a:pt x="10" y="108"/>
                        <a:pt x="10" y="108"/>
                        <a:pt x="10" y="108"/>
                      </a:cubicBezTo>
                      <a:cubicBezTo>
                        <a:pt x="10" y="107"/>
                        <a:pt x="11" y="105"/>
                        <a:pt x="12" y="105"/>
                      </a:cubicBezTo>
                      <a:close/>
                      <a:moveTo>
                        <a:pt x="46" y="71"/>
                      </a:moveTo>
                      <a:cubicBezTo>
                        <a:pt x="54" y="71"/>
                        <a:pt x="54" y="71"/>
                        <a:pt x="54" y="71"/>
                      </a:cubicBezTo>
                      <a:cubicBezTo>
                        <a:pt x="56" y="71"/>
                        <a:pt x="57" y="72"/>
                        <a:pt x="57" y="74"/>
                      </a:cubicBezTo>
                      <a:cubicBezTo>
                        <a:pt x="57" y="76"/>
                        <a:pt x="57" y="76"/>
                        <a:pt x="57" y="76"/>
                      </a:cubicBezTo>
                      <a:cubicBezTo>
                        <a:pt x="57" y="77"/>
                        <a:pt x="56" y="78"/>
                        <a:pt x="54" y="78"/>
                      </a:cubicBezTo>
                      <a:cubicBezTo>
                        <a:pt x="46" y="78"/>
                        <a:pt x="46" y="78"/>
                        <a:pt x="46" y="78"/>
                      </a:cubicBezTo>
                      <a:cubicBezTo>
                        <a:pt x="45" y="78"/>
                        <a:pt x="44" y="77"/>
                        <a:pt x="44" y="76"/>
                      </a:cubicBezTo>
                      <a:cubicBezTo>
                        <a:pt x="44" y="74"/>
                        <a:pt x="44" y="74"/>
                        <a:pt x="44" y="74"/>
                      </a:cubicBezTo>
                      <a:cubicBezTo>
                        <a:pt x="44" y="72"/>
                        <a:pt x="45" y="71"/>
                        <a:pt x="46" y="71"/>
                      </a:cubicBezTo>
                      <a:close/>
                      <a:moveTo>
                        <a:pt x="29" y="71"/>
                      </a:moveTo>
                      <a:cubicBezTo>
                        <a:pt x="32" y="71"/>
                        <a:pt x="35" y="71"/>
                        <a:pt x="37" y="71"/>
                      </a:cubicBezTo>
                      <a:cubicBezTo>
                        <a:pt x="39" y="71"/>
                        <a:pt x="40" y="72"/>
                        <a:pt x="40" y="74"/>
                      </a:cubicBezTo>
                      <a:cubicBezTo>
                        <a:pt x="40" y="75"/>
                        <a:pt x="40" y="74"/>
                        <a:pt x="40" y="76"/>
                      </a:cubicBezTo>
                      <a:cubicBezTo>
                        <a:pt x="40" y="77"/>
                        <a:pt x="39" y="78"/>
                        <a:pt x="37" y="78"/>
                      </a:cubicBezTo>
                      <a:cubicBezTo>
                        <a:pt x="35" y="78"/>
                        <a:pt x="32" y="78"/>
                        <a:pt x="29" y="78"/>
                      </a:cubicBezTo>
                      <a:cubicBezTo>
                        <a:pt x="28" y="78"/>
                        <a:pt x="27" y="77"/>
                        <a:pt x="27" y="76"/>
                      </a:cubicBezTo>
                      <a:cubicBezTo>
                        <a:pt x="27" y="74"/>
                        <a:pt x="27" y="75"/>
                        <a:pt x="27" y="74"/>
                      </a:cubicBezTo>
                      <a:cubicBezTo>
                        <a:pt x="27" y="72"/>
                        <a:pt x="28" y="71"/>
                        <a:pt x="29" y="71"/>
                      </a:cubicBezTo>
                      <a:close/>
                      <a:moveTo>
                        <a:pt x="12" y="71"/>
                      </a:moveTo>
                      <a:cubicBezTo>
                        <a:pt x="20" y="71"/>
                        <a:pt x="20" y="71"/>
                        <a:pt x="20" y="71"/>
                      </a:cubicBezTo>
                      <a:cubicBezTo>
                        <a:pt x="22" y="71"/>
                        <a:pt x="23" y="72"/>
                        <a:pt x="23" y="74"/>
                      </a:cubicBezTo>
                      <a:cubicBezTo>
                        <a:pt x="23" y="76"/>
                        <a:pt x="23" y="76"/>
                        <a:pt x="23" y="76"/>
                      </a:cubicBezTo>
                      <a:cubicBezTo>
                        <a:pt x="23" y="77"/>
                        <a:pt x="22" y="78"/>
                        <a:pt x="20" y="78"/>
                      </a:cubicBezTo>
                      <a:cubicBezTo>
                        <a:pt x="12" y="78"/>
                        <a:pt x="12" y="78"/>
                        <a:pt x="12" y="78"/>
                      </a:cubicBezTo>
                      <a:cubicBezTo>
                        <a:pt x="11" y="78"/>
                        <a:pt x="10" y="77"/>
                        <a:pt x="10" y="76"/>
                      </a:cubicBezTo>
                      <a:cubicBezTo>
                        <a:pt x="10" y="74"/>
                        <a:pt x="10" y="74"/>
                        <a:pt x="10" y="74"/>
                      </a:cubicBezTo>
                      <a:cubicBezTo>
                        <a:pt x="10" y="72"/>
                        <a:pt x="11" y="71"/>
                        <a:pt x="12" y="71"/>
                      </a:cubicBezTo>
                      <a:close/>
                      <a:moveTo>
                        <a:pt x="29" y="3"/>
                      </a:moveTo>
                      <a:cubicBezTo>
                        <a:pt x="38" y="3"/>
                        <a:pt x="38" y="3"/>
                        <a:pt x="38" y="3"/>
                      </a:cubicBezTo>
                      <a:cubicBezTo>
                        <a:pt x="39" y="3"/>
                        <a:pt x="40" y="4"/>
                        <a:pt x="40" y="5"/>
                      </a:cubicBezTo>
                      <a:cubicBezTo>
                        <a:pt x="40" y="5"/>
                        <a:pt x="40" y="5"/>
                        <a:pt x="40" y="5"/>
                      </a:cubicBezTo>
                      <a:cubicBezTo>
                        <a:pt x="40" y="6"/>
                        <a:pt x="39" y="7"/>
                        <a:pt x="38" y="7"/>
                      </a:cubicBezTo>
                      <a:cubicBezTo>
                        <a:pt x="29" y="7"/>
                        <a:pt x="29" y="7"/>
                        <a:pt x="29" y="7"/>
                      </a:cubicBezTo>
                      <a:cubicBezTo>
                        <a:pt x="28" y="7"/>
                        <a:pt x="27" y="6"/>
                        <a:pt x="27" y="5"/>
                      </a:cubicBezTo>
                      <a:cubicBezTo>
                        <a:pt x="27" y="5"/>
                        <a:pt x="27" y="5"/>
                        <a:pt x="27" y="5"/>
                      </a:cubicBezTo>
                      <a:cubicBezTo>
                        <a:pt x="27" y="4"/>
                        <a:pt x="28" y="3"/>
                        <a:pt x="29" y="3"/>
                      </a:cubicBezTo>
                      <a:close/>
                      <a:moveTo>
                        <a:pt x="10" y="10"/>
                      </a:moveTo>
                      <a:cubicBezTo>
                        <a:pt x="56" y="10"/>
                        <a:pt x="56" y="10"/>
                        <a:pt x="56" y="10"/>
                      </a:cubicBezTo>
                      <a:cubicBezTo>
                        <a:pt x="58" y="10"/>
                        <a:pt x="60" y="12"/>
                        <a:pt x="60" y="14"/>
                      </a:cubicBezTo>
                      <a:cubicBezTo>
                        <a:pt x="60" y="44"/>
                        <a:pt x="60" y="44"/>
                        <a:pt x="60" y="44"/>
                      </a:cubicBezTo>
                      <a:cubicBezTo>
                        <a:pt x="60" y="46"/>
                        <a:pt x="58" y="48"/>
                        <a:pt x="56" y="48"/>
                      </a:cubicBezTo>
                      <a:cubicBezTo>
                        <a:pt x="10" y="48"/>
                        <a:pt x="10" y="48"/>
                        <a:pt x="10" y="48"/>
                      </a:cubicBezTo>
                      <a:cubicBezTo>
                        <a:pt x="8" y="48"/>
                        <a:pt x="6" y="46"/>
                        <a:pt x="6" y="44"/>
                      </a:cubicBezTo>
                      <a:cubicBezTo>
                        <a:pt x="6" y="14"/>
                        <a:pt x="6" y="14"/>
                        <a:pt x="6" y="14"/>
                      </a:cubicBezTo>
                      <a:cubicBezTo>
                        <a:pt x="6" y="12"/>
                        <a:pt x="8" y="10"/>
                        <a:pt x="10" y="10"/>
                      </a:cubicBezTo>
                      <a:close/>
                      <a:moveTo>
                        <a:pt x="5" y="0"/>
                      </a:moveTo>
                      <a:cubicBezTo>
                        <a:pt x="62" y="0"/>
                        <a:pt x="62" y="0"/>
                        <a:pt x="62" y="0"/>
                      </a:cubicBezTo>
                      <a:cubicBezTo>
                        <a:pt x="64" y="0"/>
                        <a:pt x="67" y="2"/>
                        <a:pt x="67" y="5"/>
                      </a:cubicBezTo>
                      <a:cubicBezTo>
                        <a:pt x="67" y="114"/>
                        <a:pt x="67" y="114"/>
                        <a:pt x="67" y="114"/>
                      </a:cubicBezTo>
                      <a:cubicBezTo>
                        <a:pt x="67" y="117"/>
                        <a:pt x="64" y="120"/>
                        <a:pt x="62" y="120"/>
                      </a:cubicBezTo>
                      <a:cubicBezTo>
                        <a:pt x="5" y="120"/>
                        <a:pt x="5" y="120"/>
                        <a:pt x="5" y="120"/>
                      </a:cubicBezTo>
                      <a:cubicBezTo>
                        <a:pt x="2" y="120"/>
                        <a:pt x="0" y="117"/>
                        <a:pt x="0" y="114"/>
                      </a:cubicBezTo>
                      <a:cubicBezTo>
                        <a:pt x="0" y="5"/>
                        <a:pt x="0" y="5"/>
                        <a:pt x="0" y="5"/>
                      </a:cubicBezTo>
                      <a:cubicBezTo>
                        <a:pt x="0" y="2"/>
                        <a:pt x="2" y="0"/>
                        <a:pt x="5" y="0"/>
                      </a:cubicBezTo>
                      <a:close/>
                      <a:moveTo>
                        <a:pt x="46" y="94"/>
                      </a:moveTo>
                      <a:cubicBezTo>
                        <a:pt x="49" y="94"/>
                        <a:pt x="52" y="94"/>
                        <a:pt x="54" y="94"/>
                      </a:cubicBezTo>
                      <a:cubicBezTo>
                        <a:pt x="56" y="94"/>
                        <a:pt x="57" y="95"/>
                        <a:pt x="57" y="96"/>
                      </a:cubicBezTo>
                      <a:cubicBezTo>
                        <a:pt x="57" y="97"/>
                        <a:pt x="57" y="98"/>
                        <a:pt x="57" y="98"/>
                      </a:cubicBezTo>
                      <a:cubicBezTo>
                        <a:pt x="57" y="100"/>
                        <a:pt x="56" y="101"/>
                        <a:pt x="54" y="101"/>
                      </a:cubicBezTo>
                      <a:cubicBezTo>
                        <a:pt x="52" y="101"/>
                        <a:pt x="49" y="101"/>
                        <a:pt x="46" y="101"/>
                      </a:cubicBezTo>
                      <a:cubicBezTo>
                        <a:pt x="45" y="101"/>
                        <a:pt x="44" y="100"/>
                        <a:pt x="44" y="98"/>
                      </a:cubicBezTo>
                      <a:cubicBezTo>
                        <a:pt x="44" y="98"/>
                        <a:pt x="44" y="97"/>
                        <a:pt x="44" y="96"/>
                      </a:cubicBezTo>
                      <a:cubicBezTo>
                        <a:pt x="44" y="95"/>
                        <a:pt x="45" y="94"/>
                        <a:pt x="46" y="94"/>
                      </a:cubicBezTo>
                      <a:close/>
                      <a:moveTo>
                        <a:pt x="29" y="94"/>
                      </a:moveTo>
                      <a:cubicBezTo>
                        <a:pt x="32" y="94"/>
                        <a:pt x="35" y="94"/>
                        <a:pt x="37" y="94"/>
                      </a:cubicBezTo>
                      <a:cubicBezTo>
                        <a:pt x="39" y="94"/>
                        <a:pt x="40" y="95"/>
                        <a:pt x="40" y="96"/>
                      </a:cubicBezTo>
                      <a:cubicBezTo>
                        <a:pt x="40" y="98"/>
                        <a:pt x="40" y="97"/>
                        <a:pt x="40" y="98"/>
                      </a:cubicBezTo>
                      <a:cubicBezTo>
                        <a:pt x="40" y="100"/>
                        <a:pt x="39" y="101"/>
                        <a:pt x="37" y="101"/>
                      </a:cubicBezTo>
                      <a:cubicBezTo>
                        <a:pt x="35" y="101"/>
                        <a:pt x="32" y="101"/>
                        <a:pt x="29" y="101"/>
                      </a:cubicBezTo>
                      <a:cubicBezTo>
                        <a:pt x="28" y="101"/>
                        <a:pt x="27" y="100"/>
                        <a:pt x="27" y="98"/>
                      </a:cubicBezTo>
                      <a:cubicBezTo>
                        <a:pt x="27" y="97"/>
                        <a:pt x="27" y="98"/>
                        <a:pt x="27" y="96"/>
                      </a:cubicBezTo>
                      <a:cubicBezTo>
                        <a:pt x="27" y="95"/>
                        <a:pt x="28" y="94"/>
                        <a:pt x="29" y="94"/>
                      </a:cubicBezTo>
                      <a:close/>
                      <a:moveTo>
                        <a:pt x="12" y="94"/>
                      </a:moveTo>
                      <a:cubicBezTo>
                        <a:pt x="15" y="94"/>
                        <a:pt x="18" y="94"/>
                        <a:pt x="20" y="94"/>
                      </a:cubicBezTo>
                      <a:cubicBezTo>
                        <a:pt x="22" y="94"/>
                        <a:pt x="23" y="95"/>
                        <a:pt x="23" y="96"/>
                      </a:cubicBezTo>
                      <a:cubicBezTo>
                        <a:pt x="23" y="97"/>
                        <a:pt x="23" y="98"/>
                        <a:pt x="23" y="98"/>
                      </a:cubicBezTo>
                      <a:cubicBezTo>
                        <a:pt x="23" y="100"/>
                        <a:pt x="22" y="101"/>
                        <a:pt x="20" y="101"/>
                      </a:cubicBezTo>
                      <a:cubicBezTo>
                        <a:pt x="18" y="101"/>
                        <a:pt x="15" y="101"/>
                        <a:pt x="12" y="101"/>
                      </a:cubicBezTo>
                      <a:cubicBezTo>
                        <a:pt x="11" y="101"/>
                        <a:pt x="10" y="100"/>
                        <a:pt x="10" y="98"/>
                      </a:cubicBezTo>
                      <a:cubicBezTo>
                        <a:pt x="10" y="98"/>
                        <a:pt x="10" y="97"/>
                        <a:pt x="10" y="96"/>
                      </a:cubicBezTo>
                      <a:cubicBezTo>
                        <a:pt x="10" y="95"/>
                        <a:pt x="11" y="94"/>
                        <a:pt x="12" y="94"/>
                      </a:cubicBezTo>
                      <a:close/>
                      <a:moveTo>
                        <a:pt x="46" y="83"/>
                      </a:moveTo>
                      <a:cubicBezTo>
                        <a:pt x="49" y="83"/>
                        <a:pt x="52" y="83"/>
                        <a:pt x="54" y="83"/>
                      </a:cubicBezTo>
                      <a:cubicBezTo>
                        <a:pt x="56" y="83"/>
                        <a:pt x="57" y="84"/>
                        <a:pt x="57" y="85"/>
                      </a:cubicBezTo>
                      <a:cubicBezTo>
                        <a:pt x="57" y="86"/>
                        <a:pt x="57" y="86"/>
                        <a:pt x="57" y="87"/>
                      </a:cubicBezTo>
                      <a:cubicBezTo>
                        <a:pt x="57" y="88"/>
                        <a:pt x="56" y="89"/>
                        <a:pt x="54" y="89"/>
                      </a:cubicBezTo>
                      <a:cubicBezTo>
                        <a:pt x="52" y="89"/>
                        <a:pt x="49" y="89"/>
                        <a:pt x="46" y="89"/>
                      </a:cubicBezTo>
                      <a:cubicBezTo>
                        <a:pt x="45" y="89"/>
                        <a:pt x="44" y="88"/>
                        <a:pt x="44" y="87"/>
                      </a:cubicBezTo>
                      <a:cubicBezTo>
                        <a:pt x="44" y="86"/>
                        <a:pt x="44" y="86"/>
                        <a:pt x="44" y="85"/>
                      </a:cubicBezTo>
                      <a:cubicBezTo>
                        <a:pt x="44" y="84"/>
                        <a:pt x="45" y="83"/>
                        <a:pt x="46" y="83"/>
                      </a:cubicBezTo>
                      <a:close/>
                      <a:moveTo>
                        <a:pt x="29" y="83"/>
                      </a:moveTo>
                      <a:cubicBezTo>
                        <a:pt x="32" y="83"/>
                        <a:pt x="35" y="83"/>
                        <a:pt x="37" y="83"/>
                      </a:cubicBezTo>
                      <a:cubicBezTo>
                        <a:pt x="39" y="83"/>
                        <a:pt x="40" y="84"/>
                        <a:pt x="40" y="85"/>
                      </a:cubicBezTo>
                      <a:cubicBezTo>
                        <a:pt x="40" y="86"/>
                        <a:pt x="40" y="86"/>
                        <a:pt x="40" y="87"/>
                      </a:cubicBezTo>
                      <a:cubicBezTo>
                        <a:pt x="40" y="88"/>
                        <a:pt x="39" y="89"/>
                        <a:pt x="37" y="89"/>
                      </a:cubicBezTo>
                      <a:cubicBezTo>
                        <a:pt x="35" y="89"/>
                        <a:pt x="32" y="89"/>
                        <a:pt x="29" y="89"/>
                      </a:cubicBezTo>
                      <a:cubicBezTo>
                        <a:pt x="28" y="89"/>
                        <a:pt x="27" y="88"/>
                        <a:pt x="27" y="87"/>
                      </a:cubicBezTo>
                      <a:cubicBezTo>
                        <a:pt x="27" y="86"/>
                        <a:pt x="27" y="86"/>
                        <a:pt x="27" y="85"/>
                      </a:cubicBezTo>
                      <a:cubicBezTo>
                        <a:pt x="27" y="84"/>
                        <a:pt x="28" y="83"/>
                        <a:pt x="29" y="83"/>
                      </a:cubicBezTo>
                      <a:close/>
                      <a:moveTo>
                        <a:pt x="12" y="83"/>
                      </a:moveTo>
                      <a:cubicBezTo>
                        <a:pt x="15" y="83"/>
                        <a:pt x="18" y="83"/>
                        <a:pt x="20" y="83"/>
                      </a:cubicBezTo>
                      <a:cubicBezTo>
                        <a:pt x="22" y="83"/>
                        <a:pt x="23" y="84"/>
                        <a:pt x="23" y="85"/>
                      </a:cubicBezTo>
                      <a:cubicBezTo>
                        <a:pt x="23" y="86"/>
                        <a:pt x="23" y="86"/>
                        <a:pt x="23" y="87"/>
                      </a:cubicBezTo>
                      <a:cubicBezTo>
                        <a:pt x="23" y="88"/>
                        <a:pt x="22" y="89"/>
                        <a:pt x="20" y="89"/>
                      </a:cubicBezTo>
                      <a:cubicBezTo>
                        <a:pt x="18" y="89"/>
                        <a:pt x="15" y="89"/>
                        <a:pt x="12" y="89"/>
                      </a:cubicBezTo>
                      <a:cubicBezTo>
                        <a:pt x="11" y="89"/>
                        <a:pt x="10" y="88"/>
                        <a:pt x="10" y="87"/>
                      </a:cubicBezTo>
                      <a:cubicBezTo>
                        <a:pt x="10" y="86"/>
                        <a:pt x="10" y="86"/>
                        <a:pt x="10" y="85"/>
                      </a:cubicBezTo>
                      <a:cubicBezTo>
                        <a:pt x="10" y="84"/>
                        <a:pt x="11" y="83"/>
                        <a:pt x="12" y="83"/>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47" name="Group 298"/>
              <p:cNvGrpSpPr/>
              <p:nvPr/>
            </p:nvGrpSpPr>
            <p:grpSpPr>
              <a:xfrm>
                <a:off x="6914043" y="5026521"/>
                <a:ext cx="846466" cy="846464"/>
                <a:chOff x="5166519" y="3905850"/>
                <a:chExt cx="611188" cy="611187"/>
              </a:xfrm>
            </p:grpSpPr>
            <p:sp>
              <p:nvSpPr>
                <p:cNvPr id="53" name="îṣļîḑé-Oval 299"/>
                <p:cNvSpPr>
                  <a:spLocks/>
                </p:cNvSpPr>
                <p:nvPr/>
              </p:nvSpPr>
              <p:spPr bwMode="auto">
                <a:xfrm>
                  <a:off x="5166519" y="3905850"/>
                  <a:ext cx="611188" cy="611187"/>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54" name="îṣļîḑé-Freeform: Shape 300"/>
                <p:cNvSpPr>
                  <a:spLocks/>
                </p:cNvSpPr>
                <p:nvPr/>
              </p:nvSpPr>
              <p:spPr bwMode="auto">
                <a:xfrm>
                  <a:off x="5230019" y="3972525"/>
                  <a:ext cx="485775" cy="481012"/>
                </a:xfrm>
                <a:custGeom>
                  <a:avLst/>
                  <a:gdLst/>
                  <a:ahLst/>
                  <a:cxnLst>
                    <a:cxn ang="0">
                      <a:pos x="93" y="0"/>
                    </a:cxn>
                    <a:cxn ang="0">
                      <a:pos x="102" y="1"/>
                    </a:cxn>
                    <a:cxn ang="0">
                      <a:pos x="160" y="30"/>
                    </a:cxn>
                    <a:cxn ang="0">
                      <a:pos x="166" y="37"/>
                    </a:cxn>
                    <a:cxn ang="0">
                      <a:pos x="183" y="105"/>
                    </a:cxn>
                    <a:cxn ang="0">
                      <a:pos x="181" y="114"/>
                    </a:cxn>
                    <a:cxn ang="0">
                      <a:pos x="140" y="169"/>
                    </a:cxn>
                    <a:cxn ang="0">
                      <a:pos x="132" y="173"/>
                    </a:cxn>
                    <a:cxn ang="0">
                      <a:pos x="66" y="178"/>
                    </a:cxn>
                    <a:cxn ang="0">
                      <a:pos x="58" y="175"/>
                    </a:cxn>
                    <a:cxn ang="0">
                      <a:pos x="9" y="126"/>
                    </a:cxn>
                    <a:cxn ang="0">
                      <a:pos x="6" y="118"/>
                    </a:cxn>
                    <a:cxn ang="0">
                      <a:pos x="9" y="56"/>
                    </a:cxn>
                    <a:cxn ang="0">
                      <a:pos x="13" y="48"/>
                    </a:cxn>
                    <a:cxn ang="0">
                      <a:pos x="66" y="5"/>
                    </a:cxn>
                    <a:cxn ang="0">
                      <a:pos x="93" y="0"/>
                    </a:cxn>
                  </a:cxnLst>
                  <a:rect l="0" t="0" r="r" b="b"/>
                  <a:pathLst>
                    <a:path w="186" h="184">
                      <a:moveTo>
                        <a:pt x="93" y="0"/>
                      </a:moveTo>
                      <a:cubicBezTo>
                        <a:pt x="102" y="1"/>
                        <a:pt x="102" y="1"/>
                        <a:pt x="102" y="1"/>
                      </a:cubicBezTo>
                      <a:cubicBezTo>
                        <a:pt x="125" y="4"/>
                        <a:pt x="144" y="13"/>
                        <a:pt x="160" y="30"/>
                      </a:cubicBezTo>
                      <a:cubicBezTo>
                        <a:pt x="166" y="37"/>
                        <a:pt x="166" y="37"/>
                        <a:pt x="166" y="37"/>
                      </a:cubicBezTo>
                      <a:cubicBezTo>
                        <a:pt x="180" y="58"/>
                        <a:pt x="186" y="80"/>
                        <a:pt x="183" y="105"/>
                      </a:cubicBezTo>
                      <a:cubicBezTo>
                        <a:pt x="181" y="114"/>
                        <a:pt x="181" y="114"/>
                        <a:pt x="181" y="114"/>
                      </a:cubicBezTo>
                      <a:cubicBezTo>
                        <a:pt x="174" y="138"/>
                        <a:pt x="161" y="155"/>
                        <a:pt x="140" y="169"/>
                      </a:cubicBezTo>
                      <a:cubicBezTo>
                        <a:pt x="132" y="173"/>
                        <a:pt x="132" y="173"/>
                        <a:pt x="132" y="173"/>
                      </a:cubicBezTo>
                      <a:cubicBezTo>
                        <a:pt x="110" y="183"/>
                        <a:pt x="89" y="184"/>
                        <a:pt x="66" y="178"/>
                      </a:cubicBezTo>
                      <a:cubicBezTo>
                        <a:pt x="58" y="175"/>
                        <a:pt x="58" y="175"/>
                        <a:pt x="58" y="175"/>
                      </a:cubicBezTo>
                      <a:cubicBezTo>
                        <a:pt x="35" y="165"/>
                        <a:pt x="20" y="149"/>
                        <a:pt x="9" y="126"/>
                      </a:cubicBezTo>
                      <a:cubicBezTo>
                        <a:pt x="6" y="118"/>
                        <a:pt x="6" y="118"/>
                        <a:pt x="6" y="118"/>
                      </a:cubicBezTo>
                      <a:cubicBezTo>
                        <a:pt x="0" y="97"/>
                        <a:pt x="1" y="77"/>
                        <a:pt x="9" y="56"/>
                      </a:cubicBezTo>
                      <a:cubicBezTo>
                        <a:pt x="13" y="48"/>
                        <a:pt x="13" y="48"/>
                        <a:pt x="13" y="48"/>
                      </a:cubicBezTo>
                      <a:cubicBezTo>
                        <a:pt x="26" y="27"/>
                        <a:pt x="43" y="12"/>
                        <a:pt x="66" y="5"/>
                      </a:cubicBezTo>
                      <a:cubicBezTo>
                        <a:pt x="75" y="2"/>
                        <a:pt x="83" y="1"/>
                        <a:pt x="93" y="0"/>
                      </a:cubicBezTo>
                      <a:close/>
                    </a:path>
                  </a:pathLst>
                </a:custGeom>
                <a:solidFill>
                  <a:schemeClr val="accent5"/>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55" name="îṣļîḑé-Freeform: Shape 301"/>
                <p:cNvSpPr>
                  <a:spLocks/>
                </p:cNvSpPr>
                <p:nvPr/>
              </p:nvSpPr>
              <p:spPr bwMode="auto">
                <a:xfrm>
                  <a:off x="5347494" y="4090000"/>
                  <a:ext cx="250825" cy="241300"/>
                </a:xfrm>
                <a:custGeom>
                  <a:avLst/>
                  <a:gdLst/>
                  <a:ahLst/>
                  <a:cxnLst>
                    <a:cxn ang="0">
                      <a:pos x="88" y="21"/>
                    </a:cxn>
                    <a:cxn ang="0">
                      <a:pos x="96" y="38"/>
                    </a:cxn>
                    <a:cxn ang="0">
                      <a:pos x="88" y="55"/>
                    </a:cxn>
                    <a:cxn ang="0">
                      <a:pos x="88" y="21"/>
                    </a:cxn>
                    <a:cxn ang="0">
                      <a:pos x="28" y="23"/>
                    </a:cxn>
                    <a:cxn ang="0">
                      <a:pos x="4" y="23"/>
                    </a:cxn>
                    <a:cxn ang="0">
                      <a:pos x="0" y="27"/>
                    </a:cxn>
                    <a:cxn ang="0">
                      <a:pos x="0" y="29"/>
                    </a:cxn>
                    <a:cxn ang="0">
                      <a:pos x="7" y="29"/>
                    </a:cxn>
                    <a:cxn ang="0">
                      <a:pos x="7" y="32"/>
                    </a:cxn>
                    <a:cxn ang="0">
                      <a:pos x="0" y="32"/>
                    </a:cxn>
                    <a:cxn ang="0">
                      <a:pos x="0" y="36"/>
                    </a:cxn>
                    <a:cxn ang="0">
                      <a:pos x="7" y="36"/>
                    </a:cxn>
                    <a:cxn ang="0">
                      <a:pos x="7" y="39"/>
                    </a:cxn>
                    <a:cxn ang="0">
                      <a:pos x="0" y="39"/>
                    </a:cxn>
                    <a:cxn ang="0">
                      <a:pos x="0" y="43"/>
                    </a:cxn>
                    <a:cxn ang="0">
                      <a:pos x="7" y="43"/>
                    </a:cxn>
                    <a:cxn ang="0">
                      <a:pos x="7" y="47"/>
                    </a:cxn>
                    <a:cxn ang="0">
                      <a:pos x="0" y="47"/>
                    </a:cxn>
                    <a:cxn ang="0">
                      <a:pos x="0" y="48"/>
                    </a:cxn>
                    <a:cxn ang="0">
                      <a:pos x="4" y="52"/>
                    </a:cxn>
                    <a:cxn ang="0">
                      <a:pos x="13" y="52"/>
                    </a:cxn>
                    <a:cxn ang="0">
                      <a:pos x="20" y="88"/>
                    </a:cxn>
                    <a:cxn ang="0">
                      <a:pos x="25" y="92"/>
                    </a:cxn>
                    <a:cxn ang="0">
                      <a:pos x="35" y="92"/>
                    </a:cxn>
                    <a:cxn ang="0">
                      <a:pos x="37" y="87"/>
                    </a:cxn>
                    <a:cxn ang="0">
                      <a:pos x="28" y="52"/>
                    </a:cxn>
                    <a:cxn ang="0">
                      <a:pos x="28" y="51"/>
                    </a:cxn>
                    <a:cxn ang="0">
                      <a:pos x="28" y="23"/>
                    </a:cxn>
                    <a:cxn ang="0">
                      <a:pos x="83" y="0"/>
                    </a:cxn>
                    <a:cxn ang="0">
                      <a:pos x="83" y="75"/>
                    </a:cxn>
                    <a:cxn ang="0">
                      <a:pos x="32" y="52"/>
                    </a:cxn>
                    <a:cxn ang="0">
                      <a:pos x="32" y="23"/>
                    </a:cxn>
                    <a:cxn ang="0">
                      <a:pos x="83" y="0"/>
                    </a:cxn>
                  </a:cxnLst>
                  <a:rect l="0" t="0" r="r" b="b"/>
                  <a:pathLst>
                    <a:path w="96" h="92">
                      <a:moveTo>
                        <a:pt x="88" y="21"/>
                      </a:moveTo>
                      <a:cubicBezTo>
                        <a:pt x="92" y="23"/>
                        <a:pt x="96" y="30"/>
                        <a:pt x="96" y="38"/>
                      </a:cubicBezTo>
                      <a:cubicBezTo>
                        <a:pt x="96" y="46"/>
                        <a:pt x="92" y="52"/>
                        <a:pt x="88" y="55"/>
                      </a:cubicBezTo>
                      <a:cubicBezTo>
                        <a:pt x="88" y="21"/>
                        <a:pt x="88" y="21"/>
                        <a:pt x="88" y="21"/>
                      </a:cubicBezTo>
                      <a:close/>
                      <a:moveTo>
                        <a:pt x="28" y="23"/>
                      </a:moveTo>
                      <a:cubicBezTo>
                        <a:pt x="4" y="23"/>
                        <a:pt x="4" y="23"/>
                        <a:pt x="4" y="23"/>
                      </a:cubicBezTo>
                      <a:cubicBezTo>
                        <a:pt x="2" y="23"/>
                        <a:pt x="0" y="25"/>
                        <a:pt x="0" y="27"/>
                      </a:cubicBezTo>
                      <a:cubicBezTo>
                        <a:pt x="0" y="29"/>
                        <a:pt x="0" y="29"/>
                        <a:pt x="0" y="29"/>
                      </a:cubicBezTo>
                      <a:cubicBezTo>
                        <a:pt x="7" y="29"/>
                        <a:pt x="7" y="29"/>
                        <a:pt x="7" y="29"/>
                      </a:cubicBezTo>
                      <a:cubicBezTo>
                        <a:pt x="7" y="32"/>
                        <a:pt x="7" y="32"/>
                        <a:pt x="7" y="32"/>
                      </a:cubicBezTo>
                      <a:cubicBezTo>
                        <a:pt x="0" y="32"/>
                        <a:pt x="0" y="32"/>
                        <a:pt x="0" y="32"/>
                      </a:cubicBezTo>
                      <a:cubicBezTo>
                        <a:pt x="0" y="36"/>
                        <a:pt x="0" y="36"/>
                        <a:pt x="0" y="36"/>
                      </a:cubicBezTo>
                      <a:cubicBezTo>
                        <a:pt x="2" y="36"/>
                        <a:pt x="4" y="36"/>
                        <a:pt x="7" y="36"/>
                      </a:cubicBezTo>
                      <a:cubicBezTo>
                        <a:pt x="7" y="37"/>
                        <a:pt x="7" y="38"/>
                        <a:pt x="7" y="39"/>
                      </a:cubicBezTo>
                      <a:cubicBezTo>
                        <a:pt x="4" y="39"/>
                        <a:pt x="2" y="39"/>
                        <a:pt x="0" y="39"/>
                      </a:cubicBezTo>
                      <a:cubicBezTo>
                        <a:pt x="0" y="43"/>
                        <a:pt x="0" y="43"/>
                        <a:pt x="0" y="43"/>
                      </a:cubicBezTo>
                      <a:cubicBezTo>
                        <a:pt x="7" y="43"/>
                        <a:pt x="7" y="43"/>
                        <a:pt x="7" y="43"/>
                      </a:cubicBezTo>
                      <a:cubicBezTo>
                        <a:pt x="7" y="47"/>
                        <a:pt x="7" y="47"/>
                        <a:pt x="7" y="47"/>
                      </a:cubicBezTo>
                      <a:cubicBezTo>
                        <a:pt x="0" y="47"/>
                        <a:pt x="0" y="47"/>
                        <a:pt x="0" y="47"/>
                      </a:cubicBezTo>
                      <a:cubicBezTo>
                        <a:pt x="0" y="48"/>
                        <a:pt x="0" y="48"/>
                        <a:pt x="0" y="48"/>
                      </a:cubicBezTo>
                      <a:cubicBezTo>
                        <a:pt x="0" y="51"/>
                        <a:pt x="2" y="52"/>
                        <a:pt x="4" y="52"/>
                      </a:cubicBezTo>
                      <a:cubicBezTo>
                        <a:pt x="13" y="52"/>
                        <a:pt x="13" y="52"/>
                        <a:pt x="13" y="52"/>
                      </a:cubicBezTo>
                      <a:cubicBezTo>
                        <a:pt x="13" y="64"/>
                        <a:pt x="16" y="79"/>
                        <a:pt x="20" y="88"/>
                      </a:cubicBezTo>
                      <a:cubicBezTo>
                        <a:pt x="21" y="90"/>
                        <a:pt x="22" y="92"/>
                        <a:pt x="25" y="92"/>
                      </a:cubicBezTo>
                      <a:cubicBezTo>
                        <a:pt x="35" y="92"/>
                        <a:pt x="35" y="92"/>
                        <a:pt x="35" y="92"/>
                      </a:cubicBezTo>
                      <a:cubicBezTo>
                        <a:pt x="39" y="92"/>
                        <a:pt x="38" y="89"/>
                        <a:pt x="37" y="87"/>
                      </a:cubicBezTo>
                      <a:cubicBezTo>
                        <a:pt x="33" y="75"/>
                        <a:pt x="28" y="64"/>
                        <a:pt x="28" y="52"/>
                      </a:cubicBezTo>
                      <a:cubicBezTo>
                        <a:pt x="28" y="51"/>
                        <a:pt x="28" y="51"/>
                        <a:pt x="28" y="51"/>
                      </a:cubicBezTo>
                      <a:cubicBezTo>
                        <a:pt x="28" y="23"/>
                        <a:pt x="28" y="23"/>
                        <a:pt x="28" y="23"/>
                      </a:cubicBezTo>
                      <a:close/>
                      <a:moveTo>
                        <a:pt x="83" y="0"/>
                      </a:moveTo>
                      <a:cubicBezTo>
                        <a:pt x="83" y="75"/>
                        <a:pt x="83" y="75"/>
                        <a:pt x="83" y="75"/>
                      </a:cubicBezTo>
                      <a:cubicBezTo>
                        <a:pt x="32" y="52"/>
                        <a:pt x="32" y="52"/>
                        <a:pt x="32" y="52"/>
                      </a:cubicBezTo>
                      <a:cubicBezTo>
                        <a:pt x="32" y="23"/>
                        <a:pt x="32" y="23"/>
                        <a:pt x="32" y="23"/>
                      </a:cubicBezTo>
                      <a:cubicBezTo>
                        <a:pt x="83" y="0"/>
                        <a:pt x="83" y="0"/>
                        <a:pt x="83" y="0"/>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48" name="Group 302"/>
              <p:cNvGrpSpPr/>
              <p:nvPr/>
            </p:nvGrpSpPr>
            <p:grpSpPr>
              <a:xfrm>
                <a:off x="4416422" y="5026521"/>
                <a:ext cx="848664" cy="846464"/>
                <a:chOff x="3363119" y="3905850"/>
                <a:chExt cx="612775" cy="611187"/>
              </a:xfrm>
            </p:grpSpPr>
            <p:sp>
              <p:nvSpPr>
                <p:cNvPr id="50" name="îṣļîḑé-Oval 303"/>
                <p:cNvSpPr>
                  <a:spLocks/>
                </p:cNvSpPr>
                <p:nvPr/>
              </p:nvSpPr>
              <p:spPr bwMode="auto">
                <a:xfrm>
                  <a:off x="3363119" y="3905850"/>
                  <a:ext cx="612775" cy="611187"/>
                </a:xfrm>
                <a:prstGeom prst="ellipse">
                  <a:avLst/>
                </a:pr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51" name="îṣļîḑé-Freeform: Shape 304"/>
                <p:cNvSpPr>
                  <a:spLocks/>
                </p:cNvSpPr>
                <p:nvPr/>
              </p:nvSpPr>
              <p:spPr bwMode="auto">
                <a:xfrm>
                  <a:off x="3428206" y="3972525"/>
                  <a:ext cx="485775" cy="481012"/>
                </a:xfrm>
                <a:custGeom>
                  <a:avLst/>
                  <a:gdLst/>
                  <a:ahLst/>
                  <a:cxnLst>
                    <a:cxn ang="0">
                      <a:pos x="93" y="0"/>
                    </a:cxn>
                    <a:cxn ang="0">
                      <a:pos x="102" y="1"/>
                    </a:cxn>
                    <a:cxn ang="0">
                      <a:pos x="160" y="30"/>
                    </a:cxn>
                    <a:cxn ang="0">
                      <a:pos x="165" y="37"/>
                    </a:cxn>
                    <a:cxn ang="0">
                      <a:pos x="182" y="105"/>
                    </a:cxn>
                    <a:cxn ang="0">
                      <a:pos x="181" y="114"/>
                    </a:cxn>
                    <a:cxn ang="0">
                      <a:pos x="140" y="169"/>
                    </a:cxn>
                    <a:cxn ang="0">
                      <a:pos x="132" y="173"/>
                    </a:cxn>
                    <a:cxn ang="0">
                      <a:pos x="66" y="178"/>
                    </a:cxn>
                    <a:cxn ang="0">
                      <a:pos x="58" y="175"/>
                    </a:cxn>
                    <a:cxn ang="0">
                      <a:pos x="9" y="126"/>
                    </a:cxn>
                    <a:cxn ang="0">
                      <a:pos x="6" y="118"/>
                    </a:cxn>
                    <a:cxn ang="0">
                      <a:pos x="9" y="56"/>
                    </a:cxn>
                    <a:cxn ang="0">
                      <a:pos x="13" y="48"/>
                    </a:cxn>
                    <a:cxn ang="0">
                      <a:pos x="66" y="5"/>
                    </a:cxn>
                    <a:cxn ang="0">
                      <a:pos x="93" y="0"/>
                    </a:cxn>
                  </a:cxnLst>
                  <a:rect l="0" t="0" r="r" b="b"/>
                  <a:pathLst>
                    <a:path w="186" h="184">
                      <a:moveTo>
                        <a:pt x="93" y="0"/>
                      </a:moveTo>
                      <a:cubicBezTo>
                        <a:pt x="102" y="1"/>
                        <a:pt x="102" y="1"/>
                        <a:pt x="102" y="1"/>
                      </a:cubicBezTo>
                      <a:cubicBezTo>
                        <a:pt x="125" y="4"/>
                        <a:pt x="144" y="13"/>
                        <a:pt x="160" y="30"/>
                      </a:cubicBezTo>
                      <a:cubicBezTo>
                        <a:pt x="165" y="37"/>
                        <a:pt x="165" y="37"/>
                        <a:pt x="165" y="37"/>
                      </a:cubicBezTo>
                      <a:cubicBezTo>
                        <a:pt x="180" y="58"/>
                        <a:pt x="186" y="80"/>
                        <a:pt x="182" y="105"/>
                      </a:cubicBezTo>
                      <a:cubicBezTo>
                        <a:pt x="181" y="114"/>
                        <a:pt x="181" y="114"/>
                        <a:pt x="181" y="114"/>
                      </a:cubicBezTo>
                      <a:cubicBezTo>
                        <a:pt x="174" y="138"/>
                        <a:pt x="161" y="155"/>
                        <a:pt x="140" y="169"/>
                      </a:cubicBezTo>
                      <a:cubicBezTo>
                        <a:pt x="132" y="173"/>
                        <a:pt x="132" y="173"/>
                        <a:pt x="132" y="173"/>
                      </a:cubicBezTo>
                      <a:cubicBezTo>
                        <a:pt x="110" y="183"/>
                        <a:pt x="89" y="184"/>
                        <a:pt x="66" y="178"/>
                      </a:cubicBezTo>
                      <a:cubicBezTo>
                        <a:pt x="58" y="175"/>
                        <a:pt x="58" y="175"/>
                        <a:pt x="58" y="175"/>
                      </a:cubicBezTo>
                      <a:cubicBezTo>
                        <a:pt x="35" y="165"/>
                        <a:pt x="19" y="149"/>
                        <a:pt x="9" y="126"/>
                      </a:cubicBezTo>
                      <a:cubicBezTo>
                        <a:pt x="6" y="118"/>
                        <a:pt x="6" y="118"/>
                        <a:pt x="6" y="118"/>
                      </a:cubicBezTo>
                      <a:cubicBezTo>
                        <a:pt x="0" y="97"/>
                        <a:pt x="1" y="77"/>
                        <a:pt x="9" y="56"/>
                      </a:cubicBezTo>
                      <a:cubicBezTo>
                        <a:pt x="13" y="48"/>
                        <a:pt x="13" y="48"/>
                        <a:pt x="13" y="48"/>
                      </a:cubicBezTo>
                      <a:cubicBezTo>
                        <a:pt x="25" y="27"/>
                        <a:pt x="42" y="12"/>
                        <a:pt x="66" y="5"/>
                      </a:cubicBezTo>
                      <a:cubicBezTo>
                        <a:pt x="75" y="2"/>
                        <a:pt x="83" y="1"/>
                        <a:pt x="93" y="0"/>
                      </a:cubicBezTo>
                      <a:close/>
                    </a:path>
                  </a:pathLst>
                </a:custGeom>
                <a:solidFill>
                  <a:schemeClr val="accent3"/>
                </a:solidFill>
                <a:ln w="9525">
                  <a:noFill/>
                  <a:round/>
                  <a:headEnd/>
                  <a:tailEnd/>
                </a:ln>
              </p:spPr>
              <p:txBody>
                <a:bodyPr anchor="ctr"/>
                <a:lstStyle/>
                <a:p>
                  <a:pPr algn="ctr"/>
                  <a:endParaRPr>
                    <a:ea typeface="微软雅黑 Light" panose="020B0502040204020203" pitchFamily="34" charset="-122"/>
                    <a:cs typeface="+mn-ea"/>
                    <a:sym typeface="+mn-lt"/>
                  </a:endParaRPr>
                </a:p>
              </p:txBody>
            </p:sp>
            <p:sp>
              <p:nvSpPr>
                <p:cNvPr id="52" name="îṣļîḑé-Freeform: Shape 305"/>
                <p:cNvSpPr>
                  <a:spLocks/>
                </p:cNvSpPr>
                <p:nvPr/>
              </p:nvSpPr>
              <p:spPr bwMode="auto">
                <a:xfrm>
                  <a:off x="3542506" y="4061425"/>
                  <a:ext cx="255588" cy="254000"/>
                </a:xfrm>
                <a:custGeom>
                  <a:avLst/>
                  <a:gdLst/>
                  <a:ahLst/>
                  <a:cxnLst>
                    <a:cxn ang="0">
                      <a:pos x="73" y="35"/>
                    </a:cxn>
                    <a:cxn ang="0">
                      <a:pos x="24" y="35"/>
                    </a:cxn>
                    <a:cxn ang="0">
                      <a:pos x="24" y="29"/>
                    </a:cxn>
                    <a:cxn ang="0">
                      <a:pos x="73" y="29"/>
                    </a:cxn>
                    <a:cxn ang="0">
                      <a:pos x="73" y="29"/>
                    </a:cxn>
                    <a:cxn ang="0">
                      <a:pos x="73" y="35"/>
                    </a:cxn>
                    <a:cxn ang="0">
                      <a:pos x="73" y="46"/>
                    </a:cxn>
                    <a:cxn ang="0">
                      <a:pos x="24" y="46"/>
                    </a:cxn>
                    <a:cxn ang="0">
                      <a:pos x="24" y="40"/>
                    </a:cxn>
                    <a:cxn ang="0">
                      <a:pos x="73" y="40"/>
                    </a:cxn>
                    <a:cxn ang="0">
                      <a:pos x="73" y="40"/>
                    </a:cxn>
                    <a:cxn ang="0">
                      <a:pos x="73" y="46"/>
                    </a:cxn>
                    <a:cxn ang="0">
                      <a:pos x="49" y="0"/>
                    </a:cxn>
                    <a:cxn ang="0">
                      <a:pos x="98" y="33"/>
                    </a:cxn>
                    <a:cxn ang="0">
                      <a:pos x="97" y="33"/>
                    </a:cxn>
                    <a:cxn ang="0">
                      <a:pos x="81" y="44"/>
                    </a:cxn>
                    <a:cxn ang="0">
                      <a:pos x="81" y="22"/>
                    </a:cxn>
                    <a:cxn ang="0">
                      <a:pos x="17" y="22"/>
                    </a:cxn>
                    <a:cxn ang="0">
                      <a:pos x="17" y="44"/>
                    </a:cxn>
                    <a:cxn ang="0">
                      <a:pos x="0" y="33"/>
                    </a:cxn>
                    <a:cxn ang="0">
                      <a:pos x="0" y="33"/>
                    </a:cxn>
                    <a:cxn ang="0">
                      <a:pos x="49" y="0"/>
                    </a:cxn>
                    <a:cxn ang="0">
                      <a:pos x="98" y="39"/>
                    </a:cxn>
                    <a:cxn ang="0">
                      <a:pos x="98" y="91"/>
                    </a:cxn>
                    <a:cxn ang="0">
                      <a:pos x="59" y="65"/>
                    </a:cxn>
                    <a:cxn ang="0">
                      <a:pos x="98" y="39"/>
                    </a:cxn>
                    <a:cxn ang="0">
                      <a:pos x="39" y="65"/>
                    </a:cxn>
                    <a:cxn ang="0">
                      <a:pos x="0" y="91"/>
                    </a:cxn>
                    <a:cxn ang="0">
                      <a:pos x="0" y="39"/>
                    </a:cxn>
                    <a:cxn ang="0">
                      <a:pos x="39" y="65"/>
                    </a:cxn>
                    <a:cxn ang="0">
                      <a:pos x="97" y="97"/>
                    </a:cxn>
                    <a:cxn ang="0">
                      <a:pos x="0" y="97"/>
                    </a:cxn>
                    <a:cxn ang="0">
                      <a:pos x="49" y="65"/>
                    </a:cxn>
                    <a:cxn ang="0">
                      <a:pos x="97" y="97"/>
                    </a:cxn>
                    <a:cxn ang="0">
                      <a:pos x="61" y="57"/>
                    </a:cxn>
                    <a:cxn ang="0">
                      <a:pos x="37" y="57"/>
                    </a:cxn>
                    <a:cxn ang="0">
                      <a:pos x="29" y="52"/>
                    </a:cxn>
                    <a:cxn ang="0">
                      <a:pos x="69" y="52"/>
                    </a:cxn>
                    <a:cxn ang="0">
                      <a:pos x="61" y="57"/>
                    </a:cxn>
                  </a:cxnLst>
                  <a:rect l="0" t="0" r="r" b="b"/>
                  <a:pathLst>
                    <a:path w="98" h="97">
                      <a:moveTo>
                        <a:pt x="73" y="35"/>
                      </a:moveTo>
                      <a:cubicBezTo>
                        <a:pt x="24" y="35"/>
                        <a:pt x="24" y="35"/>
                        <a:pt x="24" y="35"/>
                      </a:cubicBezTo>
                      <a:cubicBezTo>
                        <a:pt x="24" y="29"/>
                        <a:pt x="24" y="29"/>
                        <a:pt x="24" y="29"/>
                      </a:cubicBezTo>
                      <a:cubicBezTo>
                        <a:pt x="73" y="29"/>
                        <a:pt x="73" y="29"/>
                        <a:pt x="73" y="29"/>
                      </a:cubicBezTo>
                      <a:cubicBezTo>
                        <a:pt x="73" y="29"/>
                        <a:pt x="73" y="29"/>
                        <a:pt x="73" y="29"/>
                      </a:cubicBezTo>
                      <a:cubicBezTo>
                        <a:pt x="73" y="35"/>
                        <a:pt x="73" y="35"/>
                        <a:pt x="73" y="35"/>
                      </a:cubicBezTo>
                      <a:close/>
                      <a:moveTo>
                        <a:pt x="73" y="46"/>
                      </a:moveTo>
                      <a:cubicBezTo>
                        <a:pt x="24" y="46"/>
                        <a:pt x="24" y="46"/>
                        <a:pt x="24" y="46"/>
                      </a:cubicBezTo>
                      <a:cubicBezTo>
                        <a:pt x="24" y="40"/>
                        <a:pt x="24" y="40"/>
                        <a:pt x="24" y="40"/>
                      </a:cubicBezTo>
                      <a:cubicBezTo>
                        <a:pt x="73" y="40"/>
                        <a:pt x="73" y="40"/>
                        <a:pt x="73" y="40"/>
                      </a:cubicBezTo>
                      <a:cubicBezTo>
                        <a:pt x="73" y="40"/>
                        <a:pt x="73" y="40"/>
                        <a:pt x="73" y="40"/>
                      </a:cubicBezTo>
                      <a:cubicBezTo>
                        <a:pt x="73" y="46"/>
                        <a:pt x="73" y="46"/>
                        <a:pt x="73" y="46"/>
                      </a:cubicBezTo>
                      <a:close/>
                      <a:moveTo>
                        <a:pt x="49" y="0"/>
                      </a:moveTo>
                      <a:cubicBezTo>
                        <a:pt x="98" y="33"/>
                        <a:pt x="98" y="33"/>
                        <a:pt x="98" y="33"/>
                      </a:cubicBezTo>
                      <a:cubicBezTo>
                        <a:pt x="97" y="33"/>
                        <a:pt x="97" y="33"/>
                        <a:pt x="97" y="33"/>
                      </a:cubicBezTo>
                      <a:cubicBezTo>
                        <a:pt x="81" y="44"/>
                        <a:pt x="81" y="44"/>
                        <a:pt x="81" y="44"/>
                      </a:cubicBezTo>
                      <a:cubicBezTo>
                        <a:pt x="81" y="22"/>
                        <a:pt x="81" y="22"/>
                        <a:pt x="81" y="22"/>
                      </a:cubicBezTo>
                      <a:cubicBezTo>
                        <a:pt x="17" y="22"/>
                        <a:pt x="17" y="22"/>
                        <a:pt x="17" y="22"/>
                      </a:cubicBezTo>
                      <a:cubicBezTo>
                        <a:pt x="17" y="44"/>
                        <a:pt x="17" y="44"/>
                        <a:pt x="17" y="44"/>
                      </a:cubicBezTo>
                      <a:cubicBezTo>
                        <a:pt x="0" y="33"/>
                        <a:pt x="0" y="33"/>
                        <a:pt x="0" y="33"/>
                      </a:cubicBezTo>
                      <a:cubicBezTo>
                        <a:pt x="0" y="33"/>
                        <a:pt x="0" y="33"/>
                        <a:pt x="0" y="33"/>
                      </a:cubicBezTo>
                      <a:cubicBezTo>
                        <a:pt x="49" y="0"/>
                        <a:pt x="49" y="0"/>
                        <a:pt x="49" y="0"/>
                      </a:cubicBezTo>
                      <a:close/>
                      <a:moveTo>
                        <a:pt x="98" y="39"/>
                      </a:moveTo>
                      <a:cubicBezTo>
                        <a:pt x="98" y="91"/>
                        <a:pt x="98" y="91"/>
                        <a:pt x="98" y="91"/>
                      </a:cubicBezTo>
                      <a:cubicBezTo>
                        <a:pt x="59" y="65"/>
                        <a:pt x="59" y="65"/>
                        <a:pt x="59" y="65"/>
                      </a:cubicBezTo>
                      <a:cubicBezTo>
                        <a:pt x="98" y="39"/>
                        <a:pt x="98" y="39"/>
                        <a:pt x="98" y="39"/>
                      </a:cubicBezTo>
                      <a:close/>
                      <a:moveTo>
                        <a:pt x="39" y="65"/>
                      </a:moveTo>
                      <a:cubicBezTo>
                        <a:pt x="0" y="91"/>
                        <a:pt x="0" y="91"/>
                        <a:pt x="0" y="91"/>
                      </a:cubicBezTo>
                      <a:cubicBezTo>
                        <a:pt x="0" y="39"/>
                        <a:pt x="0" y="39"/>
                        <a:pt x="0" y="39"/>
                      </a:cubicBezTo>
                      <a:cubicBezTo>
                        <a:pt x="39" y="65"/>
                        <a:pt x="39" y="65"/>
                        <a:pt x="39" y="65"/>
                      </a:cubicBezTo>
                      <a:close/>
                      <a:moveTo>
                        <a:pt x="97" y="97"/>
                      </a:moveTo>
                      <a:cubicBezTo>
                        <a:pt x="0" y="97"/>
                        <a:pt x="0" y="97"/>
                        <a:pt x="0" y="97"/>
                      </a:cubicBezTo>
                      <a:cubicBezTo>
                        <a:pt x="49" y="65"/>
                        <a:pt x="49" y="65"/>
                        <a:pt x="49" y="65"/>
                      </a:cubicBezTo>
                      <a:cubicBezTo>
                        <a:pt x="97" y="97"/>
                        <a:pt x="97" y="97"/>
                        <a:pt x="97" y="97"/>
                      </a:cubicBezTo>
                      <a:close/>
                      <a:moveTo>
                        <a:pt x="61" y="57"/>
                      </a:moveTo>
                      <a:cubicBezTo>
                        <a:pt x="37" y="57"/>
                        <a:pt x="37" y="57"/>
                        <a:pt x="37" y="57"/>
                      </a:cubicBezTo>
                      <a:cubicBezTo>
                        <a:pt x="29" y="52"/>
                        <a:pt x="29" y="52"/>
                        <a:pt x="29" y="52"/>
                      </a:cubicBezTo>
                      <a:cubicBezTo>
                        <a:pt x="69" y="52"/>
                        <a:pt x="69" y="52"/>
                        <a:pt x="69" y="52"/>
                      </a:cubicBezTo>
                      <a:cubicBezTo>
                        <a:pt x="61" y="57"/>
                        <a:pt x="61" y="57"/>
                        <a:pt x="61" y="57"/>
                      </a:cubicBezTo>
                      <a:close/>
                    </a:path>
                  </a:pathLst>
                </a:custGeom>
                <a:solidFill>
                  <a:srgbClr val="FFFFFF"/>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sp>
            <p:nvSpPr>
              <p:cNvPr id="49" name="îṣļîḑé-Freeform: Shape 306"/>
              <p:cNvSpPr>
                <a:spLocks/>
              </p:cNvSpPr>
              <p:nvPr/>
            </p:nvSpPr>
            <p:spPr bwMode="auto">
              <a:xfrm>
                <a:off x="6038996" y="3672160"/>
                <a:ext cx="98938" cy="1366721"/>
              </a:xfrm>
              <a:custGeom>
                <a:avLst/>
                <a:gdLst/>
                <a:ahLst/>
                <a:cxnLst>
                  <a:cxn ang="0">
                    <a:pos x="45" y="1024"/>
                  </a:cxn>
                  <a:cxn ang="0">
                    <a:pos x="45" y="0"/>
                  </a:cxn>
                  <a:cxn ang="0">
                    <a:pos x="0" y="0"/>
                  </a:cxn>
                  <a:cxn ang="0">
                    <a:pos x="0" y="1024"/>
                  </a:cxn>
                  <a:cxn ang="0">
                    <a:pos x="45" y="1024"/>
                  </a:cxn>
                  <a:cxn ang="0">
                    <a:pos x="45" y="1024"/>
                  </a:cxn>
                </a:cxnLst>
                <a:rect l="0" t="0" r="r" b="b"/>
                <a:pathLst>
                  <a:path w="45" h="1024">
                    <a:moveTo>
                      <a:pt x="45" y="1024"/>
                    </a:moveTo>
                    <a:lnTo>
                      <a:pt x="45" y="0"/>
                    </a:lnTo>
                    <a:lnTo>
                      <a:pt x="0" y="0"/>
                    </a:lnTo>
                    <a:lnTo>
                      <a:pt x="0" y="1024"/>
                    </a:lnTo>
                    <a:lnTo>
                      <a:pt x="45" y="1024"/>
                    </a:lnTo>
                    <a:lnTo>
                      <a:pt x="45" y="1024"/>
                    </a:lnTo>
                    <a:close/>
                  </a:path>
                </a:pathLst>
              </a:custGeom>
              <a:solidFill>
                <a:schemeClr val="bg1">
                  <a:lumMod val="85000"/>
                </a:schemeClr>
              </a:solidFill>
              <a:ln w="9525">
                <a:noFill/>
                <a:round/>
                <a:headEnd/>
                <a:tailEnd/>
              </a:ln>
            </p:spPr>
            <p:txBody>
              <a:bodyPr anchor="ctr"/>
              <a:lstStyle/>
              <a:p>
                <a:pPr algn="ctr"/>
                <a:endParaRPr>
                  <a:ea typeface="微软雅黑 Light" panose="020B0502040204020203" pitchFamily="34" charset="-122"/>
                  <a:cs typeface="+mn-ea"/>
                  <a:sym typeface="+mn-lt"/>
                </a:endParaRPr>
              </a:p>
            </p:txBody>
          </p:sp>
        </p:grpSp>
        <p:grpSp>
          <p:nvGrpSpPr>
            <p:cNvPr id="8" name="Group 108"/>
            <p:cNvGrpSpPr/>
            <p:nvPr/>
          </p:nvGrpSpPr>
          <p:grpSpPr>
            <a:xfrm>
              <a:off x="8255198" y="1587528"/>
              <a:ext cx="2913191" cy="856637"/>
              <a:chOff x="1415480" y="1651350"/>
              <a:chExt cx="2913191" cy="856637"/>
            </a:xfrm>
          </p:grpSpPr>
          <p:sp>
            <p:nvSpPr>
              <p:cNvPr id="24" name="îṣļîḑé-TextBox 109"/>
              <p:cNvSpPr txBox="1">
                <a:spLocks/>
              </p:cNvSpPr>
              <p:nvPr/>
            </p:nvSpPr>
            <p:spPr bwMode="auto">
              <a:xfrm>
                <a:off x="1415480" y="1651350"/>
                <a:ext cx="2913191" cy="309958"/>
              </a:xfrm>
              <a:prstGeom prst="rect">
                <a:avLst/>
              </a:prstGeom>
              <a:noFill/>
              <a:extLst/>
            </p:spPr>
            <p:txBody>
              <a:bodyPr wrap="none" lIns="540000" tIns="0" rIns="0" bIns="0" anchor="ctr" anchorCtr="0">
                <a:normAutofit/>
              </a:bodyPr>
              <a:lstStyle/>
              <a:p>
                <a:pPr algn="l"/>
                <a:r>
                  <a:rPr lang="zh-CN" altLang="en-US" sz="2000">
                    <a:solidFill>
                      <a:schemeClr val="accent3">
                        <a:lumMod val="100000"/>
                      </a:schemeClr>
                    </a:solidFill>
                    <a:effectLst/>
                    <a:ea typeface="微软雅黑 Light" panose="020B0502040204020203" pitchFamily="34" charset="-122"/>
                    <a:cs typeface="+mn-ea"/>
                    <a:sym typeface="+mn-lt"/>
                  </a:rPr>
                  <a:t>标题文本预设</a:t>
                </a:r>
              </a:p>
            </p:txBody>
          </p:sp>
          <p:sp>
            <p:nvSpPr>
              <p:cNvPr id="25" name="îṣļîḑé-TextBox 110"/>
              <p:cNvSpPr txBox="1">
                <a:spLocks/>
              </p:cNvSpPr>
              <p:nvPr/>
            </p:nvSpPr>
            <p:spPr bwMode="auto">
              <a:xfrm>
                <a:off x="1415481" y="1951808"/>
                <a:ext cx="2463602" cy="556179"/>
              </a:xfrm>
              <a:prstGeom prst="rect">
                <a:avLst/>
              </a:prstGeom>
              <a:noFill/>
              <a:extLst/>
            </p:spPr>
            <p:txBody>
              <a:bodyPr wrap="square" lIns="540000" tIns="0" rIns="0" bIns="0" anchor="ctr" anchorCtr="0">
                <a:noAutofit/>
              </a:bodyPr>
              <a:lstStyle/>
              <a:p>
                <a:pPr algn="l" latinLnBrk="0">
                  <a:lnSpc>
                    <a:spcPct val="120000"/>
                  </a:lnSpc>
                </a:pPr>
                <a:r>
                  <a:rPr lang="zh-CN" altLang="en-US" sz="1400" b="0" dirty="0">
                    <a:solidFill>
                      <a:schemeClr val="tx1"/>
                    </a:solidFill>
                    <a:effectLst/>
                    <a:ea typeface="微软雅黑 Light" panose="020B0502040204020203" pitchFamily="34" charset="-122"/>
                    <a:cs typeface="+mn-ea"/>
                    <a:sym typeface="+mn-lt"/>
                  </a:rPr>
                  <a:t>点击此处更换文本 </a:t>
                </a:r>
              </a:p>
            </p:txBody>
          </p:sp>
        </p:grpSp>
        <p:grpSp>
          <p:nvGrpSpPr>
            <p:cNvPr id="9" name="Group 111"/>
            <p:cNvGrpSpPr/>
            <p:nvPr/>
          </p:nvGrpSpPr>
          <p:grpSpPr>
            <a:xfrm>
              <a:off x="8255198" y="2921995"/>
              <a:ext cx="2913191" cy="856637"/>
              <a:chOff x="1415480" y="1651350"/>
              <a:chExt cx="2913191" cy="856637"/>
            </a:xfrm>
          </p:grpSpPr>
          <p:sp>
            <p:nvSpPr>
              <p:cNvPr id="22" name="îṣļîḑé-TextBox 112"/>
              <p:cNvSpPr txBox="1">
                <a:spLocks/>
              </p:cNvSpPr>
              <p:nvPr/>
            </p:nvSpPr>
            <p:spPr bwMode="auto">
              <a:xfrm>
                <a:off x="1415480" y="1651350"/>
                <a:ext cx="2913191" cy="309958"/>
              </a:xfrm>
              <a:prstGeom prst="rect">
                <a:avLst/>
              </a:prstGeom>
              <a:noFill/>
              <a:extLst/>
            </p:spPr>
            <p:txBody>
              <a:bodyPr wrap="none" lIns="540000" tIns="0" rIns="0" bIns="0" anchor="ctr" anchorCtr="0">
                <a:normAutofit/>
              </a:bodyPr>
              <a:lstStyle/>
              <a:p>
                <a:pPr algn="l"/>
                <a:r>
                  <a:rPr lang="zh-CN" altLang="en-US" sz="2000">
                    <a:solidFill>
                      <a:schemeClr val="accent4">
                        <a:lumMod val="100000"/>
                      </a:schemeClr>
                    </a:solidFill>
                    <a:effectLst/>
                    <a:ea typeface="微软雅黑 Light" panose="020B0502040204020203" pitchFamily="34" charset="-122"/>
                    <a:cs typeface="+mn-ea"/>
                    <a:sym typeface="+mn-lt"/>
                  </a:rPr>
                  <a:t>标题文本预设</a:t>
                </a:r>
              </a:p>
            </p:txBody>
          </p:sp>
          <p:sp>
            <p:nvSpPr>
              <p:cNvPr id="23" name="îṣļîḑé-TextBox 113"/>
              <p:cNvSpPr txBox="1">
                <a:spLocks/>
              </p:cNvSpPr>
              <p:nvPr/>
            </p:nvSpPr>
            <p:spPr bwMode="auto">
              <a:xfrm>
                <a:off x="1415481" y="1951808"/>
                <a:ext cx="2463602" cy="556179"/>
              </a:xfrm>
              <a:prstGeom prst="rect">
                <a:avLst/>
              </a:prstGeom>
              <a:noFill/>
              <a:extLst/>
            </p:spPr>
            <p:txBody>
              <a:bodyPr wrap="square" lIns="540000" tIns="0" rIns="0" bIns="0" anchor="ctr" anchorCtr="0">
                <a:noAutofit/>
              </a:bodyPr>
              <a:lstStyle/>
              <a:p>
                <a:pPr algn="l" latinLnBrk="0">
                  <a:lnSpc>
                    <a:spcPct val="120000"/>
                  </a:lnSpc>
                </a:pPr>
                <a:r>
                  <a:rPr lang="zh-CN" altLang="en-US" sz="1400" b="0" dirty="0">
                    <a:solidFill>
                      <a:schemeClr val="tx1"/>
                    </a:solidFill>
                    <a:effectLst/>
                    <a:ea typeface="微软雅黑 Light" panose="020B0502040204020203" pitchFamily="34" charset="-122"/>
                    <a:cs typeface="+mn-ea"/>
                    <a:sym typeface="+mn-lt"/>
                  </a:rPr>
                  <a:t>点击此处更换文本 </a:t>
                </a:r>
              </a:p>
            </p:txBody>
          </p:sp>
        </p:grpSp>
        <p:grpSp>
          <p:nvGrpSpPr>
            <p:cNvPr id="10" name="Group 114"/>
            <p:cNvGrpSpPr/>
            <p:nvPr/>
          </p:nvGrpSpPr>
          <p:grpSpPr>
            <a:xfrm>
              <a:off x="8255198" y="4366003"/>
              <a:ext cx="2913191" cy="856637"/>
              <a:chOff x="1415480" y="1651350"/>
              <a:chExt cx="2913191" cy="856637"/>
            </a:xfrm>
          </p:grpSpPr>
          <p:sp>
            <p:nvSpPr>
              <p:cNvPr id="20" name="îṣļîḑé-TextBox 115"/>
              <p:cNvSpPr txBox="1">
                <a:spLocks/>
              </p:cNvSpPr>
              <p:nvPr/>
            </p:nvSpPr>
            <p:spPr bwMode="auto">
              <a:xfrm>
                <a:off x="1415480" y="1651350"/>
                <a:ext cx="2913191" cy="309958"/>
              </a:xfrm>
              <a:prstGeom prst="rect">
                <a:avLst/>
              </a:prstGeom>
              <a:noFill/>
              <a:extLst/>
            </p:spPr>
            <p:txBody>
              <a:bodyPr wrap="none" lIns="540000" tIns="0" rIns="0" bIns="0" anchor="ctr" anchorCtr="0">
                <a:normAutofit/>
              </a:bodyPr>
              <a:lstStyle/>
              <a:p>
                <a:pPr algn="l"/>
                <a:r>
                  <a:rPr lang="zh-CN" altLang="en-US" sz="2000">
                    <a:solidFill>
                      <a:schemeClr val="accent6">
                        <a:lumMod val="100000"/>
                      </a:schemeClr>
                    </a:solidFill>
                    <a:effectLst/>
                    <a:ea typeface="微软雅黑 Light" panose="020B0502040204020203" pitchFamily="34" charset="-122"/>
                    <a:cs typeface="+mn-ea"/>
                    <a:sym typeface="+mn-lt"/>
                  </a:rPr>
                  <a:t>标题文本预设</a:t>
                </a:r>
              </a:p>
            </p:txBody>
          </p:sp>
          <p:sp>
            <p:nvSpPr>
              <p:cNvPr id="21" name="îṣļîḑé-TextBox 116"/>
              <p:cNvSpPr txBox="1">
                <a:spLocks/>
              </p:cNvSpPr>
              <p:nvPr/>
            </p:nvSpPr>
            <p:spPr bwMode="auto">
              <a:xfrm>
                <a:off x="1415481" y="1951808"/>
                <a:ext cx="2463602" cy="556179"/>
              </a:xfrm>
              <a:prstGeom prst="rect">
                <a:avLst/>
              </a:prstGeom>
              <a:noFill/>
              <a:extLst/>
            </p:spPr>
            <p:txBody>
              <a:bodyPr wrap="square" lIns="540000" tIns="0" rIns="0" bIns="0" anchor="ctr" anchorCtr="0">
                <a:noAutofit/>
              </a:bodyPr>
              <a:lstStyle/>
              <a:p>
                <a:pPr algn="l" latinLnBrk="0">
                  <a:lnSpc>
                    <a:spcPct val="120000"/>
                  </a:lnSpc>
                </a:pPr>
                <a:r>
                  <a:rPr lang="zh-CN" altLang="en-US" sz="1400" b="0" dirty="0">
                    <a:solidFill>
                      <a:schemeClr val="tx1"/>
                    </a:solidFill>
                    <a:effectLst/>
                    <a:ea typeface="微软雅黑 Light" panose="020B0502040204020203" pitchFamily="34" charset="-122"/>
                    <a:cs typeface="+mn-ea"/>
                    <a:sym typeface="+mn-lt"/>
                  </a:rPr>
                  <a:t>点击此处更换文本 </a:t>
                </a:r>
              </a:p>
            </p:txBody>
          </p:sp>
        </p:grpSp>
        <p:grpSp>
          <p:nvGrpSpPr>
            <p:cNvPr id="11" name="Group 117"/>
            <p:cNvGrpSpPr/>
            <p:nvPr/>
          </p:nvGrpSpPr>
          <p:grpSpPr>
            <a:xfrm>
              <a:off x="1307468" y="1587529"/>
              <a:ext cx="2299240" cy="866137"/>
              <a:chOff x="793990" y="1227225"/>
              <a:chExt cx="2299240" cy="866137"/>
            </a:xfrm>
          </p:grpSpPr>
          <p:sp>
            <p:nvSpPr>
              <p:cNvPr id="18" name="îṣļîḑé-TextBox 118"/>
              <p:cNvSpPr txBox="1">
                <a:spLocks/>
              </p:cNvSpPr>
              <p:nvPr/>
            </p:nvSpPr>
            <p:spPr bwMode="auto">
              <a:xfrm>
                <a:off x="793990" y="1227225"/>
                <a:ext cx="2299240" cy="309958"/>
              </a:xfrm>
              <a:prstGeom prst="rect">
                <a:avLst/>
              </a:prstGeom>
              <a:noFill/>
              <a:extLst/>
            </p:spPr>
            <p:txBody>
              <a:bodyPr wrap="none" lIns="0" tIns="0" rIns="360000" bIns="0" anchor="ctr" anchorCtr="0">
                <a:normAutofit/>
              </a:bodyPr>
              <a:lstStyle/>
              <a:p>
                <a:pPr algn="r"/>
                <a:r>
                  <a:rPr lang="zh-CN" altLang="en-US" sz="2000" dirty="0">
                    <a:solidFill>
                      <a:schemeClr val="accent1">
                        <a:lumMod val="100000"/>
                      </a:schemeClr>
                    </a:solidFill>
                    <a:effectLst/>
                    <a:ea typeface="微软雅黑 Light" panose="020B0502040204020203" pitchFamily="34" charset="-122"/>
                    <a:cs typeface="+mn-ea"/>
                    <a:sym typeface="+mn-lt"/>
                  </a:rPr>
                  <a:t>标题文本预设</a:t>
                </a:r>
              </a:p>
            </p:txBody>
          </p:sp>
          <p:sp>
            <p:nvSpPr>
              <p:cNvPr id="19" name="îṣļîḑé-TextBox 119"/>
              <p:cNvSpPr txBox="1">
                <a:spLocks/>
              </p:cNvSpPr>
              <p:nvPr/>
            </p:nvSpPr>
            <p:spPr bwMode="auto">
              <a:xfrm>
                <a:off x="793990" y="1537183"/>
                <a:ext cx="2299240" cy="556179"/>
              </a:xfrm>
              <a:prstGeom prst="rect">
                <a:avLst/>
              </a:prstGeom>
              <a:noFill/>
              <a:extLst/>
            </p:spPr>
            <p:txBody>
              <a:bodyPr wrap="square" lIns="0" tIns="0" rIns="360000" bIns="0" anchor="ctr" anchorCtr="0">
                <a:noAutofit/>
              </a:bodyPr>
              <a:lstStyle/>
              <a:p>
                <a:pPr algn="r" latinLnBrk="0">
                  <a:lnSpc>
                    <a:spcPct val="120000"/>
                  </a:lnSpc>
                </a:pPr>
                <a:r>
                  <a:rPr lang="zh-CN" altLang="en-US" sz="1400" b="0" dirty="0">
                    <a:solidFill>
                      <a:schemeClr val="tx1"/>
                    </a:solidFill>
                    <a:effectLst/>
                    <a:ea typeface="微软雅黑 Light" panose="020B0502040204020203" pitchFamily="34" charset="-122"/>
                    <a:cs typeface="+mn-ea"/>
                    <a:sym typeface="+mn-lt"/>
                  </a:rPr>
                  <a:t>点击此处更换文本 </a:t>
                </a:r>
              </a:p>
            </p:txBody>
          </p:sp>
        </p:grpSp>
        <p:grpSp>
          <p:nvGrpSpPr>
            <p:cNvPr id="12" name="Group 120"/>
            <p:cNvGrpSpPr/>
            <p:nvPr/>
          </p:nvGrpSpPr>
          <p:grpSpPr>
            <a:xfrm>
              <a:off x="1307468" y="2921996"/>
              <a:ext cx="2299240" cy="866137"/>
              <a:chOff x="793990" y="1227225"/>
              <a:chExt cx="2299240" cy="866137"/>
            </a:xfrm>
          </p:grpSpPr>
          <p:sp>
            <p:nvSpPr>
              <p:cNvPr id="16" name="îṣļîḑé-TextBox 121"/>
              <p:cNvSpPr txBox="1">
                <a:spLocks/>
              </p:cNvSpPr>
              <p:nvPr/>
            </p:nvSpPr>
            <p:spPr bwMode="auto">
              <a:xfrm>
                <a:off x="793990" y="1227225"/>
                <a:ext cx="2299240" cy="309958"/>
              </a:xfrm>
              <a:prstGeom prst="rect">
                <a:avLst/>
              </a:prstGeom>
              <a:noFill/>
              <a:extLst/>
            </p:spPr>
            <p:txBody>
              <a:bodyPr wrap="none" lIns="0" tIns="0" rIns="360000" bIns="0" anchor="ctr" anchorCtr="0">
                <a:normAutofit/>
              </a:bodyPr>
              <a:lstStyle/>
              <a:p>
                <a:pPr algn="r"/>
                <a:r>
                  <a:rPr lang="zh-CN" altLang="en-US" sz="2000">
                    <a:solidFill>
                      <a:schemeClr val="accent2">
                        <a:lumMod val="100000"/>
                      </a:schemeClr>
                    </a:solidFill>
                    <a:effectLst/>
                    <a:ea typeface="微软雅黑 Light" panose="020B0502040204020203" pitchFamily="34" charset="-122"/>
                    <a:cs typeface="+mn-ea"/>
                    <a:sym typeface="+mn-lt"/>
                  </a:rPr>
                  <a:t>标题文本预设</a:t>
                </a:r>
              </a:p>
            </p:txBody>
          </p:sp>
          <p:sp>
            <p:nvSpPr>
              <p:cNvPr id="17" name="îṣļîḑé-TextBox 122"/>
              <p:cNvSpPr txBox="1">
                <a:spLocks/>
              </p:cNvSpPr>
              <p:nvPr/>
            </p:nvSpPr>
            <p:spPr bwMode="auto">
              <a:xfrm>
                <a:off x="793990" y="1537183"/>
                <a:ext cx="2299240" cy="556179"/>
              </a:xfrm>
              <a:prstGeom prst="rect">
                <a:avLst/>
              </a:prstGeom>
              <a:noFill/>
              <a:extLst/>
            </p:spPr>
            <p:txBody>
              <a:bodyPr wrap="square" lIns="0" tIns="0" rIns="360000" bIns="0" anchor="ctr" anchorCtr="0">
                <a:noAutofit/>
              </a:bodyPr>
              <a:lstStyle/>
              <a:p>
                <a:pPr algn="r" latinLnBrk="0">
                  <a:lnSpc>
                    <a:spcPct val="120000"/>
                  </a:lnSpc>
                </a:pPr>
                <a:r>
                  <a:rPr lang="zh-CN" altLang="en-US" sz="1400" b="0" dirty="0">
                    <a:solidFill>
                      <a:schemeClr val="tx1"/>
                    </a:solidFill>
                    <a:effectLst/>
                    <a:ea typeface="微软雅黑 Light" panose="020B0502040204020203" pitchFamily="34" charset="-122"/>
                    <a:cs typeface="+mn-ea"/>
                    <a:sym typeface="+mn-lt"/>
                  </a:rPr>
                  <a:t>点击此处更换文本 </a:t>
                </a:r>
              </a:p>
            </p:txBody>
          </p:sp>
        </p:grpSp>
        <p:grpSp>
          <p:nvGrpSpPr>
            <p:cNvPr id="13" name="Group 123"/>
            <p:cNvGrpSpPr/>
            <p:nvPr/>
          </p:nvGrpSpPr>
          <p:grpSpPr>
            <a:xfrm>
              <a:off x="1307468" y="4366004"/>
              <a:ext cx="2299240" cy="866137"/>
              <a:chOff x="793990" y="1227225"/>
              <a:chExt cx="2299240" cy="866137"/>
            </a:xfrm>
          </p:grpSpPr>
          <p:sp>
            <p:nvSpPr>
              <p:cNvPr id="14" name="îṣļîḑé-TextBox 124"/>
              <p:cNvSpPr txBox="1">
                <a:spLocks/>
              </p:cNvSpPr>
              <p:nvPr/>
            </p:nvSpPr>
            <p:spPr bwMode="auto">
              <a:xfrm>
                <a:off x="793990" y="1227225"/>
                <a:ext cx="2299240" cy="309958"/>
              </a:xfrm>
              <a:prstGeom prst="rect">
                <a:avLst/>
              </a:prstGeom>
              <a:noFill/>
              <a:extLst/>
            </p:spPr>
            <p:txBody>
              <a:bodyPr wrap="none" lIns="0" tIns="0" rIns="360000" bIns="0" anchor="ctr" anchorCtr="0">
                <a:normAutofit/>
              </a:bodyPr>
              <a:lstStyle/>
              <a:p>
                <a:pPr algn="r"/>
                <a:r>
                  <a:rPr lang="zh-CN" altLang="en-US" sz="2000">
                    <a:solidFill>
                      <a:schemeClr val="accent5">
                        <a:lumMod val="100000"/>
                      </a:schemeClr>
                    </a:solidFill>
                    <a:effectLst/>
                    <a:ea typeface="微软雅黑 Light" panose="020B0502040204020203" pitchFamily="34" charset="-122"/>
                    <a:cs typeface="+mn-ea"/>
                    <a:sym typeface="+mn-lt"/>
                  </a:rPr>
                  <a:t>标题文本预设</a:t>
                </a:r>
              </a:p>
            </p:txBody>
          </p:sp>
          <p:sp>
            <p:nvSpPr>
              <p:cNvPr id="15" name="îṣļîḑé-TextBox 125"/>
              <p:cNvSpPr txBox="1">
                <a:spLocks/>
              </p:cNvSpPr>
              <p:nvPr/>
            </p:nvSpPr>
            <p:spPr bwMode="auto">
              <a:xfrm>
                <a:off x="793990" y="1537183"/>
                <a:ext cx="2299240" cy="556179"/>
              </a:xfrm>
              <a:prstGeom prst="rect">
                <a:avLst/>
              </a:prstGeom>
              <a:noFill/>
              <a:extLst/>
            </p:spPr>
            <p:txBody>
              <a:bodyPr wrap="square" lIns="0" tIns="0" rIns="360000" bIns="0" anchor="ctr" anchorCtr="0">
                <a:noAutofit/>
              </a:bodyPr>
              <a:lstStyle/>
              <a:p>
                <a:pPr algn="r" latinLnBrk="0">
                  <a:lnSpc>
                    <a:spcPct val="120000"/>
                  </a:lnSpc>
                </a:pPr>
                <a:r>
                  <a:rPr lang="zh-CN" altLang="en-US" sz="1400" b="0" dirty="0">
                    <a:solidFill>
                      <a:schemeClr val="tx1"/>
                    </a:solidFill>
                    <a:effectLst/>
                    <a:ea typeface="微软雅黑 Light" panose="020B0502040204020203" pitchFamily="34" charset="-122"/>
                    <a:cs typeface="+mn-ea"/>
                    <a:sym typeface="+mn-lt"/>
                  </a:rPr>
                  <a:t>点击此处更换文本 </a:t>
                </a:r>
              </a:p>
            </p:txBody>
          </p:sp>
        </p:grpSp>
      </p:grpSp>
      <p:sp>
        <p:nvSpPr>
          <p:cNvPr id="108" name="文本框 107"/>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工作实践</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110" name="图片 109"/>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56308" y="40581"/>
            <a:ext cx="1151160" cy="1151160"/>
          </a:xfrm>
          <a:prstGeom prst="rect">
            <a:avLst/>
          </a:prstGeom>
        </p:spPr>
      </p:pic>
    </p:spTree>
    <p:custDataLst>
      <p:tags r:id="rId2"/>
    </p:custDataLst>
    <p:extLst>
      <p:ext uri="{BB962C8B-B14F-4D97-AF65-F5344CB8AC3E}">
        <p14:creationId xmlns:p14="http://schemas.microsoft.com/office/powerpoint/2010/main" xmlns="" val="1615819728"/>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0cd73c33-8e26-4498-905c-7ced81e529a5"/>
          <p:cNvGrpSpPr>
            <a:grpSpLocks noChangeAspect="1"/>
          </p:cNvGrpSpPr>
          <p:nvPr/>
        </p:nvGrpSpPr>
        <p:grpSpPr>
          <a:xfrm>
            <a:off x="1592748" y="2200642"/>
            <a:ext cx="9008388" cy="3005639"/>
            <a:chOff x="1552108" y="1997442"/>
            <a:chExt cx="9008388" cy="3005639"/>
          </a:xfrm>
        </p:grpSpPr>
        <p:sp>
          <p:nvSpPr>
            <p:cNvPr id="7" name="is1ide-Partial Circle 3"/>
            <p:cNvSpPr/>
            <p:nvPr/>
          </p:nvSpPr>
          <p:spPr>
            <a:xfrm>
              <a:off x="4455465" y="1997442"/>
              <a:ext cx="3065544" cy="2892489"/>
            </a:xfrm>
            <a:prstGeom prst="pie">
              <a:avLst>
                <a:gd name="adj1" fmla="val 10800000"/>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8" name="is1ide-Teardrop 4"/>
            <p:cNvSpPr/>
            <p:nvPr/>
          </p:nvSpPr>
          <p:spPr>
            <a:xfrm rot="16200000" flipH="1">
              <a:off x="6089422" y="2009337"/>
              <a:ext cx="1435100" cy="142807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9" name="is1ide-Partial Circle 5"/>
            <p:cNvSpPr/>
            <p:nvPr/>
          </p:nvSpPr>
          <p:spPr>
            <a:xfrm flipH="1" flipV="1">
              <a:off x="4555975" y="2110592"/>
              <a:ext cx="3065544" cy="2892489"/>
            </a:xfrm>
            <a:prstGeom prst="pie">
              <a:avLst>
                <a:gd name="adj1" fmla="val 10800000"/>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10" name="is1ide-Teardrop 6"/>
            <p:cNvSpPr/>
            <p:nvPr/>
          </p:nvSpPr>
          <p:spPr>
            <a:xfrm rot="16200000" flipV="1">
              <a:off x="4552460" y="3563117"/>
              <a:ext cx="1435100" cy="142807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grpSp>
          <p:nvGrpSpPr>
            <p:cNvPr id="11" name="Group 9"/>
            <p:cNvGrpSpPr/>
            <p:nvPr/>
          </p:nvGrpSpPr>
          <p:grpSpPr>
            <a:xfrm>
              <a:off x="8086415" y="3876866"/>
              <a:ext cx="2474081" cy="1008377"/>
              <a:chOff x="8086415" y="3876866"/>
              <a:chExt cx="2474081" cy="1008377"/>
            </a:xfrm>
          </p:grpSpPr>
          <p:sp>
            <p:nvSpPr>
              <p:cNvPr id="25" name="is1ide-TextBox 33"/>
              <p:cNvSpPr txBox="1">
                <a:spLocks/>
              </p:cNvSpPr>
              <p:nvPr/>
            </p:nvSpPr>
            <p:spPr bwMode="auto">
              <a:xfrm>
                <a:off x="8086415" y="3876866"/>
                <a:ext cx="1258976" cy="309958"/>
              </a:xfrm>
              <a:prstGeom prst="rect">
                <a:avLst/>
              </a:prstGeom>
              <a:noFill/>
              <a:extLst/>
            </p:spPr>
            <p:txBody>
              <a:bodyPr wrap="none" lIns="90000" tIns="46800" rIns="90000" bIns="46800">
                <a:noAutofit/>
              </a:bodyPr>
              <a:lstStyle/>
              <a:p>
                <a:pPr algn="l" latinLnBrk="0"/>
                <a:r>
                  <a:rPr lang="zh-CN" altLang="en-US" sz="2000">
                    <a:solidFill>
                      <a:schemeClr val="accent4"/>
                    </a:solidFill>
                    <a:effectLst/>
                    <a:ea typeface="微软雅黑 Light" panose="020B0502040204020203" pitchFamily="34" charset="-122"/>
                    <a:cs typeface="+mn-ea"/>
                    <a:sym typeface="+mn-lt"/>
                  </a:rPr>
                  <a:t>标题文本预设</a:t>
                </a:r>
              </a:p>
            </p:txBody>
          </p:sp>
          <p:sp>
            <p:nvSpPr>
              <p:cNvPr id="26" name="is1ide-TextBox 34"/>
              <p:cNvSpPr txBox="1">
                <a:spLocks/>
              </p:cNvSpPr>
              <p:nvPr/>
            </p:nvSpPr>
            <p:spPr bwMode="auto">
              <a:xfrm>
                <a:off x="8086415" y="4329064"/>
                <a:ext cx="2474081" cy="556179"/>
              </a:xfrm>
              <a:prstGeom prst="rect">
                <a:avLst/>
              </a:prstGeom>
              <a:noFill/>
              <a:extLst/>
            </p:spPr>
            <p:txBody>
              <a:bodyPr wrap="square" lIns="90000" tIns="46800" rIns="90000" bIns="46800">
                <a:noAutofit/>
              </a:bodyPr>
              <a:lstStyle/>
              <a:p>
                <a:pPr algn="l" latinLnBrk="0">
                  <a:lnSpc>
                    <a:spcPct val="120000"/>
                  </a:lnSpc>
                </a:pPr>
                <a:r>
                  <a:rPr lang="zh-CN" altLang="en-US" sz="1400" b="0" dirty="0">
                    <a:solidFill>
                      <a:schemeClr val="tx1"/>
                    </a:solidFill>
                    <a:effectLst/>
                    <a:ea typeface="微软雅黑 Light" panose="020B0502040204020203" pitchFamily="34" charset="-122"/>
                    <a:cs typeface="+mn-ea"/>
                    <a:sym typeface="+mn-lt"/>
                  </a:rPr>
                  <a:t>点击此处更换文本</a:t>
                </a:r>
              </a:p>
            </p:txBody>
          </p:sp>
        </p:grpSp>
        <p:grpSp>
          <p:nvGrpSpPr>
            <p:cNvPr id="12" name="Group 8"/>
            <p:cNvGrpSpPr/>
            <p:nvPr/>
          </p:nvGrpSpPr>
          <p:grpSpPr>
            <a:xfrm>
              <a:off x="8086415" y="2348880"/>
              <a:ext cx="2474081" cy="1008377"/>
              <a:chOff x="8086415" y="2348880"/>
              <a:chExt cx="2474081" cy="1008377"/>
            </a:xfrm>
          </p:grpSpPr>
          <p:sp>
            <p:nvSpPr>
              <p:cNvPr id="23" name="is1ide-TextBox 35"/>
              <p:cNvSpPr txBox="1">
                <a:spLocks/>
              </p:cNvSpPr>
              <p:nvPr/>
            </p:nvSpPr>
            <p:spPr bwMode="auto">
              <a:xfrm>
                <a:off x="8086415" y="2348880"/>
                <a:ext cx="1258976" cy="309958"/>
              </a:xfrm>
              <a:prstGeom prst="rect">
                <a:avLst/>
              </a:prstGeom>
              <a:noFill/>
              <a:extLst/>
            </p:spPr>
            <p:txBody>
              <a:bodyPr wrap="none" lIns="90000" tIns="46800" rIns="90000" bIns="46800">
                <a:noAutofit/>
              </a:bodyPr>
              <a:lstStyle/>
              <a:p>
                <a:pPr algn="l" latinLnBrk="0"/>
                <a:r>
                  <a:rPr lang="zh-CN" altLang="en-US" sz="2000">
                    <a:solidFill>
                      <a:schemeClr val="accent3"/>
                    </a:solidFill>
                    <a:effectLst/>
                    <a:ea typeface="微软雅黑 Light" panose="020B0502040204020203" pitchFamily="34" charset="-122"/>
                    <a:cs typeface="+mn-ea"/>
                    <a:sym typeface="+mn-lt"/>
                  </a:rPr>
                  <a:t>标题文本预设</a:t>
                </a:r>
              </a:p>
            </p:txBody>
          </p:sp>
          <p:sp>
            <p:nvSpPr>
              <p:cNvPr id="24" name="is1ide-TextBox 36"/>
              <p:cNvSpPr txBox="1">
                <a:spLocks/>
              </p:cNvSpPr>
              <p:nvPr/>
            </p:nvSpPr>
            <p:spPr bwMode="auto">
              <a:xfrm>
                <a:off x="8086415" y="2801078"/>
                <a:ext cx="2474081" cy="556179"/>
              </a:xfrm>
              <a:prstGeom prst="rect">
                <a:avLst/>
              </a:prstGeom>
              <a:noFill/>
              <a:extLst/>
            </p:spPr>
            <p:txBody>
              <a:bodyPr wrap="square" lIns="90000" tIns="46800" rIns="90000" bIns="46800">
                <a:noAutofit/>
              </a:bodyPr>
              <a:lstStyle/>
              <a:p>
                <a:pPr algn="l" latinLnBrk="0">
                  <a:lnSpc>
                    <a:spcPct val="120000"/>
                  </a:lnSpc>
                </a:pPr>
                <a:r>
                  <a:rPr lang="zh-CN" altLang="en-US" sz="1400" b="0" dirty="0">
                    <a:solidFill>
                      <a:schemeClr val="tx1"/>
                    </a:solidFill>
                    <a:effectLst/>
                    <a:ea typeface="微软雅黑 Light" panose="020B0502040204020203" pitchFamily="34" charset="-122"/>
                    <a:cs typeface="+mn-ea"/>
                    <a:sym typeface="+mn-lt"/>
                  </a:rPr>
                  <a:t>点击此处更换文本</a:t>
                </a:r>
              </a:p>
            </p:txBody>
          </p:sp>
        </p:grpSp>
        <p:grpSp>
          <p:nvGrpSpPr>
            <p:cNvPr id="13" name="Group 7"/>
            <p:cNvGrpSpPr/>
            <p:nvPr/>
          </p:nvGrpSpPr>
          <p:grpSpPr>
            <a:xfrm>
              <a:off x="1552108" y="3876866"/>
              <a:ext cx="2474081" cy="1008377"/>
              <a:chOff x="1552108" y="3876866"/>
              <a:chExt cx="2474081" cy="1008377"/>
            </a:xfrm>
          </p:grpSpPr>
          <p:sp>
            <p:nvSpPr>
              <p:cNvPr id="21" name="is1ide-TextBox 37"/>
              <p:cNvSpPr txBox="1">
                <a:spLocks/>
              </p:cNvSpPr>
              <p:nvPr/>
            </p:nvSpPr>
            <p:spPr bwMode="auto">
              <a:xfrm>
                <a:off x="2767213" y="3876866"/>
                <a:ext cx="1258976" cy="309958"/>
              </a:xfrm>
              <a:prstGeom prst="rect">
                <a:avLst/>
              </a:prstGeom>
              <a:noFill/>
              <a:extLst/>
            </p:spPr>
            <p:txBody>
              <a:bodyPr wrap="none" lIns="90000" tIns="46800" rIns="90000" bIns="46800">
                <a:noAutofit/>
              </a:bodyPr>
              <a:lstStyle/>
              <a:p>
                <a:pPr algn="r" latinLnBrk="0"/>
                <a:r>
                  <a:rPr lang="zh-CN" altLang="en-US" sz="2000">
                    <a:solidFill>
                      <a:schemeClr val="accent1"/>
                    </a:solidFill>
                    <a:effectLst/>
                    <a:ea typeface="微软雅黑 Light" panose="020B0502040204020203" pitchFamily="34" charset="-122"/>
                    <a:cs typeface="+mn-ea"/>
                    <a:sym typeface="+mn-lt"/>
                  </a:rPr>
                  <a:t>标题文本预设</a:t>
                </a:r>
              </a:p>
            </p:txBody>
          </p:sp>
          <p:sp>
            <p:nvSpPr>
              <p:cNvPr id="22" name="is1ide-TextBox 38"/>
              <p:cNvSpPr txBox="1">
                <a:spLocks/>
              </p:cNvSpPr>
              <p:nvPr/>
            </p:nvSpPr>
            <p:spPr bwMode="auto">
              <a:xfrm>
                <a:off x="1552108" y="4329064"/>
                <a:ext cx="2474081" cy="556179"/>
              </a:xfrm>
              <a:prstGeom prst="rect">
                <a:avLst/>
              </a:prstGeom>
              <a:noFill/>
              <a:extLst/>
            </p:spPr>
            <p:txBody>
              <a:bodyPr wrap="square" lIns="90000" tIns="46800" rIns="90000" bIns="46800">
                <a:noAutofit/>
              </a:bodyPr>
              <a:lstStyle/>
              <a:p>
                <a:pPr algn="r" latinLnBrk="0">
                  <a:lnSpc>
                    <a:spcPct val="120000"/>
                  </a:lnSpc>
                </a:pPr>
                <a:r>
                  <a:rPr lang="zh-CN" altLang="en-US" sz="1400" b="0" dirty="0">
                    <a:solidFill>
                      <a:schemeClr val="tx1"/>
                    </a:solidFill>
                    <a:effectLst/>
                    <a:ea typeface="微软雅黑 Light" panose="020B0502040204020203" pitchFamily="34" charset="-122"/>
                    <a:cs typeface="+mn-ea"/>
                    <a:sym typeface="+mn-lt"/>
                  </a:rPr>
                  <a:t>点击此处更换文本</a:t>
                </a:r>
              </a:p>
            </p:txBody>
          </p:sp>
        </p:grpSp>
        <p:grpSp>
          <p:nvGrpSpPr>
            <p:cNvPr id="14" name="Group 2"/>
            <p:cNvGrpSpPr/>
            <p:nvPr/>
          </p:nvGrpSpPr>
          <p:grpSpPr>
            <a:xfrm>
              <a:off x="1552108" y="2348880"/>
              <a:ext cx="2474081" cy="1008377"/>
              <a:chOff x="1552108" y="2348880"/>
              <a:chExt cx="2474081" cy="1008377"/>
            </a:xfrm>
          </p:grpSpPr>
          <p:sp>
            <p:nvSpPr>
              <p:cNvPr id="19" name="is1ide-TextBox 39"/>
              <p:cNvSpPr txBox="1">
                <a:spLocks/>
              </p:cNvSpPr>
              <p:nvPr/>
            </p:nvSpPr>
            <p:spPr bwMode="auto">
              <a:xfrm>
                <a:off x="2767213" y="2348880"/>
                <a:ext cx="1258976" cy="309958"/>
              </a:xfrm>
              <a:prstGeom prst="rect">
                <a:avLst/>
              </a:prstGeom>
              <a:noFill/>
              <a:extLst/>
            </p:spPr>
            <p:txBody>
              <a:bodyPr wrap="none" lIns="90000" tIns="46800" rIns="90000" bIns="46800">
                <a:noAutofit/>
              </a:bodyPr>
              <a:lstStyle/>
              <a:p>
                <a:pPr algn="r" latinLnBrk="0"/>
                <a:r>
                  <a:rPr lang="zh-CN" altLang="en-US" sz="2000" dirty="0">
                    <a:solidFill>
                      <a:schemeClr val="accent2"/>
                    </a:solidFill>
                    <a:effectLst/>
                    <a:ea typeface="微软雅黑 Light" panose="020B0502040204020203" pitchFamily="34" charset="-122"/>
                    <a:cs typeface="+mn-ea"/>
                    <a:sym typeface="+mn-lt"/>
                  </a:rPr>
                  <a:t>标题文本预设</a:t>
                </a:r>
              </a:p>
            </p:txBody>
          </p:sp>
          <p:sp>
            <p:nvSpPr>
              <p:cNvPr id="20" name="is1ide-TextBox 40"/>
              <p:cNvSpPr txBox="1">
                <a:spLocks/>
              </p:cNvSpPr>
              <p:nvPr/>
            </p:nvSpPr>
            <p:spPr bwMode="auto">
              <a:xfrm>
                <a:off x="1552108" y="2801078"/>
                <a:ext cx="2474081" cy="556179"/>
              </a:xfrm>
              <a:prstGeom prst="rect">
                <a:avLst/>
              </a:prstGeom>
              <a:noFill/>
              <a:extLst/>
            </p:spPr>
            <p:txBody>
              <a:bodyPr wrap="square" lIns="90000" tIns="46800" rIns="90000" bIns="46800">
                <a:noAutofit/>
              </a:bodyPr>
              <a:lstStyle/>
              <a:p>
                <a:pPr algn="r" latinLnBrk="0">
                  <a:lnSpc>
                    <a:spcPct val="120000"/>
                  </a:lnSpc>
                </a:pPr>
                <a:r>
                  <a:rPr lang="zh-CN" altLang="en-US" sz="1400" b="0" dirty="0">
                    <a:solidFill>
                      <a:schemeClr val="tx1"/>
                    </a:solidFill>
                    <a:effectLst/>
                    <a:ea typeface="微软雅黑 Light" panose="020B0502040204020203" pitchFamily="34" charset="-122"/>
                    <a:cs typeface="+mn-ea"/>
                    <a:sym typeface="+mn-lt"/>
                  </a:rPr>
                  <a:t>点击此处更换文本</a:t>
                </a:r>
              </a:p>
            </p:txBody>
          </p:sp>
        </p:grpSp>
        <p:sp>
          <p:nvSpPr>
            <p:cNvPr id="15" name="is1ide-Freeform: Shape 43"/>
            <p:cNvSpPr>
              <a:spLocks/>
            </p:cNvSpPr>
            <p:nvPr/>
          </p:nvSpPr>
          <p:spPr bwMode="auto">
            <a:xfrm>
              <a:off x="6479500" y="3862387"/>
              <a:ext cx="568804" cy="5688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a:extLst/>
          </p:spPr>
          <p:txBody>
            <a:bodyPr anchor="ctr"/>
            <a:lstStyle/>
            <a:p>
              <a:pPr algn="ctr"/>
              <a:endParaRPr>
                <a:ea typeface="微软雅黑 Light" panose="020B0502040204020203" pitchFamily="34" charset="-122"/>
                <a:cs typeface="+mn-ea"/>
                <a:sym typeface="+mn-lt"/>
              </a:endParaRPr>
            </a:p>
          </p:txBody>
        </p:sp>
        <p:sp>
          <p:nvSpPr>
            <p:cNvPr id="16" name="is1ide-Freeform: Shape 44"/>
            <p:cNvSpPr>
              <a:spLocks/>
            </p:cNvSpPr>
            <p:nvPr/>
          </p:nvSpPr>
          <p:spPr bwMode="auto">
            <a:xfrm>
              <a:off x="4998898" y="3862387"/>
              <a:ext cx="568804" cy="5688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ea typeface="微软雅黑 Light" panose="020B0502040204020203" pitchFamily="34" charset="-122"/>
                <a:cs typeface="+mn-ea"/>
                <a:sym typeface="+mn-lt"/>
              </a:endParaRPr>
            </a:p>
          </p:txBody>
        </p:sp>
        <p:sp>
          <p:nvSpPr>
            <p:cNvPr id="17" name="is1ide-Freeform: Shape 45"/>
            <p:cNvSpPr>
              <a:spLocks/>
            </p:cNvSpPr>
            <p:nvPr/>
          </p:nvSpPr>
          <p:spPr bwMode="auto">
            <a:xfrm>
              <a:off x="5017616" y="2554646"/>
              <a:ext cx="568804" cy="5688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ea typeface="微软雅黑 Light" panose="020B0502040204020203" pitchFamily="34" charset="-122"/>
                <a:cs typeface="+mn-ea"/>
                <a:sym typeface="+mn-lt"/>
              </a:endParaRPr>
            </a:p>
          </p:txBody>
        </p:sp>
        <p:sp>
          <p:nvSpPr>
            <p:cNvPr id="18" name="is1ide-Freeform: Shape 46"/>
            <p:cNvSpPr>
              <a:spLocks/>
            </p:cNvSpPr>
            <p:nvPr/>
          </p:nvSpPr>
          <p:spPr bwMode="auto">
            <a:xfrm>
              <a:off x="6472112" y="2554646"/>
              <a:ext cx="568804" cy="5688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ea typeface="微软雅黑 Light" panose="020B0502040204020203" pitchFamily="34" charset="-122"/>
                <a:cs typeface="+mn-ea"/>
                <a:sym typeface="+mn-lt"/>
              </a:endParaRPr>
            </a:p>
          </p:txBody>
        </p:sp>
      </p:grpSp>
      <p:sp>
        <p:nvSpPr>
          <p:cNvPr id="27" name="文本框 26"/>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工作实践</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28" name="图片 27"/>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56308" y="40581"/>
            <a:ext cx="1151160" cy="1151160"/>
          </a:xfrm>
          <a:prstGeom prst="rect">
            <a:avLst/>
          </a:prstGeom>
        </p:spPr>
      </p:pic>
    </p:spTree>
    <p:custDataLst>
      <p:tags r:id="rId2"/>
    </p:custDataLst>
    <p:extLst>
      <p:ext uri="{BB962C8B-B14F-4D97-AF65-F5344CB8AC3E}">
        <p14:creationId xmlns:p14="http://schemas.microsoft.com/office/powerpoint/2010/main" xmlns="" val="1911009758"/>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11c8c7bc-61aa-4d43-ba79-1ad1272efd51"/>
          <p:cNvGrpSpPr>
            <a:grpSpLocks noChangeAspect="1"/>
          </p:cNvGrpSpPr>
          <p:nvPr/>
        </p:nvGrpSpPr>
        <p:grpSpPr>
          <a:xfrm>
            <a:off x="1286910" y="1432172"/>
            <a:ext cx="9618180" cy="3851028"/>
            <a:chOff x="4465638" y="3763963"/>
            <a:chExt cx="15451137" cy="6186487"/>
          </a:xfrm>
        </p:grpSpPr>
        <p:sp>
          <p:nvSpPr>
            <p:cNvPr id="7" name="is1ide-Freeform: Shape 2"/>
            <p:cNvSpPr>
              <a:spLocks/>
            </p:cNvSpPr>
            <p:nvPr/>
          </p:nvSpPr>
          <p:spPr bwMode="auto">
            <a:xfrm>
              <a:off x="4465638" y="6907213"/>
              <a:ext cx="3556000" cy="2428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5" y="0"/>
                    <a:pt x="4508" y="6511"/>
                    <a:pt x="3163" y="12415"/>
                  </a:cubicBezTo>
                  <a:cubicBezTo>
                    <a:pt x="2426" y="15650"/>
                    <a:pt x="1360" y="18729"/>
                    <a:pt x="0" y="21599"/>
                  </a:cubicBezTo>
                  <a:lnTo>
                    <a:pt x="21600" y="21599"/>
                  </a:lnTo>
                  <a:cubicBezTo>
                    <a:pt x="20239" y="18729"/>
                    <a:pt x="19173" y="15650"/>
                    <a:pt x="18436" y="12415"/>
                  </a:cubicBezTo>
                  <a:cubicBezTo>
                    <a:pt x="17091" y="6511"/>
                    <a:pt x="15424" y="0"/>
                    <a:pt x="10800" y="0"/>
                  </a:cubicBezTo>
                  <a:close/>
                </a:path>
              </a:pathLst>
            </a:custGeom>
            <a:solidFill>
              <a:schemeClr val="accent1">
                <a:alpha val="70000"/>
              </a:schemeClr>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8" name="is1ide-Freeform: Shape 3"/>
            <p:cNvSpPr>
              <a:spLocks/>
            </p:cNvSpPr>
            <p:nvPr/>
          </p:nvSpPr>
          <p:spPr bwMode="auto">
            <a:xfrm>
              <a:off x="6850063" y="5532438"/>
              <a:ext cx="3556000" cy="380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49" y="0"/>
                    <a:pt x="4045" y="4019"/>
                    <a:pt x="3163" y="7928"/>
                  </a:cubicBezTo>
                  <a:cubicBezTo>
                    <a:pt x="2135" y="12489"/>
                    <a:pt x="1080" y="17046"/>
                    <a:pt x="0" y="21600"/>
                  </a:cubicBezTo>
                  <a:lnTo>
                    <a:pt x="21600" y="21600"/>
                  </a:lnTo>
                  <a:cubicBezTo>
                    <a:pt x="20519" y="17046"/>
                    <a:pt x="19464" y="12489"/>
                    <a:pt x="18436" y="7928"/>
                  </a:cubicBezTo>
                  <a:cubicBezTo>
                    <a:pt x="17554" y="4019"/>
                    <a:pt x="15450" y="0"/>
                    <a:pt x="10800" y="0"/>
                  </a:cubicBezTo>
                  <a:close/>
                </a:path>
              </a:pathLst>
            </a:custGeom>
            <a:solidFill>
              <a:schemeClr val="accent2">
                <a:alpha val="70000"/>
              </a:schemeClr>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9" name="is1ide-Freeform: Shape 4"/>
            <p:cNvSpPr>
              <a:spLocks/>
            </p:cNvSpPr>
            <p:nvPr/>
          </p:nvSpPr>
          <p:spPr bwMode="auto">
            <a:xfrm>
              <a:off x="9242425" y="7621588"/>
              <a:ext cx="3556000" cy="1714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accent3">
                <a:alpha val="70000"/>
              </a:schemeClr>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10" name="is1ide-Freeform: Shape 5"/>
            <p:cNvSpPr>
              <a:spLocks/>
            </p:cNvSpPr>
            <p:nvPr/>
          </p:nvSpPr>
          <p:spPr bwMode="auto">
            <a:xfrm>
              <a:off x="11550650" y="6473825"/>
              <a:ext cx="3556000" cy="2862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4" y="0"/>
                    <a:pt x="4243" y="5400"/>
                    <a:pt x="3163" y="10538"/>
                  </a:cubicBezTo>
                  <a:cubicBezTo>
                    <a:pt x="2368" y="14322"/>
                    <a:pt x="1309" y="18015"/>
                    <a:pt x="0" y="21600"/>
                  </a:cubicBezTo>
                  <a:lnTo>
                    <a:pt x="21600" y="21600"/>
                  </a:lnTo>
                  <a:cubicBezTo>
                    <a:pt x="20290" y="18015"/>
                    <a:pt x="19231" y="14322"/>
                    <a:pt x="18436" y="10538"/>
                  </a:cubicBezTo>
                  <a:cubicBezTo>
                    <a:pt x="17356" y="5400"/>
                    <a:pt x="15425" y="0"/>
                    <a:pt x="10800" y="0"/>
                  </a:cubicBezTo>
                  <a:close/>
                </a:path>
              </a:pathLst>
            </a:custGeom>
            <a:solidFill>
              <a:schemeClr val="accent4">
                <a:alpha val="70000"/>
              </a:schemeClr>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11" name="is1ide-Freeform: Shape 6"/>
            <p:cNvSpPr>
              <a:spLocks/>
            </p:cNvSpPr>
            <p:nvPr/>
          </p:nvSpPr>
          <p:spPr bwMode="auto">
            <a:xfrm>
              <a:off x="13950950" y="7437438"/>
              <a:ext cx="3556000" cy="1898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056" y="0"/>
                    <a:pt x="5367" y="9280"/>
                    <a:pt x="3163" y="15885"/>
                  </a:cubicBezTo>
                  <a:cubicBezTo>
                    <a:pt x="2408" y="18148"/>
                    <a:pt x="1324" y="20101"/>
                    <a:pt x="0" y="21600"/>
                  </a:cubicBezTo>
                  <a:lnTo>
                    <a:pt x="21600" y="21600"/>
                  </a:lnTo>
                  <a:cubicBezTo>
                    <a:pt x="20275" y="20101"/>
                    <a:pt x="19191" y="18148"/>
                    <a:pt x="18436" y="15885"/>
                  </a:cubicBezTo>
                  <a:cubicBezTo>
                    <a:pt x="16232" y="9280"/>
                    <a:pt x="15543" y="0"/>
                    <a:pt x="10800" y="0"/>
                  </a:cubicBezTo>
                  <a:close/>
                </a:path>
              </a:pathLst>
            </a:custGeom>
            <a:solidFill>
              <a:schemeClr val="accent5">
                <a:alpha val="70000"/>
              </a:schemeClr>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12" name="is1ide-Freeform: Shape 7"/>
            <p:cNvSpPr>
              <a:spLocks/>
            </p:cNvSpPr>
            <p:nvPr/>
          </p:nvSpPr>
          <p:spPr bwMode="auto">
            <a:xfrm>
              <a:off x="16360775" y="6907213"/>
              <a:ext cx="3556000" cy="2428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5" y="0"/>
                    <a:pt x="4508" y="6511"/>
                    <a:pt x="3163" y="12415"/>
                  </a:cubicBezTo>
                  <a:cubicBezTo>
                    <a:pt x="2426" y="15650"/>
                    <a:pt x="1360" y="18729"/>
                    <a:pt x="0" y="21599"/>
                  </a:cubicBezTo>
                  <a:lnTo>
                    <a:pt x="21600" y="21599"/>
                  </a:lnTo>
                  <a:cubicBezTo>
                    <a:pt x="20239" y="18729"/>
                    <a:pt x="19173" y="15650"/>
                    <a:pt x="18436" y="12415"/>
                  </a:cubicBezTo>
                  <a:cubicBezTo>
                    <a:pt x="17091" y="6511"/>
                    <a:pt x="15424" y="0"/>
                    <a:pt x="10800" y="0"/>
                  </a:cubicBezTo>
                  <a:close/>
                </a:path>
              </a:pathLst>
            </a:custGeom>
            <a:solidFill>
              <a:schemeClr val="accent6">
                <a:alpha val="70000"/>
              </a:schemeClr>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13" name="is1ide-Freeform: Shape 8"/>
            <p:cNvSpPr>
              <a:spLocks/>
            </p:cNvSpPr>
            <p:nvPr/>
          </p:nvSpPr>
          <p:spPr bwMode="auto">
            <a:xfrm>
              <a:off x="5613400" y="9521825"/>
              <a:ext cx="1258888"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ea typeface="微软雅黑 Light" panose="020B0502040204020203" pitchFamily="34" charset="-122"/>
                  <a:cs typeface="+mn-ea"/>
                  <a:sym typeface="+mn-lt"/>
                </a:rPr>
                <a:t>关键词</a:t>
              </a:r>
            </a:p>
          </p:txBody>
        </p:sp>
        <p:sp>
          <p:nvSpPr>
            <p:cNvPr id="14" name="is1ide-Freeform: Shape 9"/>
            <p:cNvSpPr>
              <a:spLocks/>
            </p:cNvSpPr>
            <p:nvPr/>
          </p:nvSpPr>
          <p:spPr bwMode="auto">
            <a:xfrm>
              <a:off x="7999413" y="9521825"/>
              <a:ext cx="1258887"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ea typeface="微软雅黑 Light" panose="020B0502040204020203" pitchFamily="34" charset="-122"/>
                  <a:cs typeface="+mn-ea"/>
                  <a:sym typeface="+mn-lt"/>
                </a:rPr>
                <a:t>关键词</a:t>
              </a:r>
            </a:p>
          </p:txBody>
        </p:sp>
        <p:sp>
          <p:nvSpPr>
            <p:cNvPr id="15" name="is1ide-Freeform: Shape 10"/>
            <p:cNvSpPr>
              <a:spLocks/>
            </p:cNvSpPr>
            <p:nvPr/>
          </p:nvSpPr>
          <p:spPr bwMode="auto">
            <a:xfrm>
              <a:off x="10406063" y="9521825"/>
              <a:ext cx="1260475"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ea typeface="微软雅黑 Light" panose="020B0502040204020203" pitchFamily="34" charset="-122"/>
                  <a:cs typeface="+mn-ea"/>
                  <a:sym typeface="+mn-lt"/>
                </a:rPr>
                <a:t>关键词</a:t>
              </a:r>
            </a:p>
          </p:txBody>
        </p:sp>
        <p:sp>
          <p:nvSpPr>
            <p:cNvPr id="16" name="is1ide-Freeform: Shape 11"/>
            <p:cNvSpPr>
              <a:spLocks/>
            </p:cNvSpPr>
            <p:nvPr/>
          </p:nvSpPr>
          <p:spPr bwMode="auto">
            <a:xfrm>
              <a:off x="12725400" y="9521825"/>
              <a:ext cx="1258888"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ea typeface="微软雅黑 Light" panose="020B0502040204020203" pitchFamily="34" charset="-122"/>
                  <a:cs typeface="+mn-ea"/>
                  <a:sym typeface="+mn-lt"/>
                </a:rPr>
                <a:t>关键词</a:t>
              </a:r>
            </a:p>
          </p:txBody>
        </p:sp>
        <p:sp>
          <p:nvSpPr>
            <p:cNvPr id="17" name="îṥļîḑé-Freeform: Shape 12"/>
            <p:cNvSpPr>
              <a:spLocks/>
            </p:cNvSpPr>
            <p:nvPr/>
          </p:nvSpPr>
          <p:spPr bwMode="auto">
            <a:xfrm>
              <a:off x="15116175" y="9521825"/>
              <a:ext cx="1258888"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ea typeface="微软雅黑 Light" panose="020B0502040204020203" pitchFamily="34" charset="-122"/>
                  <a:cs typeface="+mn-ea"/>
                  <a:sym typeface="+mn-lt"/>
                </a:rPr>
                <a:t>关键词</a:t>
              </a:r>
            </a:p>
          </p:txBody>
        </p:sp>
        <p:sp>
          <p:nvSpPr>
            <p:cNvPr id="18" name="îṥļîḑé-Freeform: Shape 13"/>
            <p:cNvSpPr>
              <a:spLocks/>
            </p:cNvSpPr>
            <p:nvPr/>
          </p:nvSpPr>
          <p:spPr bwMode="auto">
            <a:xfrm>
              <a:off x="17505363" y="9521825"/>
              <a:ext cx="1260475"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ea typeface="微软雅黑 Light" panose="020B0502040204020203" pitchFamily="34" charset="-122"/>
                  <a:cs typeface="+mn-ea"/>
                  <a:sym typeface="+mn-lt"/>
                </a:rPr>
                <a:t>关键词</a:t>
              </a:r>
            </a:p>
          </p:txBody>
        </p:sp>
        <p:sp>
          <p:nvSpPr>
            <p:cNvPr id="19" name="îṥļîḑé-Freeform: Shape 14"/>
            <p:cNvSpPr>
              <a:spLocks/>
            </p:cNvSpPr>
            <p:nvPr/>
          </p:nvSpPr>
          <p:spPr bwMode="auto">
            <a:xfrm>
              <a:off x="5683250" y="5456238"/>
              <a:ext cx="1119188"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1"/>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20" name="îṥļîḑé-Freeform: Shape 15"/>
            <p:cNvSpPr>
              <a:spLocks/>
            </p:cNvSpPr>
            <p:nvPr/>
          </p:nvSpPr>
          <p:spPr bwMode="auto">
            <a:xfrm>
              <a:off x="5891213" y="5729288"/>
              <a:ext cx="679450"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ea typeface="微软雅黑 Light" panose="020B0502040204020203" pitchFamily="34" charset="-122"/>
                  <a:cs typeface="+mn-ea"/>
                  <a:sym typeface="+mn-lt"/>
                </a:rPr>
                <a:t>145</a:t>
              </a:r>
            </a:p>
          </p:txBody>
        </p:sp>
        <p:sp>
          <p:nvSpPr>
            <p:cNvPr id="21" name="îṥļîḑé-Freeform: Shape 16"/>
            <p:cNvSpPr>
              <a:spLocks/>
            </p:cNvSpPr>
            <p:nvPr/>
          </p:nvSpPr>
          <p:spPr bwMode="auto">
            <a:xfrm>
              <a:off x="7997825" y="3763963"/>
              <a:ext cx="1265238" cy="1420812"/>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600"/>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8" y="12624"/>
                    <a:pt x="20638" y="6553"/>
                    <a:pt x="16796" y="2808"/>
                  </a:cubicBezTo>
                  <a:cubicBezTo>
                    <a:pt x="14875" y="936"/>
                    <a:pt x="12357" y="0"/>
                    <a:pt x="9839" y="0"/>
                  </a:cubicBezTo>
                  <a:close/>
                </a:path>
              </a:pathLst>
            </a:custGeom>
            <a:solidFill>
              <a:schemeClr val="accent2"/>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22" name="îṥļîḑé-Freeform: Shape 17"/>
            <p:cNvSpPr>
              <a:spLocks/>
            </p:cNvSpPr>
            <p:nvPr/>
          </p:nvSpPr>
          <p:spPr bwMode="auto">
            <a:xfrm>
              <a:off x="8135938" y="4119563"/>
              <a:ext cx="962025"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ea typeface="微软雅黑 Light" panose="020B0502040204020203" pitchFamily="34" charset="-122"/>
                  <a:cs typeface="+mn-ea"/>
                  <a:sym typeface="+mn-lt"/>
                </a:rPr>
                <a:t>7.450</a:t>
              </a:r>
            </a:p>
          </p:txBody>
        </p:sp>
        <p:sp>
          <p:nvSpPr>
            <p:cNvPr id="23" name="îṥļîḑé-Freeform: Shape 18"/>
            <p:cNvSpPr>
              <a:spLocks/>
            </p:cNvSpPr>
            <p:nvPr/>
          </p:nvSpPr>
          <p:spPr bwMode="auto">
            <a:xfrm>
              <a:off x="10431463" y="6069013"/>
              <a:ext cx="1119187"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3"/>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24" name="îṥļîḑé-Freeform: Shape 19"/>
            <p:cNvSpPr>
              <a:spLocks/>
            </p:cNvSpPr>
            <p:nvPr/>
          </p:nvSpPr>
          <p:spPr bwMode="auto">
            <a:xfrm>
              <a:off x="10731500" y="6342063"/>
              <a:ext cx="492125"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ea typeface="微软雅黑 Light" panose="020B0502040204020203" pitchFamily="34" charset="-122"/>
                  <a:cs typeface="+mn-ea"/>
                  <a:sym typeface="+mn-lt"/>
                </a:rPr>
                <a:t>80</a:t>
              </a:r>
            </a:p>
          </p:txBody>
        </p:sp>
        <p:sp>
          <p:nvSpPr>
            <p:cNvPr id="25" name="îṥļîḑé-Freeform: Shape 20"/>
            <p:cNvSpPr>
              <a:spLocks/>
            </p:cNvSpPr>
            <p:nvPr/>
          </p:nvSpPr>
          <p:spPr bwMode="auto">
            <a:xfrm>
              <a:off x="12649200" y="4903788"/>
              <a:ext cx="1120775"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4"/>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26" name="îṥļîḑé-Freeform: Shape 21"/>
            <p:cNvSpPr>
              <a:spLocks/>
            </p:cNvSpPr>
            <p:nvPr/>
          </p:nvSpPr>
          <p:spPr bwMode="auto">
            <a:xfrm>
              <a:off x="12857163" y="5176838"/>
              <a:ext cx="679450"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ea typeface="微软雅黑 Light" panose="020B0502040204020203" pitchFamily="34" charset="-122"/>
                  <a:cs typeface="+mn-ea"/>
                  <a:sym typeface="+mn-lt"/>
                </a:rPr>
                <a:t>300</a:t>
              </a:r>
            </a:p>
          </p:txBody>
        </p:sp>
        <p:sp>
          <p:nvSpPr>
            <p:cNvPr id="27" name="îṥļîḑé-Freeform: Shape 22"/>
            <p:cNvSpPr>
              <a:spLocks/>
            </p:cNvSpPr>
            <p:nvPr/>
          </p:nvSpPr>
          <p:spPr bwMode="auto">
            <a:xfrm>
              <a:off x="15035213" y="5845175"/>
              <a:ext cx="1119187" cy="1258888"/>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5"/>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28" name="îṥļîḑé-Freeform: Shape 23"/>
            <p:cNvSpPr>
              <a:spLocks/>
            </p:cNvSpPr>
            <p:nvPr/>
          </p:nvSpPr>
          <p:spPr bwMode="auto">
            <a:xfrm>
              <a:off x="15336838" y="6118225"/>
              <a:ext cx="490537"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ea typeface="微软雅黑 Light" panose="020B0502040204020203" pitchFamily="34" charset="-122"/>
                  <a:cs typeface="+mn-ea"/>
                  <a:sym typeface="+mn-lt"/>
                </a:rPr>
                <a:t>65</a:t>
              </a:r>
            </a:p>
          </p:txBody>
        </p:sp>
        <p:sp>
          <p:nvSpPr>
            <p:cNvPr id="29" name="îṥļîḑé-Freeform: Shape 24"/>
            <p:cNvSpPr>
              <a:spLocks/>
            </p:cNvSpPr>
            <p:nvPr/>
          </p:nvSpPr>
          <p:spPr bwMode="auto">
            <a:xfrm>
              <a:off x="17395825" y="5364163"/>
              <a:ext cx="1119188"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6"/>
            </a:solidFill>
            <a:ln>
              <a:noFill/>
            </a:ln>
            <a:effectLst/>
            <a:extLst/>
          </p:spPr>
          <p:txBody>
            <a:bodyPr anchor="ctr"/>
            <a:lstStyle/>
            <a:p>
              <a:pPr algn="ctr"/>
              <a:endParaRPr>
                <a:ea typeface="微软雅黑 Light" panose="020B0502040204020203" pitchFamily="34" charset="-122"/>
                <a:cs typeface="+mn-ea"/>
                <a:sym typeface="+mn-lt"/>
              </a:endParaRPr>
            </a:p>
          </p:txBody>
        </p:sp>
        <p:sp>
          <p:nvSpPr>
            <p:cNvPr id="30" name="îṥļîḑé-Freeform: Shape 25"/>
            <p:cNvSpPr>
              <a:spLocks/>
            </p:cNvSpPr>
            <p:nvPr/>
          </p:nvSpPr>
          <p:spPr bwMode="auto">
            <a:xfrm>
              <a:off x="17602200" y="5637213"/>
              <a:ext cx="681038"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ea typeface="微软雅黑 Light" panose="020B0502040204020203" pitchFamily="34" charset="-122"/>
                  <a:cs typeface="+mn-ea"/>
                  <a:sym typeface="+mn-lt"/>
                </a:rPr>
                <a:t>245</a:t>
              </a:r>
            </a:p>
          </p:txBody>
        </p:sp>
      </p:grpSp>
      <p:sp>
        <p:nvSpPr>
          <p:cNvPr id="31" name="文本框 30"/>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工作实践</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32" name="图片 31"/>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56308" y="40581"/>
            <a:ext cx="1151160" cy="1151160"/>
          </a:xfrm>
          <a:prstGeom prst="rect">
            <a:avLst/>
          </a:prstGeom>
        </p:spPr>
      </p:pic>
    </p:spTree>
    <p:custDataLst>
      <p:tags r:id="rId2"/>
    </p:custDataLst>
    <p:extLst>
      <p:ext uri="{BB962C8B-B14F-4D97-AF65-F5344CB8AC3E}">
        <p14:creationId xmlns:p14="http://schemas.microsoft.com/office/powerpoint/2010/main" xmlns="" val="2176721047"/>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05aa2c86-32e6-4f2f-9a8a-a1c884f7cad1"/>
          <p:cNvGrpSpPr>
            <a:grpSpLocks noChangeAspect="1"/>
          </p:cNvGrpSpPr>
          <p:nvPr/>
        </p:nvGrpSpPr>
        <p:grpSpPr>
          <a:xfrm>
            <a:off x="1120297" y="1584731"/>
            <a:ext cx="9951407" cy="4338779"/>
            <a:chOff x="1067550" y="1524264"/>
            <a:chExt cx="9951407" cy="4338779"/>
          </a:xfrm>
        </p:grpSpPr>
        <p:sp>
          <p:nvSpPr>
            <p:cNvPr id="7" name="i$liḋe-Rectangle 1"/>
            <p:cNvSpPr/>
            <p:nvPr/>
          </p:nvSpPr>
          <p:spPr>
            <a:xfrm>
              <a:off x="1067550" y="2488830"/>
              <a:ext cx="9951407" cy="2393375"/>
            </a:xfrm>
            <a:prstGeom prst="rect">
              <a:avLst/>
            </a:prstGeom>
            <a:ln w="190500">
              <a:solidFill>
                <a:srgbClr val="EAECED"/>
              </a:solidFill>
              <a:miter lim="400000"/>
            </a:ln>
          </p:spPr>
          <p:txBody>
            <a:bodyPr anchor="ctr"/>
            <a:lstStyle/>
            <a:p>
              <a:pPr algn="ctr"/>
              <a:endParaRPr>
                <a:ea typeface="微软雅黑 Light" panose="020B0502040204020203" pitchFamily="34" charset="-122"/>
                <a:cs typeface="+mn-ea"/>
                <a:sym typeface="+mn-lt"/>
              </a:endParaRPr>
            </a:p>
          </p:txBody>
        </p:sp>
        <p:sp>
          <p:nvSpPr>
            <p:cNvPr id="8" name="i$liḋe-Rectangle 2"/>
            <p:cNvSpPr/>
            <p:nvPr/>
          </p:nvSpPr>
          <p:spPr>
            <a:xfrm>
              <a:off x="1508200" y="1859161"/>
              <a:ext cx="4359077" cy="1308473"/>
            </a:xfrm>
            <a:prstGeom prst="rect">
              <a:avLst/>
            </a:prstGeom>
            <a:solidFill>
              <a:schemeClr val="accent1">
                <a:lumMod val="10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9" name="i$liḋe-Rectangle 3"/>
            <p:cNvSpPr/>
            <p:nvPr/>
          </p:nvSpPr>
          <p:spPr>
            <a:xfrm>
              <a:off x="1508200" y="4219673"/>
              <a:ext cx="4359077" cy="1308473"/>
            </a:xfrm>
            <a:prstGeom prst="rect">
              <a:avLst/>
            </a:prstGeom>
            <a:solidFill>
              <a:schemeClr val="accent3">
                <a:lumMod val="10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10" name="i$liḋe-Rectangle 4"/>
            <p:cNvSpPr/>
            <p:nvPr/>
          </p:nvSpPr>
          <p:spPr>
            <a:xfrm>
              <a:off x="6213550" y="4219673"/>
              <a:ext cx="4359077" cy="1308473"/>
            </a:xfrm>
            <a:prstGeom prst="rect">
              <a:avLst/>
            </a:prstGeom>
            <a:solidFill>
              <a:schemeClr val="accent4">
                <a:lumMod val="10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11" name="i$liḋe-Rectangle 5"/>
            <p:cNvSpPr/>
            <p:nvPr/>
          </p:nvSpPr>
          <p:spPr>
            <a:xfrm>
              <a:off x="6213550" y="1859161"/>
              <a:ext cx="4359077" cy="1308473"/>
            </a:xfrm>
            <a:prstGeom prst="rect">
              <a:avLst/>
            </a:prstGeom>
            <a:solidFill>
              <a:schemeClr val="accent2">
                <a:lumMod val="10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12" name="i$liḋe-Rectangle 6"/>
            <p:cNvSpPr/>
            <p:nvPr/>
          </p:nvSpPr>
          <p:spPr>
            <a:xfrm>
              <a:off x="6320830" y="4302894"/>
              <a:ext cx="4144517" cy="1125415"/>
            </a:xfrm>
            <a:prstGeom prst="rect">
              <a:avLst/>
            </a:prstGeom>
            <a:solidFill>
              <a:schemeClr val="bg2">
                <a:lumMod val="9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13" name="i$liḋe-Rectangle 7"/>
            <p:cNvSpPr/>
            <p:nvPr/>
          </p:nvSpPr>
          <p:spPr>
            <a:xfrm>
              <a:off x="1615480" y="4302894"/>
              <a:ext cx="4144517" cy="1125415"/>
            </a:xfrm>
            <a:prstGeom prst="rect">
              <a:avLst/>
            </a:prstGeom>
            <a:solidFill>
              <a:schemeClr val="bg2">
                <a:lumMod val="9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14" name="i$liḋe-Rectangle 8"/>
            <p:cNvSpPr/>
            <p:nvPr/>
          </p:nvSpPr>
          <p:spPr>
            <a:xfrm>
              <a:off x="1615480" y="1950690"/>
              <a:ext cx="4144517" cy="1125414"/>
            </a:xfrm>
            <a:prstGeom prst="rect">
              <a:avLst/>
            </a:prstGeom>
            <a:solidFill>
              <a:schemeClr val="bg2">
                <a:lumMod val="9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15" name="i$liḋe-Rectangle 9"/>
            <p:cNvSpPr/>
            <p:nvPr/>
          </p:nvSpPr>
          <p:spPr>
            <a:xfrm>
              <a:off x="6320830" y="1950690"/>
              <a:ext cx="4144517" cy="1125414"/>
            </a:xfrm>
            <a:prstGeom prst="rect">
              <a:avLst/>
            </a:prstGeom>
            <a:solidFill>
              <a:schemeClr val="bg2">
                <a:lumMod val="9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16" name="i$liḋe-Rectangle 10"/>
            <p:cNvSpPr/>
            <p:nvPr/>
          </p:nvSpPr>
          <p:spPr>
            <a:xfrm>
              <a:off x="2037259" y="1524264"/>
              <a:ext cx="3300959" cy="1978266"/>
            </a:xfrm>
            <a:prstGeom prst="rect">
              <a:avLst/>
            </a:prstGeom>
            <a:solidFill>
              <a:schemeClr val="accent1">
                <a:lumMod val="10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17" name="i$liḋe-Freeform: Shape 26"/>
            <p:cNvSpPr/>
            <p:nvPr/>
          </p:nvSpPr>
          <p:spPr>
            <a:xfrm>
              <a:off x="3428567" y="1647329"/>
              <a:ext cx="435792" cy="506587"/>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18" name="i$liḋe-Rectangle 12"/>
            <p:cNvSpPr/>
            <p:nvPr/>
          </p:nvSpPr>
          <p:spPr>
            <a:xfrm>
              <a:off x="2721776" y="2253493"/>
              <a:ext cx="1849375" cy="353929"/>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b">
              <a:normAutofit/>
            </a:bodyPr>
            <a:lstStyle/>
            <a:p>
              <a:pPr lvl="0" algn="ctr">
                <a:defRPr sz="1800"/>
              </a:pPr>
              <a:r>
                <a:rPr lang="zh-CN" altLang="en-US" b="1">
                  <a:solidFill>
                    <a:srgbClr val="FFFFFF"/>
                  </a:solidFill>
                  <a:ea typeface="微软雅黑 Light" panose="020B0502040204020203" pitchFamily="34" charset="-122"/>
                  <a:cs typeface="+mn-ea"/>
                  <a:sym typeface="+mn-lt"/>
                </a:rPr>
                <a:t>标题文本预设</a:t>
              </a:r>
            </a:p>
          </p:txBody>
        </p:sp>
        <p:sp>
          <p:nvSpPr>
            <p:cNvPr id="19" name="i$liḋe-Rectangle 13"/>
            <p:cNvSpPr/>
            <p:nvPr/>
          </p:nvSpPr>
          <p:spPr>
            <a:xfrm>
              <a:off x="2297053" y="2748712"/>
              <a:ext cx="2781370" cy="387798"/>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ctr">
              <a:noAutofit/>
            </a:bodyPr>
            <a:lstStyle/>
            <a:p>
              <a:pPr lvl="0" algn="ctr">
                <a:lnSpc>
                  <a:spcPct val="120000"/>
                </a:lnSpc>
                <a:defRPr>
                  <a:solidFill>
                    <a:srgbClr val="000000"/>
                  </a:solidFill>
                </a:defRPr>
              </a:pPr>
              <a:r>
                <a:rPr lang="zh-CN" altLang="en-US" sz="1400" dirty="0">
                  <a:solidFill>
                    <a:schemeClr val="bg1"/>
                  </a:solidFill>
                  <a:ea typeface="微软雅黑 Light" panose="020B0502040204020203" pitchFamily="34" charset="-122"/>
                  <a:cs typeface="+mn-ea"/>
                  <a:sym typeface="+mn-lt"/>
                </a:rPr>
                <a:t>点击此处更换文本</a:t>
              </a:r>
            </a:p>
          </p:txBody>
        </p:sp>
        <p:sp>
          <p:nvSpPr>
            <p:cNvPr id="20" name="i$liḋe-Rectangle 14"/>
            <p:cNvSpPr/>
            <p:nvPr/>
          </p:nvSpPr>
          <p:spPr>
            <a:xfrm>
              <a:off x="2037259" y="3884777"/>
              <a:ext cx="3300959" cy="1978266"/>
            </a:xfrm>
            <a:prstGeom prst="rect">
              <a:avLst/>
            </a:prstGeom>
            <a:solidFill>
              <a:schemeClr val="accent3">
                <a:lumMod val="10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21" name="i$liḋe-Freeform: Shape 28"/>
            <p:cNvSpPr/>
            <p:nvPr/>
          </p:nvSpPr>
          <p:spPr>
            <a:xfrm>
              <a:off x="3393170" y="4008583"/>
              <a:ext cx="506587" cy="505103"/>
            </a:xfrm>
            <a:custGeom>
              <a:avLst/>
              <a:gdLst>
                <a:gd name="connsiteX0" fmla="*/ 101959 w 337539"/>
                <a:gd name="connsiteY0" fmla="*/ 249238 h 336550"/>
                <a:gd name="connsiteX1" fmla="*/ 78262 w 337539"/>
                <a:gd name="connsiteY1" fmla="*/ 259629 h 336550"/>
                <a:gd name="connsiteX2" fmla="*/ 74313 w 337539"/>
                <a:gd name="connsiteY2" fmla="*/ 276514 h 336550"/>
                <a:gd name="connsiteX3" fmla="*/ 111174 w 337539"/>
                <a:gd name="connsiteY3" fmla="*/ 299894 h 336550"/>
                <a:gd name="connsiteX4" fmla="*/ 128288 w 337539"/>
                <a:gd name="connsiteY4" fmla="*/ 306388 h 336550"/>
                <a:gd name="connsiteX5" fmla="*/ 101959 w 337539"/>
                <a:gd name="connsiteY5" fmla="*/ 249238 h 336550"/>
                <a:gd name="connsiteX6" fmla="*/ 126700 w 337539"/>
                <a:gd name="connsiteY6" fmla="*/ 247650 h 336550"/>
                <a:gd name="connsiteX7" fmla="*/ 163530 w 337539"/>
                <a:gd name="connsiteY7" fmla="*/ 311436 h 336550"/>
                <a:gd name="connsiteX8" fmla="*/ 264813 w 337539"/>
                <a:gd name="connsiteY8" fmla="*/ 274987 h 336550"/>
                <a:gd name="connsiteX9" fmla="*/ 251660 w 337539"/>
                <a:gd name="connsiteY9" fmla="*/ 274987 h 336550"/>
                <a:gd name="connsiteX10" fmla="*/ 179315 w 337539"/>
                <a:gd name="connsiteY10" fmla="*/ 260668 h 336550"/>
                <a:gd name="connsiteX11" fmla="*/ 126700 w 337539"/>
                <a:gd name="connsiteY11" fmla="*/ 247650 h 336550"/>
                <a:gd name="connsiteX12" fmla="*/ 29863 w 337539"/>
                <a:gd name="connsiteY12" fmla="*/ 209550 h 336550"/>
                <a:gd name="connsiteX13" fmla="*/ 52444 w 337539"/>
                <a:gd name="connsiteY13" fmla="*/ 252413 h 336550"/>
                <a:gd name="connsiteX14" fmla="*/ 59086 w 337539"/>
                <a:gd name="connsiteY14" fmla="*/ 243321 h 336550"/>
                <a:gd name="connsiteX15" fmla="*/ 94951 w 337539"/>
                <a:gd name="connsiteY15" fmla="*/ 223838 h 336550"/>
                <a:gd name="connsiteX16" fmla="*/ 93623 w 337539"/>
                <a:gd name="connsiteY16" fmla="*/ 214746 h 336550"/>
                <a:gd name="connsiteX17" fmla="*/ 29863 w 337539"/>
                <a:gd name="connsiteY17" fmla="*/ 209550 h 336550"/>
                <a:gd name="connsiteX18" fmla="*/ 312707 w 337539"/>
                <a:gd name="connsiteY18" fmla="*/ 161925 h 336550"/>
                <a:gd name="connsiteX19" fmla="*/ 245420 w 337539"/>
                <a:gd name="connsiteY19" fmla="*/ 189789 h 336550"/>
                <a:gd name="connsiteX20" fmla="*/ 118763 w 337539"/>
                <a:gd name="connsiteY20" fmla="*/ 213673 h 336550"/>
                <a:gd name="connsiteX21" fmla="*/ 120082 w 337539"/>
                <a:gd name="connsiteY21" fmla="*/ 222961 h 336550"/>
                <a:gd name="connsiteX22" fmla="*/ 121402 w 337539"/>
                <a:gd name="connsiteY22" fmla="*/ 222961 h 336550"/>
                <a:gd name="connsiteX23" fmla="*/ 188688 w 337539"/>
                <a:gd name="connsiteY23" fmla="*/ 237556 h 336550"/>
                <a:gd name="connsiteX24" fmla="*/ 253336 w 337539"/>
                <a:gd name="connsiteY24" fmla="*/ 250825 h 336550"/>
                <a:gd name="connsiteX25" fmla="*/ 290278 w 337539"/>
                <a:gd name="connsiteY25" fmla="*/ 246845 h 336550"/>
                <a:gd name="connsiteX26" fmla="*/ 300833 w 337539"/>
                <a:gd name="connsiteY26" fmla="*/ 226942 h 336550"/>
                <a:gd name="connsiteX27" fmla="*/ 312707 w 337539"/>
                <a:gd name="connsiteY27" fmla="*/ 161925 h 336550"/>
                <a:gd name="connsiteX28" fmla="*/ 41891 w 337539"/>
                <a:gd name="connsiteY28" fmla="*/ 101600 h 336550"/>
                <a:gd name="connsiteX29" fmla="*/ 36640 w 337539"/>
                <a:gd name="connsiteY29" fmla="*/ 110888 h 336550"/>
                <a:gd name="connsiteX30" fmla="*/ 26138 w 337539"/>
                <a:gd name="connsiteY30" fmla="*/ 183866 h 336550"/>
                <a:gd name="connsiteX31" fmla="*/ 90463 w 337539"/>
                <a:gd name="connsiteY31" fmla="*/ 190500 h 336550"/>
                <a:gd name="connsiteX32" fmla="*/ 91776 w 337539"/>
                <a:gd name="connsiteY32" fmla="*/ 165290 h 336550"/>
                <a:gd name="connsiteX33" fmla="*/ 44517 w 337539"/>
                <a:gd name="connsiteY33" fmla="*/ 113542 h 336550"/>
                <a:gd name="connsiteX34" fmla="*/ 41891 w 337539"/>
                <a:gd name="connsiteY34" fmla="*/ 101600 h 336550"/>
                <a:gd name="connsiteX35" fmla="*/ 258855 w 337539"/>
                <a:gd name="connsiteY35" fmla="*/ 57150 h 336550"/>
                <a:gd name="connsiteX36" fmla="*/ 204466 w 337539"/>
                <a:gd name="connsiteY36" fmla="*/ 115243 h 336550"/>
                <a:gd name="connsiteX37" fmla="*/ 123547 w 337539"/>
                <a:gd name="connsiteY37" fmla="*/ 173336 h 336550"/>
                <a:gd name="connsiteX38" fmla="*/ 115588 w 337539"/>
                <a:gd name="connsiteY38" fmla="*/ 173336 h 336550"/>
                <a:gd name="connsiteX39" fmla="*/ 115588 w 337539"/>
                <a:gd name="connsiteY39" fmla="*/ 190500 h 336550"/>
                <a:gd name="connsiteX40" fmla="*/ 309263 w 337539"/>
                <a:gd name="connsiteY40" fmla="*/ 136368 h 336550"/>
                <a:gd name="connsiteX41" fmla="*/ 258855 w 337539"/>
                <a:gd name="connsiteY41" fmla="*/ 57150 h 336550"/>
                <a:gd name="connsiteX42" fmla="*/ 136226 w 337539"/>
                <a:gd name="connsiteY42" fmla="*/ 28575 h 336550"/>
                <a:gd name="connsiteX43" fmla="*/ 69863 w 337539"/>
                <a:gd name="connsiteY43" fmla="*/ 62888 h 336550"/>
                <a:gd name="connsiteX44" fmla="*/ 95081 w 337539"/>
                <a:gd name="connsiteY44" fmla="*/ 138113 h 336550"/>
                <a:gd name="connsiteX45" fmla="*/ 136226 w 337539"/>
                <a:gd name="connsiteY45" fmla="*/ 28575 h 336550"/>
                <a:gd name="connsiteX46" fmla="*/ 167601 w 337539"/>
                <a:gd name="connsiteY46" fmla="*/ 25400 h 336550"/>
                <a:gd name="connsiteX47" fmla="*/ 118763 w 337539"/>
                <a:gd name="connsiteY47" fmla="*/ 147638 h 336550"/>
                <a:gd name="connsiteX48" fmla="*/ 124043 w 337539"/>
                <a:gd name="connsiteY48" fmla="*/ 147638 h 336550"/>
                <a:gd name="connsiteX49" fmla="*/ 184760 w 337539"/>
                <a:gd name="connsiteY49" fmla="*/ 101634 h 336550"/>
                <a:gd name="connsiteX50" fmla="*/ 236238 w 337539"/>
                <a:gd name="connsiteY50" fmla="*/ 42487 h 336550"/>
                <a:gd name="connsiteX51" fmla="*/ 226999 w 337539"/>
                <a:gd name="connsiteY51" fmla="*/ 37229 h 336550"/>
                <a:gd name="connsiteX52" fmla="*/ 168921 w 337539"/>
                <a:gd name="connsiteY52" fmla="*/ 25400 h 336550"/>
                <a:gd name="connsiteX53" fmla="*/ 167601 w 337539"/>
                <a:gd name="connsiteY53" fmla="*/ 25400 h 336550"/>
                <a:gd name="connsiteX54" fmla="*/ 168770 w 337539"/>
                <a:gd name="connsiteY54" fmla="*/ 0 h 336550"/>
                <a:gd name="connsiteX55" fmla="*/ 237249 w 337539"/>
                <a:gd name="connsiteY55" fmla="*/ 14461 h 336550"/>
                <a:gd name="connsiteX56" fmla="*/ 325481 w 337539"/>
                <a:gd name="connsiteY56" fmla="*/ 107801 h 336550"/>
                <a:gd name="connsiteX57" fmla="*/ 322848 w 337539"/>
                <a:gd name="connsiteY57" fmla="*/ 236637 h 336550"/>
                <a:gd name="connsiteX58" fmla="*/ 308362 w 337539"/>
                <a:gd name="connsiteY58" fmla="*/ 261615 h 336550"/>
                <a:gd name="connsiteX59" fmla="*/ 305728 w 337539"/>
                <a:gd name="connsiteY59" fmla="*/ 266874 h 336550"/>
                <a:gd name="connsiteX60" fmla="*/ 168770 w 337539"/>
                <a:gd name="connsiteY60" fmla="*/ 336550 h 336550"/>
                <a:gd name="connsiteX61" fmla="*/ 100290 w 337539"/>
                <a:gd name="connsiteY61" fmla="*/ 322089 h 336550"/>
                <a:gd name="connsiteX62" fmla="*/ 12058 w 337539"/>
                <a:gd name="connsiteY62" fmla="*/ 228749 h 336550"/>
                <a:gd name="connsiteX63" fmla="*/ 14691 w 337539"/>
                <a:gd name="connsiteY63" fmla="*/ 99913 h 336550"/>
                <a:gd name="connsiteX64" fmla="*/ 168770 w 337539"/>
                <a:gd name="connsiteY6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7539" h="336550">
                  <a:moveTo>
                    <a:pt x="101959" y="249238"/>
                  </a:moveTo>
                  <a:cubicBezTo>
                    <a:pt x="94060" y="250537"/>
                    <a:pt x="84845" y="253135"/>
                    <a:pt x="78262" y="259629"/>
                  </a:cubicBezTo>
                  <a:cubicBezTo>
                    <a:pt x="75629" y="263526"/>
                    <a:pt x="74313" y="270020"/>
                    <a:pt x="74313" y="276514"/>
                  </a:cubicBezTo>
                  <a:cubicBezTo>
                    <a:pt x="86161" y="285606"/>
                    <a:pt x="98009" y="293399"/>
                    <a:pt x="111174" y="299894"/>
                  </a:cubicBezTo>
                  <a:cubicBezTo>
                    <a:pt x="116440" y="302492"/>
                    <a:pt x="123022" y="303790"/>
                    <a:pt x="128288" y="306388"/>
                  </a:cubicBezTo>
                  <a:cubicBezTo>
                    <a:pt x="116440" y="288204"/>
                    <a:pt x="107224" y="268721"/>
                    <a:pt x="101959" y="249238"/>
                  </a:cubicBezTo>
                  <a:close/>
                  <a:moveTo>
                    <a:pt x="126700" y="247650"/>
                  </a:moveTo>
                  <a:cubicBezTo>
                    <a:pt x="134592" y="269780"/>
                    <a:pt x="147746" y="291910"/>
                    <a:pt x="163530" y="311436"/>
                  </a:cubicBezTo>
                  <a:cubicBezTo>
                    <a:pt x="201676" y="312738"/>
                    <a:pt x="237191" y="299721"/>
                    <a:pt x="264813" y="274987"/>
                  </a:cubicBezTo>
                  <a:cubicBezTo>
                    <a:pt x="260867" y="274987"/>
                    <a:pt x="256921" y="274987"/>
                    <a:pt x="251660" y="274987"/>
                  </a:cubicBezTo>
                  <a:cubicBezTo>
                    <a:pt x="224037" y="274987"/>
                    <a:pt x="201676" y="267177"/>
                    <a:pt x="179315" y="260668"/>
                  </a:cubicBezTo>
                  <a:cubicBezTo>
                    <a:pt x="162215" y="254159"/>
                    <a:pt x="146431" y="248952"/>
                    <a:pt x="126700" y="247650"/>
                  </a:cubicBezTo>
                  <a:close/>
                  <a:moveTo>
                    <a:pt x="29863" y="209550"/>
                  </a:moveTo>
                  <a:cubicBezTo>
                    <a:pt x="35176" y="225137"/>
                    <a:pt x="43146" y="239424"/>
                    <a:pt x="52444" y="252413"/>
                  </a:cubicBezTo>
                  <a:cubicBezTo>
                    <a:pt x="53773" y="249815"/>
                    <a:pt x="56429" y="245919"/>
                    <a:pt x="59086" y="243321"/>
                  </a:cubicBezTo>
                  <a:cubicBezTo>
                    <a:pt x="68384" y="231631"/>
                    <a:pt x="84324" y="226436"/>
                    <a:pt x="94951" y="223838"/>
                  </a:cubicBezTo>
                  <a:cubicBezTo>
                    <a:pt x="94951" y="221240"/>
                    <a:pt x="93623" y="217343"/>
                    <a:pt x="93623" y="214746"/>
                  </a:cubicBezTo>
                  <a:cubicBezTo>
                    <a:pt x="72369" y="214746"/>
                    <a:pt x="51116" y="212148"/>
                    <a:pt x="29863" y="209550"/>
                  </a:cubicBezTo>
                  <a:close/>
                  <a:moveTo>
                    <a:pt x="312707" y="161925"/>
                  </a:moveTo>
                  <a:cubicBezTo>
                    <a:pt x="298194" y="168559"/>
                    <a:pt x="274446" y="179174"/>
                    <a:pt x="245420" y="189789"/>
                  </a:cubicBezTo>
                  <a:cubicBezTo>
                    <a:pt x="203201" y="204385"/>
                    <a:pt x="159663" y="212346"/>
                    <a:pt x="118763" y="213673"/>
                  </a:cubicBezTo>
                  <a:cubicBezTo>
                    <a:pt x="118763" y="217653"/>
                    <a:pt x="120082" y="220307"/>
                    <a:pt x="120082" y="222961"/>
                  </a:cubicBezTo>
                  <a:cubicBezTo>
                    <a:pt x="120082" y="222961"/>
                    <a:pt x="121402" y="222961"/>
                    <a:pt x="121402" y="222961"/>
                  </a:cubicBezTo>
                  <a:cubicBezTo>
                    <a:pt x="146469" y="222961"/>
                    <a:pt x="167579" y="229595"/>
                    <a:pt x="188688" y="237556"/>
                  </a:cubicBezTo>
                  <a:cubicBezTo>
                    <a:pt x="207159" y="244191"/>
                    <a:pt x="228269" y="250825"/>
                    <a:pt x="253336" y="250825"/>
                  </a:cubicBezTo>
                  <a:cubicBezTo>
                    <a:pt x="265210" y="250825"/>
                    <a:pt x="277084" y="249498"/>
                    <a:pt x="290278" y="246845"/>
                  </a:cubicBezTo>
                  <a:cubicBezTo>
                    <a:pt x="294236" y="240210"/>
                    <a:pt x="296875" y="233576"/>
                    <a:pt x="300833" y="226942"/>
                  </a:cubicBezTo>
                  <a:cubicBezTo>
                    <a:pt x="310068" y="207039"/>
                    <a:pt x="314026" y="184482"/>
                    <a:pt x="312707" y="161925"/>
                  </a:cubicBezTo>
                  <a:close/>
                  <a:moveTo>
                    <a:pt x="41891" y="101600"/>
                  </a:moveTo>
                  <a:cubicBezTo>
                    <a:pt x="39266" y="104254"/>
                    <a:pt x="37953" y="108234"/>
                    <a:pt x="36640" y="110888"/>
                  </a:cubicBezTo>
                  <a:cubicBezTo>
                    <a:pt x="27451" y="133445"/>
                    <a:pt x="23513" y="158655"/>
                    <a:pt x="26138" y="183866"/>
                  </a:cubicBezTo>
                  <a:cubicBezTo>
                    <a:pt x="47142" y="187846"/>
                    <a:pt x="68146" y="190500"/>
                    <a:pt x="90463" y="190500"/>
                  </a:cubicBezTo>
                  <a:cubicBezTo>
                    <a:pt x="90463" y="182539"/>
                    <a:pt x="90463" y="174578"/>
                    <a:pt x="91776" y="165290"/>
                  </a:cubicBezTo>
                  <a:cubicBezTo>
                    <a:pt x="78648" y="158655"/>
                    <a:pt x="55019" y="141406"/>
                    <a:pt x="44517" y="113542"/>
                  </a:cubicBezTo>
                  <a:cubicBezTo>
                    <a:pt x="43204" y="109561"/>
                    <a:pt x="41891" y="105580"/>
                    <a:pt x="41891" y="101600"/>
                  </a:cubicBezTo>
                  <a:close/>
                  <a:moveTo>
                    <a:pt x="258855" y="57150"/>
                  </a:moveTo>
                  <a:cubicBezTo>
                    <a:pt x="234977" y="72993"/>
                    <a:pt x="219058" y="95438"/>
                    <a:pt x="204466" y="115243"/>
                  </a:cubicBezTo>
                  <a:cubicBezTo>
                    <a:pt x="184568" y="144289"/>
                    <a:pt x="164670" y="173336"/>
                    <a:pt x="123547" y="173336"/>
                  </a:cubicBezTo>
                  <a:cubicBezTo>
                    <a:pt x="120894" y="173336"/>
                    <a:pt x="118241" y="173336"/>
                    <a:pt x="115588" y="173336"/>
                  </a:cubicBezTo>
                  <a:cubicBezTo>
                    <a:pt x="115588" y="178617"/>
                    <a:pt x="115588" y="183899"/>
                    <a:pt x="115588" y="190500"/>
                  </a:cubicBezTo>
                  <a:cubicBezTo>
                    <a:pt x="211099" y="185219"/>
                    <a:pt x="286712" y="148250"/>
                    <a:pt x="309263" y="136368"/>
                  </a:cubicBezTo>
                  <a:cubicBezTo>
                    <a:pt x="301304" y="104681"/>
                    <a:pt x="284059" y="76954"/>
                    <a:pt x="258855" y="57150"/>
                  </a:cubicBezTo>
                  <a:close/>
                  <a:moveTo>
                    <a:pt x="136226" y="28575"/>
                  </a:moveTo>
                  <a:cubicBezTo>
                    <a:pt x="111008" y="35174"/>
                    <a:pt x="88444" y="47051"/>
                    <a:pt x="69863" y="62888"/>
                  </a:cubicBezTo>
                  <a:cubicBezTo>
                    <a:pt x="55263" y="99841"/>
                    <a:pt x="76499" y="123596"/>
                    <a:pt x="95081" y="138113"/>
                  </a:cubicBezTo>
                  <a:cubicBezTo>
                    <a:pt x="103044" y="91922"/>
                    <a:pt x="121626" y="52330"/>
                    <a:pt x="136226" y="28575"/>
                  </a:cubicBezTo>
                  <a:close/>
                  <a:moveTo>
                    <a:pt x="167601" y="25400"/>
                  </a:moveTo>
                  <a:cubicBezTo>
                    <a:pt x="158361" y="39858"/>
                    <a:pt x="128003" y="87176"/>
                    <a:pt x="118763" y="147638"/>
                  </a:cubicBezTo>
                  <a:cubicBezTo>
                    <a:pt x="120083" y="147638"/>
                    <a:pt x="122723" y="147638"/>
                    <a:pt x="124043" y="147638"/>
                  </a:cubicBezTo>
                  <a:cubicBezTo>
                    <a:pt x="151762" y="147638"/>
                    <a:pt x="164961" y="127922"/>
                    <a:pt x="184760" y="101634"/>
                  </a:cubicBezTo>
                  <a:cubicBezTo>
                    <a:pt x="197960" y="81919"/>
                    <a:pt x="212479" y="59574"/>
                    <a:pt x="236238" y="42487"/>
                  </a:cubicBezTo>
                  <a:cubicBezTo>
                    <a:pt x="233598" y="41173"/>
                    <a:pt x="230958" y="38544"/>
                    <a:pt x="226999" y="37229"/>
                  </a:cubicBezTo>
                  <a:cubicBezTo>
                    <a:pt x="208519" y="29343"/>
                    <a:pt x="188720" y="25400"/>
                    <a:pt x="168921" y="25400"/>
                  </a:cubicBezTo>
                  <a:cubicBezTo>
                    <a:pt x="168921" y="25400"/>
                    <a:pt x="167601" y="25400"/>
                    <a:pt x="167601" y="25400"/>
                  </a:cubicBezTo>
                  <a:close/>
                  <a:moveTo>
                    <a:pt x="168770" y="0"/>
                  </a:moveTo>
                  <a:cubicBezTo>
                    <a:pt x="192474" y="0"/>
                    <a:pt x="216178" y="5258"/>
                    <a:pt x="237249" y="14461"/>
                  </a:cubicBezTo>
                  <a:cubicBezTo>
                    <a:pt x="278073" y="32866"/>
                    <a:pt x="309679" y="65732"/>
                    <a:pt x="325481" y="107801"/>
                  </a:cubicBezTo>
                  <a:cubicBezTo>
                    <a:pt x="342601" y="149870"/>
                    <a:pt x="341284" y="195883"/>
                    <a:pt x="322848" y="236637"/>
                  </a:cubicBezTo>
                  <a:cubicBezTo>
                    <a:pt x="318897" y="245839"/>
                    <a:pt x="313629" y="253727"/>
                    <a:pt x="308362" y="261615"/>
                  </a:cubicBezTo>
                  <a:cubicBezTo>
                    <a:pt x="308362" y="261615"/>
                    <a:pt x="308362" y="261615"/>
                    <a:pt x="305728" y="266874"/>
                  </a:cubicBezTo>
                  <a:cubicBezTo>
                    <a:pt x="274122" y="310257"/>
                    <a:pt x="222763" y="336550"/>
                    <a:pt x="168770" y="336550"/>
                  </a:cubicBezTo>
                  <a:cubicBezTo>
                    <a:pt x="145065" y="336550"/>
                    <a:pt x="121361" y="331292"/>
                    <a:pt x="100290" y="322089"/>
                  </a:cubicBezTo>
                  <a:cubicBezTo>
                    <a:pt x="59466" y="303684"/>
                    <a:pt x="27861" y="270818"/>
                    <a:pt x="12058" y="228749"/>
                  </a:cubicBezTo>
                  <a:cubicBezTo>
                    <a:pt x="-5062" y="186680"/>
                    <a:pt x="-3745" y="140667"/>
                    <a:pt x="14691" y="99913"/>
                  </a:cubicBezTo>
                  <a:cubicBezTo>
                    <a:pt x="42346" y="39439"/>
                    <a:pt x="102924" y="0"/>
                    <a:pt x="168770" y="0"/>
                  </a:cubicBezTo>
                  <a:close/>
                </a:path>
              </a:pathLst>
            </a:custGeom>
            <a:solidFill>
              <a:schemeClr val="bg1"/>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22" name="i$liḋe-Rectangle 16"/>
            <p:cNvSpPr/>
            <p:nvPr/>
          </p:nvSpPr>
          <p:spPr>
            <a:xfrm>
              <a:off x="2721776" y="4614006"/>
              <a:ext cx="1849375" cy="353929"/>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b">
              <a:normAutofit/>
            </a:bodyPr>
            <a:lstStyle/>
            <a:p>
              <a:pPr lvl="0" algn="ctr">
                <a:defRPr sz="1800"/>
              </a:pPr>
              <a:r>
                <a:rPr lang="zh-CN" altLang="en-US" b="1">
                  <a:solidFill>
                    <a:srgbClr val="FFFFFF"/>
                  </a:solidFill>
                  <a:ea typeface="微软雅黑 Light" panose="020B0502040204020203" pitchFamily="34" charset="-122"/>
                  <a:cs typeface="+mn-ea"/>
                  <a:sym typeface="+mn-lt"/>
                </a:rPr>
                <a:t>标题文本预设</a:t>
              </a:r>
            </a:p>
          </p:txBody>
        </p:sp>
        <p:sp>
          <p:nvSpPr>
            <p:cNvPr id="23" name="i$liḋe-Rectangle 17"/>
            <p:cNvSpPr/>
            <p:nvPr/>
          </p:nvSpPr>
          <p:spPr>
            <a:xfrm>
              <a:off x="2297053" y="5109224"/>
              <a:ext cx="2781370" cy="387798"/>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ctr">
              <a:noAutofit/>
            </a:bodyPr>
            <a:lstStyle/>
            <a:p>
              <a:pPr lvl="0" algn="ctr">
                <a:lnSpc>
                  <a:spcPct val="120000"/>
                </a:lnSpc>
                <a:defRPr>
                  <a:solidFill>
                    <a:srgbClr val="000000"/>
                  </a:solidFill>
                </a:defRPr>
              </a:pPr>
              <a:r>
                <a:rPr lang="zh-CN" altLang="en-US" sz="1400" dirty="0">
                  <a:solidFill>
                    <a:schemeClr val="bg1"/>
                  </a:solidFill>
                  <a:ea typeface="微软雅黑 Light" panose="020B0502040204020203" pitchFamily="34" charset="-122"/>
                  <a:cs typeface="+mn-ea"/>
                  <a:sym typeface="+mn-lt"/>
                </a:rPr>
                <a:t>点击此处更换文本</a:t>
              </a:r>
            </a:p>
          </p:txBody>
        </p:sp>
        <p:sp>
          <p:nvSpPr>
            <p:cNvPr id="24" name="i$liḋe-Rectangle 18"/>
            <p:cNvSpPr/>
            <p:nvPr/>
          </p:nvSpPr>
          <p:spPr>
            <a:xfrm>
              <a:off x="6742609" y="1524264"/>
              <a:ext cx="3300959" cy="1978266"/>
            </a:xfrm>
            <a:prstGeom prst="rect">
              <a:avLst/>
            </a:prstGeom>
            <a:solidFill>
              <a:schemeClr val="accent2">
                <a:lumMod val="10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25" name="i$liḋe-Freeform: Shape 27"/>
            <p:cNvSpPr/>
            <p:nvPr/>
          </p:nvSpPr>
          <p:spPr>
            <a:xfrm>
              <a:off x="8098520" y="1647329"/>
              <a:ext cx="506587" cy="506587"/>
            </a:xfrm>
            <a:custGeom>
              <a:avLst/>
              <a:gdLst>
                <a:gd name="connsiteX0" fmla="*/ 165894 w 331788"/>
                <a:gd name="connsiteY0" fmla="*/ 141288 h 331788"/>
                <a:gd name="connsiteX1" fmla="*/ 141287 w 331788"/>
                <a:gd name="connsiteY1" fmla="*/ 165895 h 331788"/>
                <a:gd name="connsiteX2" fmla="*/ 165894 w 331788"/>
                <a:gd name="connsiteY2" fmla="*/ 190502 h 331788"/>
                <a:gd name="connsiteX3" fmla="*/ 190501 w 331788"/>
                <a:gd name="connsiteY3" fmla="*/ 165895 h 331788"/>
                <a:gd name="connsiteX4" fmla="*/ 165894 w 331788"/>
                <a:gd name="connsiteY4" fmla="*/ 141288 h 331788"/>
                <a:gd name="connsiteX5" fmla="*/ 166687 w 331788"/>
                <a:gd name="connsiteY5" fmla="*/ 107950 h 331788"/>
                <a:gd name="connsiteX6" fmla="*/ 223837 w 331788"/>
                <a:gd name="connsiteY6" fmla="*/ 165100 h 331788"/>
                <a:gd name="connsiteX7" fmla="*/ 166687 w 331788"/>
                <a:gd name="connsiteY7" fmla="*/ 222250 h 331788"/>
                <a:gd name="connsiteX8" fmla="*/ 109537 w 331788"/>
                <a:gd name="connsiteY8" fmla="*/ 165100 h 331788"/>
                <a:gd name="connsiteX9" fmla="*/ 166687 w 331788"/>
                <a:gd name="connsiteY9" fmla="*/ 107950 h 331788"/>
                <a:gd name="connsiteX10" fmla="*/ 186003 w 331788"/>
                <a:gd name="connsiteY10" fmla="*/ 82270 h 331788"/>
                <a:gd name="connsiteX11" fmla="*/ 192617 w 331788"/>
                <a:gd name="connsiteY11" fmla="*/ 95344 h 331788"/>
                <a:gd name="connsiteX12" fmla="*/ 180711 w 331788"/>
                <a:gd name="connsiteY12" fmla="*/ 101881 h 331788"/>
                <a:gd name="connsiteX13" fmla="*/ 172773 w 331788"/>
                <a:gd name="connsiteY13" fmla="*/ 90115 h 331788"/>
                <a:gd name="connsiteX14" fmla="*/ 186003 w 331788"/>
                <a:gd name="connsiteY14" fmla="*/ 82270 h 331788"/>
                <a:gd name="connsiteX15" fmla="*/ 153194 w 331788"/>
                <a:gd name="connsiteY15" fmla="*/ 69850 h 331788"/>
                <a:gd name="connsiteX16" fmla="*/ 166688 w 331788"/>
                <a:gd name="connsiteY16" fmla="*/ 84138 h 331788"/>
                <a:gd name="connsiteX17" fmla="*/ 153194 w 331788"/>
                <a:gd name="connsiteY17" fmla="*/ 98426 h 331788"/>
                <a:gd name="connsiteX18" fmla="*/ 139700 w 331788"/>
                <a:gd name="connsiteY18" fmla="*/ 84138 h 331788"/>
                <a:gd name="connsiteX19" fmla="*/ 153194 w 331788"/>
                <a:gd name="connsiteY19" fmla="*/ 69850 h 331788"/>
                <a:gd name="connsiteX20" fmla="*/ 161509 w 331788"/>
                <a:gd name="connsiteY20" fmla="*/ 31750 h 331788"/>
                <a:gd name="connsiteX21" fmla="*/ 33337 w 331788"/>
                <a:gd name="connsiteY21" fmla="*/ 165100 h 331788"/>
                <a:gd name="connsiteX22" fmla="*/ 166687 w 331788"/>
                <a:gd name="connsiteY22" fmla="*/ 298450 h 331788"/>
                <a:gd name="connsiteX23" fmla="*/ 300037 w 331788"/>
                <a:gd name="connsiteY23" fmla="*/ 166395 h 331788"/>
                <a:gd name="connsiteX24" fmla="*/ 231420 w 331788"/>
                <a:gd name="connsiteY24" fmla="*/ 112019 h 331788"/>
                <a:gd name="connsiteX25" fmla="*/ 241778 w 331788"/>
                <a:gd name="connsiteY25" fmla="*/ 53759 h 331788"/>
                <a:gd name="connsiteX26" fmla="*/ 213295 w 331788"/>
                <a:gd name="connsiteY26" fmla="*/ 39518 h 331788"/>
                <a:gd name="connsiteX27" fmla="*/ 214590 w 331788"/>
                <a:gd name="connsiteY27" fmla="*/ 47286 h 331788"/>
                <a:gd name="connsiteX28" fmla="*/ 184812 w 331788"/>
                <a:gd name="connsiteY28" fmla="*/ 75769 h 331788"/>
                <a:gd name="connsiteX29" fmla="*/ 156330 w 331788"/>
                <a:gd name="connsiteY29" fmla="*/ 47286 h 331788"/>
                <a:gd name="connsiteX30" fmla="*/ 161509 w 331788"/>
                <a:gd name="connsiteY30" fmla="*/ 31750 h 331788"/>
                <a:gd name="connsiteX31" fmla="*/ 165894 w 331788"/>
                <a:gd name="connsiteY31" fmla="*/ 0 h 331788"/>
                <a:gd name="connsiteX32" fmla="*/ 274762 w 331788"/>
                <a:gd name="connsiteY32" fmla="*/ 41474 h 331788"/>
                <a:gd name="connsiteX33" fmla="*/ 279946 w 331788"/>
                <a:gd name="connsiteY33" fmla="*/ 53138 h 331788"/>
                <a:gd name="connsiteX34" fmla="*/ 274762 w 331788"/>
                <a:gd name="connsiteY34" fmla="*/ 64802 h 331788"/>
                <a:gd name="connsiteX35" fmla="*/ 261802 w 331788"/>
                <a:gd name="connsiteY35" fmla="*/ 104980 h 331788"/>
                <a:gd name="connsiteX36" fmla="*/ 300683 w 331788"/>
                <a:gd name="connsiteY36" fmla="*/ 134789 h 331788"/>
                <a:gd name="connsiteX37" fmla="*/ 309755 w 331788"/>
                <a:gd name="connsiteY37" fmla="*/ 133493 h 331788"/>
                <a:gd name="connsiteX38" fmla="*/ 311051 w 331788"/>
                <a:gd name="connsiteY38" fmla="*/ 133493 h 331788"/>
                <a:gd name="connsiteX39" fmla="*/ 324012 w 331788"/>
                <a:gd name="connsiteY39" fmla="*/ 136085 h 331788"/>
                <a:gd name="connsiteX40" fmla="*/ 330492 w 331788"/>
                <a:gd name="connsiteY40" fmla="*/ 147749 h 331788"/>
                <a:gd name="connsiteX41" fmla="*/ 331788 w 331788"/>
                <a:gd name="connsiteY41" fmla="*/ 165894 h 331788"/>
                <a:gd name="connsiteX42" fmla="*/ 165894 w 331788"/>
                <a:gd name="connsiteY42" fmla="*/ 331788 h 331788"/>
                <a:gd name="connsiteX43" fmla="*/ 0 w 331788"/>
                <a:gd name="connsiteY43" fmla="*/ 165894 h 331788"/>
                <a:gd name="connsiteX44" fmla="*/ 165894 w 331788"/>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1788" h="331788">
                  <a:moveTo>
                    <a:pt x="165894" y="141288"/>
                  </a:moveTo>
                  <a:cubicBezTo>
                    <a:pt x="152304" y="141288"/>
                    <a:pt x="141287" y="152305"/>
                    <a:pt x="141287" y="165895"/>
                  </a:cubicBezTo>
                  <a:cubicBezTo>
                    <a:pt x="141287" y="179485"/>
                    <a:pt x="152304" y="190502"/>
                    <a:pt x="165894" y="190502"/>
                  </a:cubicBezTo>
                  <a:cubicBezTo>
                    <a:pt x="179484" y="190502"/>
                    <a:pt x="190501" y="179485"/>
                    <a:pt x="190501" y="165895"/>
                  </a:cubicBezTo>
                  <a:cubicBezTo>
                    <a:pt x="190501" y="152305"/>
                    <a:pt x="179484" y="141288"/>
                    <a:pt x="165894" y="141288"/>
                  </a:cubicBezTo>
                  <a:close/>
                  <a:moveTo>
                    <a:pt x="166687" y="107950"/>
                  </a:moveTo>
                  <a:cubicBezTo>
                    <a:pt x="198250" y="107950"/>
                    <a:pt x="223837" y="133537"/>
                    <a:pt x="223837" y="165100"/>
                  </a:cubicBezTo>
                  <a:cubicBezTo>
                    <a:pt x="223837" y="196663"/>
                    <a:pt x="198250" y="222250"/>
                    <a:pt x="166687" y="222250"/>
                  </a:cubicBezTo>
                  <a:cubicBezTo>
                    <a:pt x="135124" y="222250"/>
                    <a:pt x="109537" y="196663"/>
                    <a:pt x="109537" y="165100"/>
                  </a:cubicBezTo>
                  <a:cubicBezTo>
                    <a:pt x="109537" y="133537"/>
                    <a:pt x="135124" y="107950"/>
                    <a:pt x="166687" y="107950"/>
                  </a:cubicBezTo>
                  <a:close/>
                  <a:moveTo>
                    <a:pt x="186003" y="82270"/>
                  </a:moveTo>
                  <a:cubicBezTo>
                    <a:pt x="191294" y="83578"/>
                    <a:pt x="195263" y="88807"/>
                    <a:pt x="192617" y="95344"/>
                  </a:cubicBezTo>
                  <a:cubicBezTo>
                    <a:pt x="191294" y="100573"/>
                    <a:pt x="186003" y="103188"/>
                    <a:pt x="180711" y="101881"/>
                  </a:cubicBezTo>
                  <a:cubicBezTo>
                    <a:pt x="175419" y="100573"/>
                    <a:pt x="171450" y="95344"/>
                    <a:pt x="172773" y="90115"/>
                  </a:cubicBezTo>
                  <a:cubicBezTo>
                    <a:pt x="174096" y="83578"/>
                    <a:pt x="180711" y="80963"/>
                    <a:pt x="186003" y="82270"/>
                  </a:cubicBezTo>
                  <a:close/>
                  <a:moveTo>
                    <a:pt x="153194" y="69850"/>
                  </a:moveTo>
                  <a:cubicBezTo>
                    <a:pt x="160647" y="69850"/>
                    <a:pt x="166688" y="76247"/>
                    <a:pt x="166688" y="84138"/>
                  </a:cubicBezTo>
                  <a:cubicBezTo>
                    <a:pt x="166688" y="92029"/>
                    <a:pt x="160647" y="98426"/>
                    <a:pt x="153194" y="98426"/>
                  </a:cubicBezTo>
                  <a:cubicBezTo>
                    <a:pt x="145741" y="98426"/>
                    <a:pt x="139700" y="92029"/>
                    <a:pt x="139700" y="84138"/>
                  </a:cubicBezTo>
                  <a:cubicBezTo>
                    <a:pt x="139700" y="76247"/>
                    <a:pt x="145741" y="69850"/>
                    <a:pt x="153194" y="69850"/>
                  </a:cubicBezTo>
                  <a:close/>
                  <a:moveTo>
                    <a:pt x="161509" y="31750"/>
                  </a:moveTo>
                  <a:cubicBezTo>
                    <a:pt x="90302" y="34339"/>
                    <a:pt x="33337" y="92599"/>
                    <a:pt x="33337" y="165100"/>
                  </a:cubicBezTo>
                  <a:cubicBezTo>
                    <a:pt x="33337" y="238896"/>
                    <a:pt x="92892" y="298450"/>
                    <a:pt x="166687" y="298450"/>
                  </a:cubicBezTo>
                  <a:cubicBezTo>
                    <a:pt x="240483" y="298450"/>
                    <a:pt x="300037" y="238896"/>
                    <a:pt x="300037" y="166395"/>
                  </a:cubicBezTo>
                  <a:cubicBezTo>
                    <a:pt x="267671" y="165100"/>
                    <a:pt x="239188" y="143091"/>
                    <a:pt x="231420" y="112019"/>
                  </a:cubicBezTo>
                  <a:cubicBezTo>
                    <a:pt x="226242" y="91304"/>
                    <a:pt x="230126" y="70590"/>
                    <a:pt x="241778" y="53759"/>
                  </a:cubicBezTo>
                  <a:cubicBezTo>
                    <a:pt x="232715" y="48581"/>
                    <a:pt x="222358" y="43402"/>
                    <a:pt x="213295" y="39518"/>
                  </a:cubicBezTo>
                  <a:cubicBezTo>
                    <a:pt x="213295" y="42107"/>
                    <a:pt x="214590" y="44697"/>
                    <a:pt x="214590" y="47286"/>
                  </a:cubicBezTo>
                  <a:cubicBezTo>
                    <a:pt x="214590" y="62822"/>
                    <a:pt x="201643" y="75769"/>
                    <a:pt x="184812" y="75769"/>
                  </a:cubicBezTo>
                  <a:cubicBezTo>
                    <a:pt x="169277" y="75769"/>
                    <a:pt x="156330" y="62822"/>
                    <a:pt x="156330" y="47286"/>
                  </a:cubicBezTo>
                  <a:cubicBezTo>
                    <a:pt x="156330" y="40813"/>
                    <a:pt x="158919" y="35634"/>
                    <a:pt x="161509" y="31750"/>
                  </a:cubicBezTo>
                  <a:close/>
                  <a:moveTo>
                    <a:pt x="165894" y="0"/>
                  </a:moveTo>
                  <a:cubicBezTo>
                    <a:pt x="206072" y="0"/>
                    <a:pt x="244953" y="14256"/>
                    <a:pt x="274762" y="41474"/>
                  </a:cubicBezTo>
                  <a:cubicBezTo>
                    <a:pt x="278650" y="44066"/>
                    <a:pt x="279946" y="47954"/>
                    <a:pt x="279946" y="53138"/>
                  </a:cubicBezTo>
                  <a:cubicBezTo>
                    <a:pt x="279946" y="57026"/>
                    <a:pt x="278650" y="62210"/>
                    <a:pt x="274762" y="64802"/>
                  </a:cubicBezTo>
                  <a:cubicBezTo>
                    <a:pt x="263098" y="75171"/>
                    <a:pt x="257914" y="90723"/>
                    <a:pt x="261802" y="104980"/>
                  </a:cubicBezTo>
                  <a:cubicBezTo>
                    <a:pt x="266986" y="123125"/>
                    <a:pt x="282538" y="134789"/>
                    <a:pt x="300683" y="134789"/>
                  </a:cubicBezTo>
                  <a:cubicBezTo>
                    <a:pt x="303275" y="134789"/>
                    <a:pt x="307163" y="134789"/>
                    <a:pt x="309755" y="133493"/>
                  </a:cubicBezTo>
                  <a:cubicBezTo>
                    <a:pt x="309755" y="133493"/>
                    <a:pt x="311051" y="133493"/>
                    <a:pt x="311051" y="133493"/>
                  </a:cubicBezTo>
                  <a:cubicBezTo>
                    <a:pt x="314940" y="132197"/>
                    <a:pt x="320124" y="133493"/>
                    <a:pt x="324012" y="136085"/>
                  </a:cubicBezTo>
                  <a:cubicBezTo>
                    <a:pt x="327900" y="138677"/>
                    <a:pt x="330492" y="142565"/>
                    <a:pt x="330492" y="147749"/>
                  </a:cubicBezTo>
                  <a:cubicBezTo>
                    <a:pt x="331788" y="154230"/>
                    <a:pt x="331788" y="159414"/>
                    <a:pt x="331788" y="165894"/>
                  </a:cubicBezTo>
                  <a:cubicBezTo>
                    <a:pt x="331788" y="257913"/>
                    <a:pt x="257914" y="331788"/>
                    <a:pt x="165894" y="331788"/>
                  </a:cubicBezTo>
                  <a:cubicBezTo>
                    <a:pt x="73875" y="331788"/>
                    <a:pt x="0" y="257913"/>
                    <a:pt x="0" y="165894"/>
                  </a:cubicBezTo>
                  <a:cubicBezTo>
                    <a:pt x="0" y="73875"/>
                    <a:pt x="73875" y="0"/>
                    <a:pt x="165894" y="0"/>
                  </a:cubicBezTo>
                  <a:close/>
                </a:path>
              </a:pathLst>
            </a:custGeom>
            <a:solidFill>
              <a:schemeClr val="bg1"/>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26" name="i$liḋe-Rectangle 20"/>
            <p:cNvSpPr/>
            <p:nvPr/>
          </p:nvSpPr>
          <p:spPr>
            <a:xfrm>
              <a:off x="7427126" y="2253493"/>
              <a:ext cx="1849375" cy="353929"/>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b">
              <a:normAutofit/>
            </a:bodyPr>
            <a:lstStyle/>
            <a:p>
              <a:pPr lvl="0" algn="ctr">
                <a:defRPr sz="1800"/>
              </a:pPr>
              <a:r>
                <a:rPr lang="zh-CN" altLang="en-US" b="1">
                  <a:solidFill>
                    <a:srgbClr val="FFFFFF"/>
                  </a:solidFill>
                  <a:ea typeface="微软雅黑 Light" panose="020B0502040204020203" pitchFamily="34" charset="-122"/>
                  <a:cs typeface="+mn-ea"/>
                  <a:sym typeface="+mn-lt"/>
                </a:rPr>
                <a:t>标题文本预设</a:t>
              </a:r>
            </a:p>
          </p:txBody>
        </p:sp>
        <p:sp>
          <p:nvSpPr>
            <p:cNvPr id="27" name="i$liḋe-Rectangle 21"/>
            <p:cNvSpPr/>
            <p:nvPr/>
          </p:nvSpPr>
          <p:spPr>
            <a:xfrm>
              <a:off x="7002403" y="2748712"/>
              <a:ext cx="2781371" cy="387798"/>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ctr">
              <a:noAutofit/>
            </a:bodyPr>
            <a:lstStyle/>
            <a:p>
              <a:pPr lvl="0" algn="ctr">
                <a:lnSpc>
                  <a:spcPct val="120000"/>
                </a:lnSpc>
                <a:defRPr>
                  <a:solidFill>
                    <a:srgbClr val="000000"/>
                  </a:solidFill>
                </a:defRPr>
              </a:pPr>
              <a:r>
                <a:rPr lang="zh-CN" altLang="en-US" sz="1400" dirty="0">
                  <a:solidFill>
                    <a:schemeClr val="bg1"/>
                  </a:solidFill>
                  <a:ea typeface="微软雅黑 Light" panose="020B0502040204020203" pitchFamily="34" charset="-122"/>
                  <a:cs typeface="+mn-ea"/>
                  <a:sym typeface="+mn-lt"/>
                </a:rPr>
                <a:t>点击此处更换文本</a:t>
              </a:r>
            </a:p>
          </p:txBody>
        </p:sp>
        <p:sp>
          <p:nvSpPr>
            <p:cNvPr id="28" name="i$liḋe-Rectangle 22"/>
            <p:cNvSpPr/>
            <p:nvPr/>
          </p:nvSpPr>
          <p:spPr>
            <a:xfrm>
              <a:off x="6742609" y="3884777"/>
              <a:ext cx="3300959" cy="1978266"/>
            </a:xfrm>
            <a:prstGeom prst="rect">
              <a:avLst/>
            </a:prstGeom>
            <a:solidFill>
              <a:schemeClr val="accent4">
                <a:lumMod val="100000"/>
              </a:schemeClr>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29" name="i$liḋe-Freeform: Shape 29"/>
            <p:cNvSpPr/>
            <p:nvPr/>
          </p:nvSpPr>
          <p:spPr>
            <a:xfrm>
              <a:off x="8098520" y="4007841"/>
              <a:ext cx="506587" cy="506587"/>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30" name="i$liḋe-Rectangle 24"/>
            <p:cNvSpPr/>
            <p:nvPr/>
          </p:nvSpPr>
          <p:spPr>
            <a:xfrm>
              <a:off x="7427126" y="4614006"/>
              <a:ext cx="1849375" cy="353929"/>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b">
              <a:normAutofit/>
            </a:bodyPr>
            <a:lstStyle/>
            <a:p>
              <a:pPr lvl="0" algn="ctr">
                <a:defRPr sz="1800"/>
              </a:pPr>
              <a:r>
                <a:rPr lang="zh-CN" altLang="en-US" b="1">
                  <a:solidFill>
                    <a:srgbClr val="FFFFFF"/>
                  </a:solidFill>
                  <a:ea typeface="微软雅黑 Light" panose="020B0502040204020203" pitchFamily="34" charset="-122"/>
                  <a:cs typeface="+mn-ea"/>
                  <a:sym typeface="+mn-lt"/>
                </a:rPr>
                <a:t>标题文本预设</a:t>
              </a:r>
            </a:p>
          </p:txBody>
        </p:sp>
        <p:sp>
          <p:nvSpPr>
            <p:cNvPr id="31" name="i$liḋe-Rectangle 25"/>
            <p:cNvSpPr/>
            <p:nvPr/>
          </p:nvSpPr>
          <p:spPr>
            <a:xfrm>
              <a:off x="7002403" y="5109224"/>
              <a:ext cx="2781371" cy="387798"/>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ctr">
              <a:noAutofit/>
            </a:bodyPr>
            <a:lstStyle/>
            <a:p>
              <a:pPr lvl="0" algn="ctr">
                <a:lnSpc>
                  <a:spcPct val="120000"/>
                </a:lnSpc>
                <a:defRPr>
                  <a:solidFill>
                    <a:srgbClr val="000000"/>
                  </a:solidFill>
                </a:defRPr>
              </a:pPr>
              <a:r>
                <a:rPr lang="zh-CN" altLang="en-US" sz="1400" dirty="0">
                  <a:solidFill>
                    <a:schemeClr val="bg1"/>
                  </a:solidFill>
                  <a:ea typeface="微软雅黑 Light" panose="020B0502040204020203" pitchFamily="34" charset="-122"/>
                  <a:cs typeface="+mn-ea"/>
                  <a:sym typeface="+mn-lt"/>
                </a:rPr>
                <a:t>点击此处更换文本</a:t>
              </a:r>
            </a:p>
          </p:txBody>
        </p:sp>
      </p:grpSp>
      <p:sp>
        <p:nvSpPr>
          <p:cNvPr id="32" name="文本框 31"/>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工作实践</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33" name="图片 3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56308" y="40581"/>
            <a:ext cx="1151160" cy="1151160"/>
          </a:xfrm>
          <a:prstGeom prst="rect">
            <a:avLst/>
          </a:prstGeom>
        </p:spPr>
      </p:pic>
    </p:spTree>
    <p:custDataLst>
      <p:tags r:id="rId2"/>
    </p:custDataLst>
    <p:extLst>
      <p:ext uri="{BB962C8B-B14F-4D97-AF65-F5344CB8AC3E}">
        <p14:creationId xmlns:p14="http://schemas.microsoft.com/office/powerpoint/2010/main" xmlns="" val="640030114"/>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1" name="组合 40"/>
          <p:cNvGrpSpPr/>
          <p:nvPr/>
        </p:nvGrpSpPr>
        <p:grpSpPr>
          <a:xfrm>
            <a:off x="6723995" y="511339"/>
            <a:ext cx="3930321" cy="3930321"/>
            <a:chOff x="934396" y="-1739820"/>
            <a:chExt cx="10337640" cy="10337640"/>
          </a:xfrm>
        </p:grpSpPr>
        <p:sp>
          <p:nvSpPr>
            <p:cNvPr id="39" name="椭圆 38"/>
            <p:cNvSpPr/>
            <p:nvPr/>
          </p:nvSpPr>
          <p:spPr>
            <a:xfrm>
              <a:off x="1905637" y="-791181"/>
              <a:ext cx="8440359" cy="8440359"/>
            </a:xfrm>
            <a:prstGeom prst="ellipse">
              <a:avLst/>
            </a:prstGeom>
            <a:noFill/>
            <a:ln w="38100">
              <a:solidFill>
                <a:srgbClr val="41B7D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934396" y="-1739820"/>
              <a:ext cx="10337640" cy="10337640"/>
            </a:xfrm>
            <a:prstGeom prst="ellipse">
              <a:avLst/>
            </a:prstGeom>
            <a:noFill/>
            <a:ln w="6350">
              <a:solidFill>
                <a:srgbClr val="41B7D0">
                  <a:alpha val="16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五边形 14"/>
          <p:cNvSpPr/>
          <p:nvPr/>
        </p:nvSpPr>
        <p:spPr>
          <a:xfrm>
            <a:off x="1862436" y="960120"/>
            <a:ext cx="3471563" cy="1176903"/>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MH_Title"/>
          <p:cNvSpPr txBox="1">
            <a:spLocks noChangeArrowheads="1"/>
          </p:cNvSpPr>
          <p:nvPr>
            <p:custDataLst>
              <p:tags r:id="rId2"/>
            </p:custDataLst>
          </p:nvPr>
        </p:nvSpPr>
        <p:spPr bwMode="auto">
          <a:xfrm>
            <a:off x="1862437" y="2476500"/>
            <a:ext cx="4277360" cy="174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30000"/>
              </a:lnSpc>
            </a:pPr>
            <a:r>
              <a:rPr lang="zh-CN" altLang="en-US" sz="1600" dirty="0">
                <a:latin typeface="+mn-lt"/>
                <a:ea typeface="微软雅黑 Light" panose="020B0502040204020203" pitchFamily="34" charset="-122"/>
                <a:cs typeface="+mn-ea"/>
                <a:sym typeface="+mn-lt"/>
              </a:rPr>
              <a:t>点击此处更换文本，点击此处更换文本 ，点击此处更换文本，点击此处更换文本点击此处更换文本点击此处更换文本点击此处更换文本</a:t>
            </a:r>
          </a:p>
        </p:txBody>
      </p:sp>
      <p:sp>
        <p:nvSpPr>
          <p:cNvPr id="11" name="椭圆 10"/>
          <p:cNvSpPr/>
          <p:nvPr/>
        </p:nvSpPr>
        <p:spPr>
          <a:xfrm>
            <a:off x="7591876" y="1379220"/>
            <a:ext cx="2194560" cy="2194560"/>
          </a:xfrm>
          <a:prstGeom prst="ellipse">
            <a:avLst/>
          </a:prstGeom>
          <a:solidFill>
            <a:srgbClr val="41B7D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040327" y="1194628"/>
            <a:ext cx="2512227" cy="707886"/>
          </a:xfrm>
          <a:prstGeom prst="rect">
            <a:avLst/>
          </a:prstGeom>
        </p:spPr>
        <p:txBody>
          <a:bodyPr wrap="none">
            <a:spAutoFit/>
          </a:bodyPr>
          <a:lstStyle/>
          <a:p>
            <a:pPr lvl="0" algn="ctr"/>
            <a:r>
              <a:rPr lang="zh-CN" altLang="en-US" sz="4000" b="1" spc="600" dirty="0" smtClean="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未来展望</a:t>
            </a:r>
            <a:endParaRPr lang="zh-CN" altLang="en-US" sz="4000" b="1" spc="6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sp>
        <p:nvSpPr>
          <p:cNvPr id="16" name="矩形 15"/>
          <p:cNvSpPr/>
          <p:nvPr/>
        </p:nvSpPr>
        <p:spPr>
          <a:xfrm>
            <a:off x="0" y="960120"/>
            <a:ext cx="1862436" cy="1176903"/>
          </a:xfrm>
          <a:prstGeom prst="rect">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5240" y="4710118"/>
            <a:ext cx="12222480" cy="2147887"/>
            <a:chOff x="-15240" y="3333871"/>
            <a:chExt cx="12222480" cy="3524129"/>
          </a:xfrm>
        </p:grpSpPr>
        <p:sp>
          <p:nvSpPr>
            <p:cNvPr id="43" name="任意多边形 42"/>
            <p:cNvSpPr/>
            <p:nvPr/>
          </p:nvSpPr>
          <p:spPr>
            <a:xfrm>
              <a:off x="-15240" y="3333871"/>
              <a:ext cx="12207240" cy="3237992"/>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 name="connsiteX0" fmla="*/ 15240 w 12207240"/>
                <a:gd name="connsiteY0" fmla="*/ 0 h 1817488"/>
                <a:gd name="connsiteX1" fmla="*/ 510778 w 12207240"/>
                <a:gd name="connsiteY1" fmla="*/ 115917 h 1817488"/>
                <a:gd name="connsiteX2" fmla="*/ 2468880 w 12207240"/>
                <a:gd name="connsiteY2" fmla="*/ 406310 h 1817488"/>
                <a:gd name="connsiteX3" fmla="*/ 5135880 w 12207240"/>
                <a:gd name="connsiteY3" fmla="*/ 147230 h 1817488"/>
                <a:gd name="connsiteX4" fmla="*/ 7040880 w 12207240"/>
                <a:gd name="connsiteY4" fmla="*/ 375830 h 1817488"/>
                <a:gd name="connsiteX5" fmla="*/ 9631680 w 12207240"/>
                <a:gd name="connsiteY5" fmla="*/ 131990 h 1817488"/>
                <a:gd name="connsiteX6" fmla="*/ 11308080 w 12207240"/>
                <a:gd name="connsiteY6" fmla="*/ 375830 h 1817488"/>
                <a:gd name="connsiteX7" fmla="*/ 12049125 w 12207240"/>
                <a:gd name="connsiteY7" fmla="*/ 207238 h 1817488"/>
                <a:gd name="connsiteX8" fmla="*/ 12207240 w 12207240"/>
                <a:gd name="connsiteY8" fmla="*/ 148935 h 1817488"/>
                <a:gd name="connsiteX9" fmla="*/ 12207240 w 12207240"/>
                <a:gd name="connsiteY9" fmla="*/ 680630 h 1817488"/>
                <a:gd name="connsiteX10" fmla="*/ 0 w 12207240"/>
                <a:gd name="connsiteY10" fmla="*/ 1817488 h 1817488"/>
                <a:gd name="connsiteX11" fmla="*/ 15240 w 12207240"/>
                <a:gd name="connsiteY11" fmla="*/ 0 h 1817488"/>
                <a:gd name="connsiteX0" fmla="*/ 15240 w 12207240"/>
                <a:gd name="connsiteY0" fmla="*/ 0 h 1817488"/>
                <a:gd name="connsiteX1" fmla="*/ 510778 w 12207240"/>
                <a:gd name="connsiteY1" fmla="*/ 115917 h 1817488"/>
                <a:gd name="connsiteX2" fmla="*/ 2468880 w 12207240"/>
                <a:gd name="connsiteY2" fmla="*/ 406310 h 1817488"/>
                <a:gd name="connsiteX3" fmla="*/ 5135880 w 12207240"/>
                <a:gd name="connsiteY3" fmla="*/ 147230 h 1817488"/>
                <a:gd name="connsiteX4" fmla="*/ 7040880 w 12207240"/>
                <a:gd name="connsiteY4" fmla="*/ 375830 h 1817488"/>
                <a:gd name="connsiteX5" fmla="*/ 9631680 w 12207240"/>
                <a:gd name="connsiteY5" fmla="*/ 131990 h 1817488"/>
                <a:gd name="connsiteX6" fmla="*/ 11308080 w 12207240"/>
                <a:gd name="connsiteY6" fmla="*/ 375830 h 1817488"/>
                <a:gd name="connsiteX7" fmla="*/ 12049125 w 12207240"/>
                <a:gd name="connsiteY7" fmla="*/ 207238 h 1817488"/>
                <a:gd name="connsiteX8" fmla="*/ 12207240 w 12207240"/>
                <a:gd name="connsiteY8" fmla="*/ 148935 h 1817488"/>
                <a:gd name="connsiteX9" fmla="*/ 12207240 w 12207240"/>
                <a:gd name="connsiteY9" fmla="*/ 1775382 h 1817488"/>
                <a:gd name="connsiteX10" fmla="*/ 0 w 12207240"/>
                <a:gd name="connsiteY10" fmla="*/ 1817488 h 1817488"/>
                <a:gd name="connsiteX11" fmla="*/ 15240 w 12207240"/>
                <a:gd name="connsiteY11" fmla="*/ 0 h 181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7240" h="1817488">
                  <a:moveTo>
                    <a:pt x="15240" y="0"/>
                  </a:moveTo>
                  <a:lnTo>
                    <a:pt x="510778" y="115917"/>
                  </a:lnTo>
                  <a:cubicBezTo>
                    <a:pt x="1159193" y="262007"/>
                    <a:pt x="1809750" y="383450"/>
                    <a:pt x="2468880" y="406310"/>
                  </a:cubicBezTo>
                  <a:cubicBezTo>
                    <a:pt x="3347720" y="436790"/>
                    <a:pt x="4373880" y="152310"/>
                    <a:pt x="5135880" y="147230"/>
                  </a:cubicBezTo>
                  <a:cubicBezTo>
                    <a:pt x="5897881" y="142150"/>
                    <a:pt x="6291580" y="378370"/>
                    <a:pt x="7040880" y="375830"/>
                  </a:cubicBezTo>
                  <a:cubicBezTo>
                    <a:pt x="7790180" y="373290"/>
                    <a:pt x="8920480" y="131990"/>
                    <a:pt x="9631680" y="131990"/>
                  </a:cubicBezTo>
                  <a:cubicBezTo>
                    <a:pt x="10342880" y="131990"/>
                    <a:pt x="10815320" y="396150"/>
                    <a:pt x="11308080" y="375830"/>
                  </a:cubicBezTo>
                  <a:cubicBezTo>
                    <a:pt x="11554460" y="365670"/>
                    <a:pt x="11818620" y="288835"/>
                    <a:pt x="12049125" y="207238"/>
                  </a:cubicBezTo>
                  <a:lnTo>
                    <a:pt x="12207240" y="148935"/>
                  </a:lnTo>
                  <a:lnTo>
                    <a:pt x="12207240" y="1775382"/>
                  </a:lnTo>
                  <a:lnTo>
                    <a:pt x="0" y="1817488"/>
                  </a:lnTo>
                  <a:cubicBezTo>
                    <a:pt x="0" y="1590611"/>
                    <a:pt x="15240" y="226877"/>
                    <a:pt x="15240" y="0"/>
                  </a:cubicBez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0" y="4540223"/>
              <a:ext cx="12207240" cy="2162782"/>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 name="connsiteX0" fmla="*/ 0 w 12192000"/>
                <a:gd name="connsiteY0" fmla="*/ 0 h 1087653"/>
                <a:gd name="connsiteX1" fmla="*/ 495538 w 12192000"/>
                <a:gd name="connsiteY1" fmla="*/ 115917 h 1087653"/>
                <a:gd name="connsiteX2" fmla="*/ 2453640 w 12192000"/>
                <a:gd name="connsiteY2" fmla="*/ 406310 h 1087653"/>
                <a:gd name="connsiteX3" fmla="*/ 5120640 w 12192000"/>
                <a:gd name="connsiteY3" fmla="*/ 147230 h 1087653"/>
                <a:gd name="connsiteX4" fmla="*/ 7025640 w 12192000"/>
                <a:gd name="connsiteY4" fmla="*/ 375830 h 1087653"/>
                <a:gd name="connsiteX5" fmla="*/ 9616440 w 12192000"/>
                <a:gd name="connsiteY5" fmla="*/ 131990 h 1087653"/>
                <a:gd name="connsiteX6" fmla="*/ 11292840 w 12192000"/>
                <a:gd name="connsiteY6" fmla="*/ 375830 h 1087653"/>
                <a:gd name="connsiteX7" fmla="*/ 12033885 w 12192000"/>
                <a:gd name="connsiteY7" fmla="*/ 207238 h 1087653"/>
                <a:gd name="connsiteX8" fmla="*/ 12192000 w 12192000"/>
                <a:gd name="connsiteY8" fmla="*/ 148935 h 1087653"/>
                <a:gd name="connsiteX9" fmla="*/ 12192000 w 12192000"/>
                <a:gd name="connsiteY9" fmla="*/ 680630 h 1087653"/>
                <a:gd name="connsiteX10" fmla="*/ 0 w 12192000"/>
                <a:gd name="connsiteY10" fmla="*/ 1087653 h 1087653"/>
                <a:gd name="connsiteX11" fmla="*/ 0 w 12192000"/>
                <a:gd name="connsiteY11" fmla="*/ 0 h 1087653"/>
                <a:gd name="connsiteX0" fmla="*/ 0 w 12207240"/>
                <a:gd name="connsiteY0" fmla="*/ 0 h 1213970"/>
                <a:gd name="connsiteX1" fmla="*/ 495538 w 12207240"/>
                <a:gd name="connsiteY1" fmla="*/ 115917 h 1213970"/>
                <a:gd name="connsiteX2" fmla="*/ 2453640 w 12207240"/>
                <a:gd name="connsiteY2" fmla="*/ 406310 h 1213970"/>
                <a:gd name="connsiteX3" fmla="*/ 5120640 w 12207240"/>
                <a:gd name="connsiteY3" fmla="*/ 147230 h 1213970"/>
                <a:gd name="connsiteX4" fmla="*/ 7025640 w 12207240"/>
                <a:gd name="connsiteY4" fmla="*/ 375830 h 1213970"/>
                <a:gd name="connsiteX5" fmla="*/ 9616440 w 12207240"/>
                <a:gd name="connsiteY5" fmla="*/ 131990 h 1213970"/>
                <a:gd name="connsiteX6" fmla="*/ 11292840 w 12207240"/>
                <a:gd name="connsiteY6" fmla="*/ 375830 h 1213970"/>
                <a:gd name="connsiteX7" fmla="*/ 12033885 w 12207240"/>
                <a:gd name="connsiteY7" fmla="*/ 207238 h 1213970"/>
                <a:gd name="connsiteX8" fmla="*/ 12192000 w 12207240"/>
                <a:gd name="connsiteY8" fmla="*/ 148935 h 1213970"/>
                <a:gd name="connsiteX9" fmla="*/ 12207240 w 12207240"/>
                <a:gd name="connsiteY9" fmla="*/ 1213970 h 1213970"/>
                <a:gd name="connsiteX10" fmla="*/ 0 w 12207240"/>
                <a:gd name="connsiteY10" fmla="*/ 1087653 h 1213970"/>
                <a:gd name="connsiteX11" fmla="*/ 0 w 12207240"/>
                <a:gd name="connsiteY11" fmla="*/ 0 h 121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7240" h="121397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207240" y="1213970"/>
                  </a:lnTo>
                  <a:lnTo>
                    <a:pt x="0" y="1087653"/>
                  </a:lnTo>
                  <a:lnTo>
                    <a:pt x="0" y="0"/>
                  </a:lnTo>
                  <a:close/>
                </a:path>
              </a:pathLst>
            </a:cu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0" y="5645405"/>
              <a:ext cx="12192000" cy="1212595"/>
            </a:xfrm>
            <a:custGeom>
              <a:avLst/>
              <a:gdLst>
                <a:gd name="connsiteX0" fmla="*/ 0 w 12192000"/>
                <a:gd name="connsiteY0" fmla="*/ 0 h 680630"/>
                <a:gd name="connsiteX1" fmla="*/ 495538 w 12192000"/>
                <a:gd name="connsiteY1" fmla="*/ 115917 h 680630"/>
                <a:gd name="connsiteX2" fmla="*/ 2453640 w 12192000"/>
                <a:gd name="connsiteY2" fmla="*/ 406310 h 680630"/>
                <a:gd name="connsiteX3" fmla="*/ 5120640 w 12192000"/>
                <a:gd name="connsiteY3" fmla="*/ 147230 h 680630"/>
                <a:gd name="connsiteX4" fmla="*/ 7025640 w 12192000"/>
                <a:gd name="connsiteY4" fmla="*/ 375830 h 680630"/>
                <a:gd name="connsiteX5" fmla="*/ 9616440 w 12192000"/>
                <a:gd name="connsiteY5" fmla="*/ 131990 h 680630"/>
                <a:gd name="connsiteX6" fmla="*/ 11292840 w 12192000"/>
                <a:gd name="connsiteY6" fmla="*/ 375830 h 680630"/>
                <a:gd name="connsiteX7" fmla="*/ 12033885 w 12192000"/>
                <a:gd name="connsiteY7" fmla="*/ 207238 h 680630"/>
                <a:gd name="connsiteX8" fmla="*/ 12192000 w 12192000"/>
                <a:gd name="connsiteY8" fmla="*/ 148935 h 680630"/>
                <a:gd name="connsiteX9" fmla="*/ 12192000 w 12192000"/>
                <a:gd name="connsiteY9" fmla="*/ 680630 h 680630"/>
                <a:gd name="connsiteX10" fmla="*/ 0 w 12192000"/>
                <a:gd name="connsiteY10" fmla="*/ 680630 h 68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0630">
                  <a:moveTo>
                    <a:pt x="0" y="0"/>
                  </a:moveTo>
                  <a:lnTo>
                    <a:pt x="495538" y="115917"/>
                  </a:lnTo>
                  <a:cubicBezTo>
                    <a:pt x="1143953" y="262007"/>
                    <a:pt x="1794510" y="383450"/>
                    <a:pt x="2453640" y="406310"/>
                  </a:cubicBezTo>
                  <a:cubicBezTo>
                    <a:pt x="3332480" y="436790"/>
                    <a:pt x="4358640" y="152310"/>
                    <a:pt x="5120640" y="147230"/>
                  </a:cubicBezTo>
                  <a:cubicBezTo>
                    <a:pt x="5882641" y="142150"/>
                    <a:pt x="6276340" y="378370"/>
                    <a:pt x="7025640" y="375830"/>
                  </a:cubicBezTo>
                  <a:cubicBezTo>
                    <a:pt x="7774940" y="373290"/>
                    <a:pt x="8905240" y="131990"/>
                    <a:pt x="9616440" y="131990"/>
                  </a:cubicBezTo>
                  <a:cubicBezTo>
                    <a:pt x="10327640" y="131990"/>
                    <a:pt x="10800080" y="396150"/>
                    <a:pt x="11292840" y="375830"/>
                  </a:cubicBezTo>
                  <a:cubicBezTo>
                    <a:pt x="11539220" y="365670"/>
                    <a:pt x="11803380" y="288835"/>
                    <a:pt x="12033885" y="207238"/>
                  </a:cubicBezTo>
                  <a:lnTo>
                    <a:pt x="12192000" y="148935"/>
                  </a:lnTo>
                  <a:lnTo>
                    <a:pt x="12192000" y="680630"/>
                  </a:lnTo>
                  <a:lnTo>
                    <a:pt x="0" y="680630"/>
                  </a:lnTo>
                  <a:close/>
                </a:path>
              </a:pathLst>
            </a:cu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955929" y="1820840"/>
            <a:ext cx="1337697" cy="1337697"/>
          </a:xfrm>
          <a:prstGeom prst="rect">
            <a:avLst/>
          </a:prstGeom>
        </p:spPr>
      </p:pic>
    </p:spTree>
    <p:custDataLst>
      <p:tags r:id="rId1"/>
    </p:custDataLst>
    <p:extLst>
      <p:ext uri="{BB962C8B-B14F-4D97-AF65-F5344CB8AC3E}">
        <p14:creationId xmlns:p14="http://schemas.microsoft.com/office/powerpoint/2010/main" xmlns="" val="2134868779"/>
      </p:ext>
    </p:extLst>
  </p:cSld>
  <p:clrMapOvr>
    <a:masterClrMapping/>
  </p:clrMapOvr>
  <p:transition spd="slow" advTm="3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04244e9f-ebf3-46f5-a4b7-28639a47bdc1"/>
          <p:cNvGrpSpPr>
            <a:grpSpLocks noChangeAspect="1"/>
          </p:cNvGrpSpPr>
          <p:nvPr/>
        </p:nvGrpSpPr>
        <p:grpSpPr>
          <a:xfrm>
            <a:off x="841193" y="1982381"/>
            <a:ext cx="10509614" cy="3869780"/>
            <a:chOff x="841193" y="1616621"/>
            <a:chExt cx="10509614" cy="3869780"/>
          </a:xfrm>
        </p:grpSpPr>
        <p:cxnSp>
          <p:nvCxnSpPr>
            <p:cNvPr id="7" name="íślíḋè-Straight Connector 28"/>
            <p:cNvCxnSpPr/>
            <p:nvPr/>
          </p:nvCxnSpPr>
          <p:spPr>
            <a:xfrm flipV="1">
              <a:off x="6096000" y="1616621"/>
              <a:ext cx="0" cy="3869780"/>
            </a:xfrm>
            <a:prstGeom prst="line">
              <a:avLst/>
            </a:prstGeom>
            <a:solidFill>
              <a:schemeClr val="tx2">
                <a:lumMod val="20000"/>
                <a:lumOff val="80000"/>
                <a:alpha val="40000"/>
              </a:schemeClr>
            </a:solid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8" name="íślíḋè-Flowchart: Off-page Connector 29"/>
            <p:cNvSpPr/>
            <p:nvPr/>
          </p:nvSpPr>
          <p:spPr>
            <a:xfrm>
              <a:off x="841193" y="1785933"/>
              <a:ext cx="852303" cy="827902"/>
            </a:xfrm>
            <a:prstGeom prst="flowChartOffpageConnector">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91440" anchor="ctr">
              <a:normAutofit/>
            </a:bodyPr>
            <a:lstStyle/>
            <a:p>
              <a:pPr algn="ctr"/>
              <a:r>
                <a:rPr lang="en-US" sz="2800" b="1">
                  <a:solidFill>
                    <a:schemeClr val="accent1"/>
                  </a:solidFill>
                  <a:ea typeface="微软雅黑 Light" panose="020B0502040204020203" pitchFamily="34" charset="-122"/>
                  <a:cs typeface="+mn-ea"/>
                  <a:sym typeface="+mn-lt"/>
                </a:rPr>
                <a:t>01</a:t>
              </a:r>
            </a:p>
          </p:txBody>
        </p:sp>
        <p:sp>
          <p:nvSpPr>
            <p:cNvPr id="9" name="íślíḋè-TextBox 31"/>
            <p:cNvSpPr txBox="1"/>
            <p:nvPr/>
          </p:nvSpPr>
          <p:spPr>
            <a:xfrm>
              <a:off x="1874765" y="1876718"/>
              <a:ext cx="1077218" cy="215444"/>
            </a:xfrm>
            <a:prstGeom prst="rect">
              <a:avLst/>
            </a:prstGeom>
            <a:noFill/>
          </p:spPr>
          <p:txBody>
            <a:bodyPr wrap="none" lIns="0" tIns="0" rIns="0" bIns="0" anchor="ctr">
              <a:noAutofit/>
            </a:bodyPr>
            <a:lstStyle/>
            <a:p>
              <a:r>
                <a:rPr lang="zh-CN" altLang="en-US" sz="2000" b="1" dirty="0">
                  <a:solidFill>
                    <a:schemeClr val="accent1"/>
                  </a:solidFill>
                  <a:ea typeface="微软雅黑 Light" panose="020B0502040204020203" pitchFamily="34" charset="-122"/>
                  <a:cs typeface="+mn-ea"/>
                  <a:sym typeface="+mn-lt"/>
                </a:rPr>
                <a:t>标题文本预设</a:t>
              </a:r>
            </a:p>
          </p:txBody>
        </p:sp>
        <p:sp>
          <p:nvSpPr>
            <p:cNvPr id="10" name="íślíḋè-TextBox 32"/>
            <p:cNvSpPr txBox="1"/>
            <p:nvPr/>
          </p:nvSpPr>
          <p:spPr>
            <a:xfrm>
              <a:off x="1874764" y="2221363"/>
              <a:ext cx="3734171" cy="455959"/>
            </a:xfrm>
            <a:prstGeom prst="rect">
              <a:avLst/>
            </a:prstGeom>
            <a:noFill/>
          </p:spPr>
          <p:txBody>
            <a:bodyPr wrap="square" lIns="0" tIns="0" rIns="0" bIns="0" anchor="t">
              <a:normAutofit/>
            </a:bodyPr>
            <a:lstStyle/>
            <a:p>
              <a:pPr lvl="0" defTabSz="914400">
                <a:lnSpc>
                  <a:spcPct val="120000"/>
                </a:lnSpc>
                <a:spcBef>
                  <a:spcPct val="0"/>
                </a:spcBef>
                <a:defRPr/>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sp>
          <p:nvSpPr>
            <p:cNvPr id="11" name="íślíḋè-Flowchart: Off-page Connector 33"/>
            <p:cNvSpPr/>
            <p:nvPr/>
          </p:nvSpPr>
          <p:spPr>
            <a:xfrm>
              <a:off x="10498504" y="1785932"/>
              <a:ext cx="852303" cy="827905"/>
            </a:xfrm>
            <a:prstGeom prst="flowChartOffpageConnector">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bIns="91440" anchor="ctr">
              <a:normAutofit/>
            </a:bodyPr>
            <a:lstStyle/>
            <a:p>
              <a:pPr algn="ctr"/>
              <a:r>
                <a:rPr lang="en-US" sz="2800" b="1">
                  <a:solidFill>
                    <a:schemeClr val="accent2"/>
                  </a:solidFill>
                  <a:ea typeface="微软雅黑 Light" panose="020B0502040204020203" pitchFamily="34" charset="-122"/>
                  <a:cs typeface="+mn-ea"/>
                  <a:sym typeface="+mn-lt"/>
                </a:rPr>
                <a:t>02</a:t>
              </a:r>
            </a:p>
          </p:txBody>
        </p:sp>
        <p:sp>
          <p:nvSpPr>
            <p:cNvPr id="12" name="íślíḋè-TextBox 35"/>
            <p:cNvSpPr txBox="1"/>
            <p:nvPr/>
          </p:nvSpPr>
          <p:spPr>
            <a:xfrm>
              <a:off x="9200180" y="1871525"/>
              <a:ext cx="1077218" cy="215444"/>
            </a:xfrm>
            <a:prstGeom prst="rect">
              <a:avLst/>
            </a:prstGeom>
            <a:noFill/>
          </p:spPr>
          <p:txBody>
            <a:bodyPr wrap="none" lIns="0" tIns="0" rIns="0" bIns="0" anchor="ctr">
              <a:noAutofit/>
            </a:bodyPr>
            <a:lstStyle/>
            <a:p>
              <a:pPr algn="r"/>
              <a:r>
                <a:rPr lang="zh-CN" altLang="en-US" sz="2000" b="1">
                  <a:solidFill>
                    <a:schemeClr val="accent2"/>
                  </a:solidFill>
                  <a:ea typeface="微软雅黑 Light" panose="020B0502040204020203" pitchFamily="34" charset="-122"/>
                  <a:cs typeface="+mn-ea"/>
                  <a:sym typeface="+mn-lt"/>
                </a:rPr>
                <a:t>标题文本预设</a:t>
              </a:r>
            </a:p>
          </p:txBody>
        </p:sp>
        <p:sp>
          <p:nvSpPr>
            <p:cNvPr id="13" name="íślíḋè-TextBox 36"/>
            <p:cNvSpPr txBox="1"/>
            <p:nvPr/>
          </p:nvSpPr>
          <p:spPr>
            <a:xfrm>
              <a:off x="6583066" y="2226557"/>
              <a:ext cx="3694332" cy="455959"/>
            </a:xfrm>
            <a:prstGeom prst="rect">
              <a:avLst/>
            </a:prstGeom>
            <a:noFill/>
          </p:spPr>
          <p:txBody>
            <a:bodyPr wrap="square" lIns="0" tIns="0" rIns="0" bIns="0" anchor="t">
              <a:normAutofit/>
            </a:bodyPr>
            <a:lstStyle/>
            <a:p>
              <a:pPr lvl="0" algn="r" defTabSz="914400">
                <a:lnSpc>
                  <a:spcPct val="120000"/>
                </a:lnSpc>
                <a:spcBef>
                  <a:spcPct val="0"/>
                </a:spcBef>
                <a:defRPr/>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sp>
          <p:nvSpPr>
            <p:cNvPr id="14" name="íślíḋè-Isosceles Triangle 37"/>
            <p:cNvSpPr/>
            <p:nvPr/>
          </p:nvSpPr>
          <p:spPr bwMode="auto">
            <a:xfrm rot="16200000">
              <a:off x="5694943" y="2038816"/>
              <a:ext cx="297437" cy="322134"/>
            </a:xfrm>
            <a:prstGeom prst="triangle">
              <a:avLst/>
            </a:prstGeom>
            <a:solidFill>
              <a:schemeClr val="accent1"/>
            </a:solidFill>
            <a:ln w="19050">
              <a:noFill/>
              <a:round/>
              <a:headEnd/>
              <a:tailEnd/>
            </a:ln>
          </p:spPr>
          <p:txBody>
            <a:bodyPr anchor="ctr"/>
            <a:lstStyle/>
            <a:p>
              <a:pPr algn="ctr"/>
              <a:endParaRPr>
                <a:ea typeface="微软雅黑 Light" panose="020B0502040204020203" pitchFamily="34" charset="-122"/>
                <a:cs typeface="+mn-ea"/>
                <a:sym typeface="+mn-lt"/>
              </a:endParaRPr>
            </a:p>
          </p:txBody>
        </p:sp>
        <p:sp>
          <p:nvSpPr>
            <p:cNvPr id="15" name="íślíḋè-Isosceles Triangle 38"/>
            <p:cNvSpPr/>
            <p:nvPr/>
          </p:nvSpPr>
          <p:spPr bwMode="auto">
            <a:xfrm rot="5400000" flipH="1">
              <a:off x="6199620" y="2038816"/>
              <a:ext cx="297437" cy="322134"/>
            </a:xfrm>
            <a:prstGeom prst="triangle">
              <a:avLst/>
            </a:prstGeom>
            <a:solidFill>
              <a:schemeClr val="accent2"/>
            </a:solidFill>
            <a:ln w="19050">
              <a:noFill/>
              <a:round/>
              <a:headEnd/>
              <a:tailEnd/>
            </a:ln>
          </p:spPr>
          <p:txBody>
            <a:bodyPr anchor="ctr"/>
            <a:lstStyle/>
            <a:p>
              <a:pPr algn="ctr"/>
              <a:endParaRPr>
                <a:ea typeface="微软雅黑 Light" panose="020B0502040204020203" pitchFamily="34" charset="-122"/>
                <a:cs typeface="+mn-ea"/>
                <a:sym typeface="+mn-lt"/>
              </a:endParaRPr>
            </a:p>
          </p:txBody>
        </p:sp>
        <p:sp>
          <p:nvSpPr>
            <p:cNvPr id="16" name="íślíḋè-Flowchart: Off-page Connector 39"/>
            <p:cNvSpPr/>
            <p:nvPr/>
          </p:nvSpPr>
          <p:spPr>
            <a:xfrm>
              <a:off x="841193" y="3137561"/>
              <a:ext cx="852303" cy="827902"/>
            </a:xfrm>
            <a:prstGeom prst="flowChartOffpageConnector">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91440" anchor="ctr">
              <a:normAutofit/>
            </a:bodyPr>
            <a:lstStyle/>
            <a:p>
              <a:pPr algn="ctr"/>
              <a:r>
                <a:rPr lang="en-US" sz="2800" b="1">
                  <a:solidFill>
                    <a:schemeClr val="accent3"/>
                  </a:solidFill>
                  <a:ea typeface="微软雅黑 Light" panose="020B0502040204020203" pitchFamily="34" charset="-122"/>
                  <a:cs typeface="+mn-ea"/>
                  <a:sym typeface="+mn-lt"/>
                </a:rPr>
                <a:t>03</a:t>
              </a:r>
            </a:p>
          </p:txBody>
        </p:sp>
        <p:sp>
          <p:nvSpPr>
            <p:cNvPr id="17" name="íślíḋè-TextBox 41"/>
            <p:cNvSpPr txBox="1"/>
            <p:nvPr/>
          </p:nvSpPr>
          <p:spPr>
            <a:xfrm>
              <a:off x="1874765" y="3228345"/>
              <a:ext cx="1077218" cy="215444"/>
            </a:xfrm>
            <a:prstGeom prst="rect">
              <a:avLst/>
            </a:prstGeom>
            <a:noFill/>
          </p:spPr>
          <p:txBody>
            <a:bodyPr wrap="none" lIns="0" tIns="0" rIns="0" bIns="0" anchor="ctr">
              <a:noAutofit/>
            </a:bodyPr>
            <a:lstStyle/>
            <a:p>
              <a:r>
                <a:rPr lang="zh-CN" altLang="en-US" sz="2000" b="1">
                  <a:solidFill>
                    <a:schemeClr val="accent3"/>
                  </a:solidFill>
                  <a:ea typeface="微软雅黑 Light" panose="020B0502040204020203" pitchFamily="34" charset="-122"/>
                  <a:cs typeface="+mn-ea"/>
                  <a:sym typeface="+mn-lt"/>
                </a:rPr>
                <a:t>标题文本预设</a:t>
              </a:r>
            </a:p>
          </p:txBody>
        </p:sp>
        <p:sp>
          <p:nvSpPr>
            <p:cNvPr id="18" name="íślíḋè-TextBox 42"/>
            <p:cNvSpPr txBox="1"/>
            <p:nvPr/>
          </p:nvSpPr>
          <p:spPr>
            <a:xfrm>
              <a:off x="1874764" y="3572990"/>
              <a:ext cx="3734171" cy="455959"/>
            </a:xfrm>
            <a:prstGeom prst="rect">
              <a:avLst/>
            </a:prstGeom>
            <a:noFill/>
          </p:spPr>
          <p:txBody>
            <a:bodyPr wrap="square" lIns="0" tIns="0" rIns="0" bIns="0" anchor="t">
              <a:normAutofit/>
            </a:bodyPr>
            <a:lstStyle/>
            <a:p>
              <a:pPr lvl="0" defTabSz="914400">
                <a:lnSpc>
                  <a:spcPct val="120000"/>
                </a:lnSpc>
                <a:spcBef>
                  <a:spcPct val="0"/>
                </a:spcBef>
                <a:defRPr/>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sp>
          <p:nvSpPr>
            <p:cNvPr id="19" name="íślíḋè-Flowchart: Off-page Connector 43"/>
            <p:cNvSpPr/>
            <p:nvPr/>
          </p:nvSpPr>
          <p:spPr>
            <a:xfrm>
              <a:off x="10498504" y="3137559"/>
              <a:ext cx="852303" cy="827905"/>
            </a:xfrm>
            <a:prstGeom prst="flowChartOffpageConnector">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bIns="91440" anchor="ctr">
              <a:normAutofit/>
            </a:bodyPr>
            <a:lstStyle/>
            <a:p>
              <a:pPr algn="ctr"/>
              <a:r>
                <a:rPr lang="en-US" sz="2800" b="1">
                  <a:solidFill>
                    <a:schemeClr val="accent4"/>
                  </a:solidFill>
                  <a:ea typeface="微软雅黑 Light" panose="020B0502040204020203" pitchFamily="34" charset="-122"/>
                  <a:cs typeface="+mn-ea"/>
                  <a:sym typeface="+mn-lt"/>
                </a:rPr>
                <a:t>04</a:t>
              </a:r>
            </a:p>
          </p:txBody>
        </p:sp>
        <p:sp>
          <p:nvSpPr>
            <p:cNvPr id="20" name="íślíḋè-TextBox 45"/>
            <p:cNvSpPr txBox="1"/>
            <p:nvPr/>
          </p:nvSpPr>
          <p:spPr>
            <a:xfrm>
              <a:off x="9200180" y="3223153"/>
              <a:ext cx="1077218" cy="215444"/>
            </a:xfrm>
            <a:prstGeom prst="rect">
              <a:avLst/>
            </a:prstGeom>
            <a:noFill/>
          </p:spPr>
          <p:txBody>
            <a:bodyPr wrap="none" lIns="0" tIns="0" rIns="0" bIns="0" anchor="ctr">
              <a:noAutofit/>
            </a:bodyPr>
            <a:lstStyle/>
            <a:p>
              <a:pPr algn="r"/>
              <a:r>
                <a:rPr lang="zh-CN" altLang="en-US" sz="2000" b="1">
                  <a:solidFill>
                    <a:schemeClr val="accent4"/>
                  </a:solidFill>
                  <a:ea typeface="微软雅黑 Light" panose="020B0502040204020203" pitchFamily="34" charset="-122"/>
                  <a:cs typeface="+mn-ea"/>
                  <a:sym typeface="+mn-lt"/>
                </a:rPr>
                <a:t>标题文本预设</a:t>
              </a:r>
            </a:p>
          </p:txBody>
        </p:sp>
        <p:sp>
          <p:nvSpPr>
            <p:cNvPr id="21" name="íślíḋè-TextBox 46"/>
            <p:cNvSpPr txBox="1"/>
            <p:nvPr/>
          </p:nvSpPr>
          <p:spPr>
            <a:xfrm>
              <a:off x="6583066" y="3578185"/>
              <a:ext cx="3694332" cy="455959"/>
            </a:xfrm>
            <a:prstGeom prst="rect">
              <a:avLst/>
            </a:prstGeom>
            <a:noFill/>
          </p:spPr>
          <p:txBody>
            <a:bodyPr wrap="square" lIns="0" tIns="0" rIns="0" bIns="0" anchor="t">
              <a:normAutofit/>
            </a:bodyPr>
            <a:lstStyle/>
            <a:p>
              <a:pPr lvl="0" algn="r" defTabSz="914400">
                <a:lnSpc>
                  <a:spcPct val="120000"/>
                </a:lnSpc>
                <a:spcBef>
                  <a:spcPct val="0"/>
                </a:spcBef>
                <a:defRPr/>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sp>
          <p:nvSpPr>
            <p:cNvPr id="22" name="íślíḋè-Isosceles Triangle 47"/>
            <p:cNvSpPr/>
            <p:nvPr/>
          </p:nvSpPr>
          <p:spPr bwMode="auto">
            <a:xfrm rot="16200000">
              <a:off x="5694943" y="3390443"/>
              <a:ext cx="297437" cy="322134"/>
            </a:xfrm>
            <a:prstGeom prst="triangle">
              <a:avLst/>
            </a:prstGeom>
            <a:solidFill>
              <a:schemeClr val="accent3"/>
            </a:solidFill>
            <a:ln w="19050">
              <a:noFill/>
              <a:round/>
              <a:headEnd/>
              <a:tailEnd/>
            </a:ln>
          </p:spPr>
          <p:txBody>
            <a:bodyPr anchor="ctr"/>
            <a:lstStyle/>
            <a:p>
              <a:pPr algn="ctr"/>
              <a:endParaRPr>
                <a:ea typeface="微软雅黑 Light" panose="020B0502040204020203" pitchFamily="34" charset="-122"/>
                <a:cs typeface="+mn-ea"/>
                <a:sym typeface="+mn-lt"/>
              </a:endParaRPr>
            </a:p>
          </p:txBody>
        </p:sp>
        <p:sp>
          <p:nvSpPr>
            <p:cNvPr id="23" name="íślíḋè-Isosceles Triangle 48"/>
            <p:cNvSpPr/>
            <p:nvPr/>
          </p:nvSpPr>
          <p:spPr bwMode="auto">
            <a:xfrm rot="5400000" flipH="1">
              <a:off x="6199620" y="3390443"/>
              <a:ext cx="297437" cy="322134"/>
            </a:xfrm>
            <a:prstGeom prst="triangle">
              <a:avLst/>
            </a:prstGeom>
            <a:solidFill>
              <a:schemeClr val="accent4"/>
            </a:solidFill>
            <a:ln w="19050">
              <a:noFill/>
              <a:round/>
              <a:headEnd/>
              <a:tailEnd/>
            </a:ln>
          </p:spPr>
          <p:txBody>
            <a:bodyPr anchor="ctr"/>
            <a:lstStyle/>
            <a:p>
              <a:pPr algn="ctr"/>
              <a:endParaRPr>
                <a:ea typeface="微软雅黑 Light" panose="020B0502040204020203" pitchFamily="34" charset="-122"/>
                <a:cs typeface="+mn-ea"/>
                <a:sym typeface="+mn-lt"/>
              </a:endParaRPr>
            </a:p>
          </p:txBody>
        </p:sp>
        <p:sp>
          <p:nvSpPr>
            <p:cNvPr id="24" name="íślíḋè-Flowchart: Off-page Connector 49"/>
            <p:cNvSpPr/>
            <p:nvPr/>
          </p:nvSpPr>
          <p:spPr>
            <a:xfrm>
              <a:off x="841193" y="4489186"/>
              <a:ext cx="852303" cy="827902"/>
            </a:xfrm>
            <a:prstGeom prst="flowChartOffpageConnector">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91440" anchor="ctr">
              <a:normAutofit/>
            </a:bodyPr>
            <a:lstStyle/>
            <a:p>
              <a:pPr algn="ctr"/>
              <a:r>
                <a:rPr lang="en-US" sz="2800" b="1">
                  <a:solidFill>
                    <a:schemeClr val="accent5"/>
                  </a:solidFill>
                  <a:ea typeface="微软雅黑 Light" panose="020B0502040204020203" pitchFamily="34" charset="-122"/>
                  <a:cs typeface="+mn-ea"/>
                  <a:sym typeface="+mn-lt"/>
                </a:rPr>
                <a:t>05</a:t>
              </a:r>
            </a:p>
          </p:txBody>
        </p:sp>
        <p:sp>
          <p:nvSpPr>
            <p:cNvPr id="25" name="íślíḋè-TextBox 51"/>
            <p:cNvSpPr txBox="1"/>
            <p:nvPr/>
          </p:nvSpPr>
          <p:spPr>
            <a:xfrm>
              <a:off x="1874765" y="4579971"/>
              <a:ext cx="1077218" cy="215444"/>
            </a:xfrm>
            <a:prstGeom prst="rect">
              <a:avLst/>
            </a:prstGeom>
            <a:noFill/>
          </p:spPr>
          <p:txBody>
            <a:bodyPr wrap="none" lIns="0" tIns="0" rIns="0" bIns="0" anchor="ctr">
              <a:noAutofit/>
            </a:bodyPr>
            <a:lstStyle/>
            <a:p>
              <a:r>
                <a:rPr lang="zh-CN" altLang="en-US" sz="2000" b="1">
                  <a:solidFill>
                    <a:schemeClr val="accent5"/>
                  </a:solidFill>
                  <a:ea typeface="微软雅黑 Light" panose="020B0502040204020203" pitchFamily="34" charset="-122"/>
                  <a:cs typeface="+mn-ea"/>
                  <a:sym typeface="+mn-lt"/>
                </a:rPr>
                <a:t>标题文本预设</a:t>
              </a:r>
            </a:p>
          </p:txBody>
        </p:sp>
        <p:sp>
          <p:nvSpPr>
            <p:cNvPr id="26" name="íślíḋè-TextBox 52"/>
            <p:cNvSpPr txBox="1"/>
            <p:nvPr/>
          </p:nvSpPr>
          <p:spPr>
            <a:xfrm>
              <a:off x="1874764" y="4924616"/>
              <a:ext cx="3734171" cy="455959"/>
            </a:xfrm>
            <a:prstGeom prst="rect">
              <a:avLst/>
            </a:prstGeom>
            <a:noFill/>
          </p:spPr>
          <p:txBody>
            <a:bodyPr wrap="square" lIns="0" tIns="0" rIns="0" bIns="0" anchor="t">
              <a:normAutofit/>
            </a:bodyPr>
            <a:lstStyle/>
            <a:p>
              <a:pPr lvl="0" defTabSz="914400">
                <a:lnSpc>
                  <a:spcPct val="120000"/>
                </a:lnSpc>
                <a:spcBef>
                  <a:spcPct val="0"/>
                </a:spcBef>
                <a:defRPr/>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sp>
          <p:nvSpPr>
            <p:cNvPr id="27" name="íślíḋè-Flowchart: Off-page Connector 53"/>
            <p:cNvSpPr/>
            <p:nvPr/>
          </p:nvSpPr>
          <p:spPr>
            <a:xfrm>
              <a:off x="10498504" y="4489185"/>
              <a:ext cx="852303" cy="827905"/>
            </a:xfrm>
            <a:prstGeom prst="flowChartOffpageConnector">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bIns="91440" anchor="ctr">
              <a:normAutofit/>
            </a:bodyPr>
            <a:lstStyle/>
            <a:p>
              <a:pPr algn="ctr"/>
              <a:r>
                <a:rPr lang="en-US" sz="2800" b="1">
                  <a:solidFill>
                    <a:schemeClr val="accent6"/>
                  </a:solidFill>
                  <a:ea typeface="微软雅黑 Light" panose="020B0502040204020203" pitchFamily="34" charset="-122"/>
                  <a:cs typeface="+mn-ea"/>
                  <a:sym typeface="+mn-lt"/>
                </a:rPr>
                <a:t>06</a:t>
              </a:r>
            </a:p>
          </p:txBody>
        </p:sp>
        <p:sp>
          <p:nvSpPr>
            <p:cNvPr id="28" name="íślíḋè-TextBox 55"/>
            <p:cNvSpPr txBox="1"/>
            <p:nvPr/>
          </p:nvSpPr>
          <p:spPr>
            <a:xfrm>
              <a:off x="9200180" y="4574779"/>
              <a:ext cx="1077218" cy="215444"/>
            </a:xfrm>
            <a:prstGeom prst="rect">
              <a:avLst/>
            </a:prstGeom>
            <a:noFill/>
          </p:spPr>
          <p:txBody>
            <a:bodyPr wrap="none" lIns="0" tIns="0" rIns="0" bIns="0" anchor="ctr">
              <a:noAutofit/>
            </a:bodyPr>
            <a:lstStyle/>
            <a:p>
              <a:pPr algn="r"/>
              <a:r>
                <a:rPr lang="zh-CN" altLang="en-US" sz="2000" b="1">
                  <a:solidFill>
                    <a:schemeClr val="accent6"/>
                  </a:solidFill>
                  <a:ea typeface="微软雅黑 Light" panose="020B0502040204020203" pitchFamily="34" charset="-122"/>
                  <a:cs typeface="+mn-ea"/>
                  <a:sym typeface="+mn-lt"/>
                </a:rPr>
                <a:t>标题文本预设</a:t>
              </a:r>
            </a:p>
          </p:txBody>
        </p:sp>
        <p:sp>
          <p:nvSpPr>
            <p:cNvPr id="29" name="íślíḋè-TextBox 56"/>
            <p:cNvSpPr txBox="1"/>
            <p:nvPr/>
          </p:nvSpPr>
          <p:spPr>
            <a:xfrm>
              <a:off x="6583066" y="4929811"/>
              <a:ext cx="3694332" cy="455959"/>
            </a:xfrm>
            <a:prstGeom prst="rect">
              <a:avLst/>
            </a:prstGeom>
            <a:noFill/>
          </p:spPr>
          <p:txBody>
            <a:bodyPr wrap="square" lIns="0" tIns="0" rIns="0" bIns="0" anchor="t">
              <a:normAutofit/>
            </a:bodyPr>
            <a:lstStyle/>
            <a:p>
              <a:pPr lvl="0" algn="r" defTabSz="914400">
                <a:lnSpc>
                  <a:spcPct val="120000"/>
                </a:lnSpc>
                <a:spcBef>
                  <a:spcPct val="0"/>
                </a:spcBef>
                <a:defRPr/>
              </a:pPr>
              <a:r>
                <a:rPr lang="zh-CN" altLang="en-US" sz="1400" dirty="0">
                  <a:solidFill>
                    <a:schemeClr val="dk1">
                      <a:lumMod val="100000"/>
                    </a:schemeClr>
                  </a:solidFill>
                  <a:ea typeface="微软雅黑 Light" panose="020B0502040204020203" pitchFamily="34" charset="-122"/>
                  <a:cs typeface="+mn-ea"/>
                  <a:sym typeface="+mn-lt"/>
                </a:rPr>
                <a:t>点击此处更换文本</a:t>
              </a:r>
            </a:p>
          </p:txBody>
        </p:sp>
        <p:sp>
          <p:nvSpPr>
            <p:cNvPr id="30" name="íślíḋè-Isosceles Triangle 57"/>
            <p:cNvSpPr/>
            <p:nvPr/>
          </p:nvSpPr>
          <p:spPr bwMode="auto">
            <a:xfrm rot="16200000">
              <a:off x="5694943" y="4742069"/>
              <a:ext cx="297437" cy="322134"/>
            </a:xfrm>
            <a:prstGeom prst="triangle">
              <a:avLst/>
            </a:prstGeom>
            <a:solidFill>
              <a:schemeClr val="accent5"/>
            </a:solidFill>
            <a:ln w="19050">
              <a:noFill/>
              <a:round/>
              <a:headEnd/>
              <a:tailEnd/>
            </a:ln>
          </p:spPr>
          <p:txBody>
            <a:bodyPr anchor="ctr"/>
            <a:lstStyle/>
            <a:p>
              <a:pPr algn="ctr"/>
              <a:endParaRPr>
                <a:ea typeface="微软雅黑 Light" panose="020B0502040204020203" pitchFamily="34" charset="-122"/>
                <a:cs typeface="+mn-ea"/>
                <a:sym typeface="+mn-lt"/>
              </a:endParaRPr>
            </a:p>
          </p:txBody>
        </p:sp>
        <p:sp>
          <p:nvSpPr>
            <p:cNvPr id="31" name="íślíḋè-Isosceles Triangle 58"/>
            <p:cNvSpPr/>
            <p:nvPr/>
          </p:nvSpPr>
          <p:spPr bwMode="auto">
            <a:xfrm rot="5400000" flipH="1">
              <a:off x="6199620" y="4742069"/>
              <a:ext cx="297437" cy="322134"/>
            </a:xfrm>
            <a:prstGeom prst="triangle">
              <a:avLst/>
            </a:prstGeom>
            <a:solidFill>
              <a:schemeClr val="accent6"/>
            </a:solidFill>
            <a:ln w="19050">
              <a:noFill/>
              <a:round/>
              <a:headEnd/>
              <a:tailEnd/>
            </a:ln>
          </p:spPr>
          <p:txBody>
            <a:bodyPr anchor="ctr"/>
            <a:lstStyle/>
            <a:p>
              <a:pPr algn="ctr"/>
              <a:endParaRPr>
                <a:ea typeface="微软雅黑 Light" panose="020B0502040204020203" pitchFamily="34" charset="-122"/>
                <a:cs typeface="+mn-ea"/>
                <a:sym typeface="+mn-lt"/>
              </a:endParaRPr>
            </a:p>
          </p:txBody>
        </p:sp>
      </p:grpSp>
      <p:sp>
        <p:nvSpPr>
          <p:cNvPr id="32" name="文本框 31"/>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未来展望</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34" name="图片 3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22622" y="185952"/>
            <a:ext cx="1044722" cy="1044722"/>
          </a:xfrm>
          <a:prstGeom prst="rect">
            <a:avLst/>
          </a:prstGeom>
        </p:spPr>
      </p:pic>
    </p:spTree>
    <p:custDataLst>
      <p:tags r:id="rId2"/>
    </p:custDataLst>
    <p:extLst>
      <p:ext uri="{BB962C8B-B14F-4D97-AF65-F5344CB8AC3E}">
        <p14:creationId xmlns:p14="http://schemas.microsoft.com/office/powerpoint/2010/main" xmlns="" val="526118916"/>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0770ecf0-b9e1-4572-baec-5379498a3a3c"/>
          <p:cNvGrpSpPr>
            <a:grpSpLocks noChangeAspect="1"/>
          </p:cNvGrpSpPr>
          <p:nvPr/>
        </p:nvGrpSpPr>
        <p:grpSpPr>
          <a:xfrm>
            <a:off x="1195142" y="1649893"/>
            <a:ext cx="9812061" cy="4519112"/>
            <a:chOff x="1154505" y="1101253"/>
            <a:chExt cx="9812061" cy="4519112"/>
          </a:xfrm>
        </p:grpSpPr>
        <p:sp>
          <p:nvSpPr>
            <p:cNvPr id="7" name="ïšḻïďê-TextBox 189"/>
            <p:cNvSpPr txBox="1">
              <a:spLocks/>
            </p:cNvSpPr>
            <p:nvPr/>
          </p:nvSpPr>
          <p:spPr>
            <a:xfrm>
              <a:off x="1525464" y="4927868"/>
              <a:ext cx="2238197" cy="692497"/>
            </a:xfrm>
            <a:prstGeom prst="rect">
              <a:avLst/>
            </a:prstGeom>
            <a:noFill/>
          </p:spPr>
          <p:txBody>
            <a:bodyPr wrap="square" lIns="0" tIns="0" rIns="0" bIns="0" anchor="t">
              <a:normAutofit/>
            </a:bodyPr>
            <a:lstStyle/>
            <a:p>
              <a:pPr algn="l">
                <a:lnSpc>
                  <a:spcPct val="120000"/>
                </a:lnSpc>
              </a:pPr>
              <a:r>
                <a:rPr lang="zh-CN" altLang="en-US" sz="1400" b="0" dirty="0">
                  <a:solidFill>
                    <a:schemeClr val="tx1"/>
                  </a:solidFill>
                  <a:ea typeface="微软雅黑 Light" panose="020B0502040204020203" pitchFamily="34" charset="-122"/>
                  <a:cs typeface="+mn-ea"/>
                  <a:sym typeface="+mn-lt"/>
                </a:rPr>
                <a:t>点击此处更换文本</a:t>
              </a:r>
            </a:p>
          </p:txBody>
        </p:sp>
        <p:sp>
          <p:nvSpPr>
            <p:cNvPr id="8" name="ïšḻïďê-TextBox 191"/>
            <p:cNvSpPr txBox="1">
              <a:spLocks/>
            </p:cNvSpPr>
            <p:nvPr/>
          </p:nvSpPr>
          <p:spPr>
            <a:xfrm>
              <a:off x="4750867" y="4927868"/>
              <a:ext cx="2238197" cy="692497"/>
            </a:xfrm>
            <a:prstGeom prst="rect">
              <a:avLst/>
            </a:prstGeom>
            <a:noFill/>
          </p:spPr>
          <p:txBody>
            <a:bodyPr wrap="square" lIns="0" tIns="0" rIns="0" bIns="0" anchor="t">
              <a:normAutofit/>
            </a:bodyPr>
            <a:lstStyle/>
            <a:p>
              <a:pPr algn="l">
                <a:lnSpc>
                  <a:spcPct val="120000"/>
                </a:lnSpc>
              </a:pPr>
              <a:r>
                <a:rPr lang="zh-CN" altLang="en-US" sz="1400" b="0" dirty="0">
                  <a:solidFill>
                    <a:schemeClr val="tx1"/>
                  </a:solidFill>
                  <a:ea typeface="微软雅黑 Light" panose="020B0502040204020203" pitchFamily="34" charset="-122"/>
                  <a:cs typeface="+mn-ea"/>
                  <a:sym typeface="+mn-lt"/>
                </a:rPr>
                <a:t>点击此处更换文本</a:t>
              </a:r>
            </a:p>
          </p:txBody>
        </p:sp>
        <p:sp>
          <p:nvSpPr>
            <p:cNvPr id="9" name="ïšḻïďê-TextBox 194"/>
            <p:cNvSpPr txBox="1">
              <a:spLocks/>
            </p:cNvSpPr>
            <p:nvPr/>
          </p:nvSpPr>
          <p:spPr>
            <a:xfrm>
              <a:off x="8350927" y="4900561"/>
              <a:ext cx="2238197" cy="692497"/>
            </a:xfrm>
            <a:prstGeom prst="rect">
              <a:avLst/>
            </a:prstGeom>
            <a:noFill/>
          </p:spPr>
          <p:txBody>
            <a:bodyPr wrap="square" lIns="0" tIns="0" rIns="0" bIns="0" anchor="t">
              <a:normAutofit/>
            </a:bodyPr>
            <a:lstStyle/>
            <a:p>
              <a:pPr algn="l">
                <a:lnSpc>
                  <a:spcPct val="120000"/>
                </a:lnSpc>
              </a:pPr>
              <a:r>
                <a:rPr lang="zh-CN" altLang="en-US" sz="1400" b="0" dirty="0">
                  <a:solidFill>
                    <a:schemeClr val="tx1"/>
                  </a:solidFill>
                  <a:ea typeface="微软雅黑 Light" panose="020B0502040204020203" pitchFamily="34" charset="-122"/>
                  <a:cs typeface="+mn-ea"/>
                  <a:sym typeface="+mn-lt"/>
                </a:rPr>
                <a:t>点击此处更换文本</a:t>
              </a:r>
            </a:p>
          </p:txBody>
        </p:sp>
        <p:sp>
          <p:nvSpPr>
            <p:cNvPr id="10" name="ïšḻïďê-TextBox 1"/>
            <p:cNvSpPr txBox="1"/>
            <p:nvPr/>
          </p:nvSpPr>
          <p:spPr>
            <a:xfrm>
              <a:off x="6488227" y="4207086"/>
              <a:ext cx="628377" cy="615553"/>
            </a:xfrm>
            <a:prstGeom prst="rect">
              <a:avLst/>
            </a:prstGeom>
            <a:noFill/>
          </p:spPr>
          <p:txBody>
            <a:bodyPr wrap="none" lIns="0" tIns="0" rIns="0" bIns="0" anchor="ctr" anchorCtr="0">
              <a:normAutofit/>
            </a:bodyPr>
            <a:lstStyle/>
            <a:p>
              <a:pPr algn="r"/>
              <a:r>
                <a:rPr lang="en-US" altLang="zh-CN" sz="4000">
                  <a:solidFill>
                    <a:schemeClr val="accent2">
                      <a:lumMod val="100000"/>
                    </a:schemeClr>
                  </a:solidFill>
                  <a:ea typeface="微软雅黑 Light" panose="020B0502040204020203" pitchFamily="34" charset="-122"/>
                  <a:cs typeface="+mn-ea"/>
                  <a:sym typeface="+mn-lt"/>
                </a:rPr>
                <a:t>02.</a:t>
              </a:r>
            </a:p>
          </p:txBody>
        </p:sp>
        <p:sp>
          <p:nvSpPr>
            <p:cNvPr id="11" name="ïšḻïďê-TextBox 97"/>
            <p:cNvSpPr txBox="1"/>
            <p:nvPr/>
          </p:nvSpPr>
          <p:spPr>
            <a:xfrm>
              <a:off x="3325341" y="4207086"/>
              <a:ext cx="565860" cy="615553"/>
            </a:xfrm>
            <a:prstGeom prst="rect">
              <a:avLst/>
            </a:prstGeom>
            <a:noFill/>
          </p:spPr>
          <p:txBody>
            <a:bodyPr wrap="none" lIns="0" tIns="0" rIns="0" bIns="0" anchor="ctr" anchorCtr="0">
              <a:normAutofit/>
            </a:bodyPr>
            <a:lstStyle/>
            <a:p>
              <a:pPr algn="r"/>
              <a:r>
                <a:rPr lang="en-US" altLang="zh-CN" sz="4000">
                  <a:solidFill>
                    <a:schemeClr val="accent1">
                      <a:lumMod val="100000"/>
                    </a:schemeClr>
                  </a:solidFill>
                  <a:ea typeface="微软雅黑 Light" panose="020B0502040204020203" pitchFamily="34" charset="-122"/>
                  <a:cs typeface="+mn-ea"/>
                  <a:sym typeface="+mn-lt"/>
                </a:rPr>
                <a:t>01.</a:t>
              </a:r>
            </a:p>
          </p:txBody>
        </p:sp>
        <p:sp>
          <p:nvSpPr>
            <p:cNvPr id="12" name="ïšḻïďê-TextBox 98"/>
            <p:cNvSpPr txBox="1"/>
            <p:nvPr/>
          </p:nvSpPr>
          <p:spPr>
            <a:xfrm>
              <a:off x="10073860" y="4207086"/>
              <a:ext cx="642804" cy="615553"/>
            </a:xfrm>
            <a:prstGeom prst="rect">
              <a:avLst/>
            </a:prstGeom>
            <a:noFill/>
          </p:spPr>
          <p:txBody>
            <a:bodyPr wrap="none" lIns="0" tIns="0" rIns="0" bIns="0" anchor="ctr" anchorCtr="0">
              <a:normAutofit/>
            </a:bodyPr>
            <a:lstStyle/>
            <a:p>
              <a:pPr algn="r"/>
              <a:r>
                <a:rPr lang="en-US" altLang="zh-CN" sz="4000">
                  <a:solidFill>
                    <a:schemeClr val="accent3">
                      <a:lumMod val="100000"/>
                    </a:schemeClr>
                  </a:solidFill>
                  <a:ea typeface="微软雅黑 Light" panose="020B0502040204020203" pitchFamily="34" charset="-122"/>
                  <a:cs typeface="+mn-ea"/>
                  <a:sym typeface="+mn-lt"/>
                </a:rPr>
                <a:t>03.</a:t>
              </a:r>
            </a:p>
          </p:txBody>
        </p:sp>
        <p:grpSp>
          <p:nvGrpSpPr>
            <p:cNvPr id="13" name="Group 95"/>
            <p:cNvGrpSpPr/>
            <p:nvPr/>
          </p:nvGrpSpPr>
          <p:grpSpPr>
            <a:xfrm>
              <a:off x="1154505" y="1101253"/>
              <a:ext cx="1487479" cy="3128839"/>
              <a:chOff x="360363" y="752475"/>
              <a:chExt cx="2474912" cy="5203825"/>
            </a:xfrm>
          </p:grpSpPr>
          <p:sp>
            <p:nvSpPr>
              <p:cNvPr id="191" name="ïšḻïďê-Freeform: Shape 96"/>
              <p:cNvSpPr>
                <a:spLocks/>
              </p:cNvSpPr>
              <p:nvPr/>
            </p:nvSpPr>
            <p:spPr bwMode="auto">
              <a:xfrm>
                <a:off x="360363" y="908050"/>
                <a:ext cx="2474912" cy="5048250"/>
              </a:xfrm>
              <a:custGeom>
                <a:avLst/>
                <a:gdLst>
                  <a:gd name="T0" fmla="*/ 4950 w 6875"/>
                  <a:gd name="T1" fmla="*/ 6773 h 14021"/>
                  <a:gd name="T2" fmla="*/ 4988 w 6875"/>
                  <a:gd name="T3" fmla="*/ 5399 h 14021"/>
                  <a:gd name="T4" fmla="*/ 4950 w 6875"/>
                  <a:gd name="T5" fmla="*/ 6773 h 14021"/>
                  <a:gd name="T6" fmla="*/ 1768 w 6875"/>
                  <a:gd name="T7" fmla="*/ 6773 h 14021"/>
                  <a:gd name="T8" fmla="*/ 1826 w 6875"/>
                  <a:gd name="T9" fmla="*/ 5281 h 14021"/>
                  <a:gd name="T10" fmla="*/ 1768 w 6875"/>
                  <a:gd name="T11" fmla="*/ 6773 h 14021"/>
                  <a:gd name="T12" fmla="*/ 3397 w 6875"/>
                  <a:gd name="T13" fmla="*/ 0 h 14021"/>
                  <a:gd name="T14" fmla="*/ 2062 w 6875"/>
                  <a:gd name="T15" fmla="*/ 1748 h 14021"/>
                  <a:gd name="T16" fmla="*/ 1904 w 6875"/>
                  <a:gd name="T17" fmla="*/ 2198 h 14021"/>
                  <a:gd name="T18" fmla="*/ 2200 w 6875"/>
                  <a:gd name="T19" fmla="*/ 2551 h 14021"/>
                  <a:gd name="T20" fmla="*/ 2828 w 6875"/>
                  <a:gd name="T21" fmla="*/ 3319 h 14021"/>
                  <a:gd name="T22" fmla="*/ 2651 w 6875"/>
                  <a:gd name="T23" fmla="*/ 3790 h 14021"/>
                  <a:gd name="T24" fmla="*/ 1080 w 6875"/>
                  <a:gd name="T25" fmla="*/ 4555 h 14021"/>
                  <a:gd name="T26" fmla="*/ 0 w 6875"/>
                  <a:gd name="T27" fmla="*/ 6773 h 14021"/>
                  <a:gd name="T28" fmla="*/ 0 w 6875"/>
                  <a:gd name="T29" fmla="*/ 7148 h 14021"/>
                  <a:gd name="T30" fmla="*/ 0 w 6875"/>
                  <a:gd name="T31" fmla="*/ 7148 h 14021"/>
                  <a:gd name="T32" fmla="*/ 982 w 6875"/>
                  <a:gd name="T33" fmla="*/ 9248 h 14021"/>
                  <a:gd name="T34" fmla="*/ 1866 w 6875"/>
                  <a:gd name="T35" fmla="*/ 13470 h 14021"/>
                  <a:gd name="T36" fmla="*/ 1138 w 6875"/>
                  <a:gd name="T37" fmla="*/ 13489 h 14021"/>
                  <a:gd name="T38" fmla="*/ 5577 w 6875"/>
                  <a:gd name="T39" fmla="*/ 14020 h 14021"/>
                  <a:gd name="T40" fmla="*/ 4968 w 6875"/>
                  <a:gd name="T41" fmla="*/ 13489 h 14021"/>
                  <a:gd name="T42" fmla="*/ 4852 w 6875"/>
                  <a:gd name="T43" fmla="*/ 9248 h 14021"/>
                  <a:gd name="T44" fmla="*/ 6874 w 6875"/>
                  <a:gd name="T45" fmla="*/ 7148 h 14021"/>
                  <a:gd name="T46" fmla="*/ 6874 w 6875"/>
                  <a:gd name="T47" fmla="*/ 6773 h 14021"/>
                  <a:gd name="T48" fmla="*/ 5655 w 6875"/>
                  <a:gd name="T49" fmla="*/ 4555 h 14021"/>
                  <a:gd name="T50" fmla="*/ 4260 w 6875"/>
                  <a:gd name="T51" fmla="*/ 3790 h 14021"/>
                  <a:gd name="T52" fmla="*/ 4026 w 6875"/>
                  <a:gd name="T53" fmla="*/ 3790 h 14021"/>
                  <a:gd name="T54" fmla="*/ 4615 w 6875"/>
                  <a:gd name="T55" fmla="*/ 2533 h 14021"/>
                  <a:gd name="T56" fmla="*/ 4693 w 6875"/>
                  <a:gd name="T57" fmla="*/ 2551 h 14021"/>
                  <a:gd name="T58" fmla="*/ 4832 w 6875"/>
                  <a:gd name="T59" fmla="*/ 1748 h 14021"/>
                  <a:gd name="T60" fmla="*/ 4812 w 6875"/>
                  <a:gd name="T61" fmla="*/ 1748 h 14021"/>
                  <a:gd name="T62" fmla="*/ 3397 w 6875"/>
                  <a:gd name="T63" fmla="*/ 0 h 14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75" h="14021">
                    <a:moveTo>
                      <a:pt x="4950" y="6773"/>
                    </a:moveTo>
                    <a:lnTo>
                      <a:pt x="4950" y="6773"/>
                    </a:lnTo>
                    <a:cubicBezTo>
                      <a:pt x="4950" y="5439"/>
                      <a:pt x="4950" y="5439"/>
                      <a:pt x="4950" y="5439"/>
                    </a:cubicBezTo>
                    <a:cubicBezTo>
                      <a:pt x="4988" y="5399"/>
                      <a:pt x="4988" y="5399"/>
                      <a:pt x="4988" y="5399"/>
                    </a:cubicBezTo>
                    <a:cubicBezTo>
                      <a:pt x="4988" y="6773"/>
                      <a:pt x="4988" y="6773"/>
                      <a:pt x="4988" y="6773"/>
                    </a:cubicBezTo>
                    <a:cubicBezTo>
                      <a:pt x="4950" y="6773"/>
                      <a:pt x="4950" y="6773"/>
                      <a:pt x="4950" y="6773"/>
                    </a:cubicBezTo>
                    <a:lnTo>
                      <a:pt x="1768" y="6773"/>
                    </a:lnTo>
                    <a:lnTo>
                      <a:pt x="1768" y="6773"/>
                    </a:lnTo>
                    <a:cubicBezTo>
                      <a:pt x="1768" y="5242"/>
                      <a:pt x="1768" y="5242"/>
                      <a:pt x="1768" y="5242"/>
                    </a:cubicBezTo>
                    <a:cubicBezTo>
                      <a:pt x="1826" y="5281"/>
                      <a:pt x="1826" y="5281"/>
                      <a:pt x="1826" y="5281"/>
                    </a:cubicBezTo>
                    <a:cubicBezTo>
                      <a:pt x="1826" y="6773"/>
                      <a:pt x="1826" y="6773"/>
                      <a:pt x="1826" y="6773"/>
                    </a:cubicBezTo>
                    <a:cubicBezTo>
                      <a:pt x="1768" y="6773"/>
                      <a:pt x="1768" y="6773"/>
                      <a:pt x="1768" y="6773"/>
                    </a:cubicBezTo>
                    <a:lnTo>
                      <a:pt x="3397" y="0"/>
                    </a:lnTo>
                    <a:lnTo>
                      <a:pt x="3397" y="0"/>
                    </a:lnTo>
                    <a:cubicBezTo>
                      <a:pt x="2593" y="0"/>
                      <a:pt x="1609" y="587"/>
                      <a:pt x="2082" y="1748"/>
                    </a:cubicBezTo>
                    <a:lnTo>
                      <a:pt x="2062" y="1748"/>
                    </a:lnTo>
                    <a:cubicBezTo>
                      <a:pt x="2062" y="1748"/>
                      <a:pt x="2062" y="1748"/>
                      <a:pt x="2042" y="1748"/>
                    </a:cubicBezTo>
                    <a:cubicBezTo>
                      <a:pt x="1924" y="1786"/>
                      <a:pt x="1866" y="1982"/>
                      <a:pt x="1904" y="2198"/>
                    </a:cubicBezTo>
                    <a:cubicBezTo>
                      <a:pt x="1944" y="2395"/>
                      <a:pt x="2062" y="2551"/>
                      <a:pt x="2180" y="2551"/>
                    </a:cubicBezTo>
                    <a:cubicBezTo>
                      <a:pt x="2200" y="2551"/>
                      <a:pt x="2200" y="2551"/>
                      <a:pt x="2200" y="2551"/>
                    </a:cubicBezTo>
                    <a:cubicBezTo>
                      <a:pt x="2218" y="2551"/>
                      <a:pt x="2238" y="2533"/>
                      <a:pt x="2258" y="2533"/>
                    </a:cubicBezTo>
                    <a:cubicBezTo>
                      <a:pt x="2377" y="2846"/>
                      <a:pt x="2593" y="3140"/>
                      <a:pt x="2828" y="3319"/>
                    </a:cubicBezTo>
                    <a:cubicBezTo>
                      <a:pt x="2828" y="3475"/>
                      <a:pt x="2828" y="3631"/>
                      <a:pt x="2828" y="3790"/>
                    </a:cubicBezTo>
                    <a:cubicBezTo>
                      <a:pt x="2651" y="3790"/>
                      <a:pt x="2651" y="3790"/>
                      <a:pt x="2651" y="3790"/>
                    </a:cubicBezTo>
                    <a:cubicBezTo>
                      <a:pt x="2593" y="3790"/>
                      <a:pt x="2593" y="3790"/>
                      <a:pt x="2593" y="3790"/>
                    </a:cubicBezTo>
                    <a:cubicBezTo>
                      <a:pt x="1846" y="3790"/>
                      <a:pt x="1317" y="3926"/>
                      <a:pt x="1080" y="4555"/>
                    </a:cubicBezTo>
                    <a:cubicBezTo>
                      <a:pt x="1080" y="6773"/>
                      <a:pt x="1080" y="6773"/>
                      <a:pt x="1080" y="6773"/>
                    </a:cubicBezTo>
                    <a:cubicBezTo>
                      <a:pt x="0" y="6773"/>
                      <a:pt x="0" y="6773"/>
                      <a:pt x="0" y="6773"/>
                    </a:cubicBezTo>
                    <a:cubicBezTo>
                      <a:pt x="0" y="7148"/>
                      <a:pt x="0" y="7148"/>
                      <a:pt x="0" y="7148"/>
                    </a:cubicBezTo>
                    <a:lnTo>
                      <a:pt x="0" y="7148"/>
                    </a:lnTo>
                    <a:lnTo>
                      <a:pt x="0" y="7148"/>
                    </a:lnTo>
                    <a:lnTo>
                      <a:pt x="0" y="7148"/>
                    </a:lnTo>
                    <a:lnTo>
                      <a:pt x="0" y="7148"/>
                    </a:lnTo>
                    <a:cubicBezTo>
                      <a:pt x="982" y="9248"/>
                      <a:pt x="982" y="9248"/>
                      <a:pt x="982" y="9248"/>
                    </a:cubicBezTo>
                    <a:cubicBezTo>
                      <a:pt x="1866" y="9248"/>
                      <a:pt x="1866" y="9248"/>
                      <a:pt x="1866" y="9248"/>
                    </a:cubicBezTo>
                    <a:cubicBezTo>
                      <a:pt x="1866" y="13470"/>
                      <a:pt x="1866" y="13470"/>
                      <a:pt x="1866" y="13470"/>
                    </a:cubicBezTo>
                    <a:cubicBezTo>
                      <a:pt x="1846" y="13470"/>
                      <a:pt x="1846" y="13489"/>
                      <a:pt x="1826" y="13489"/>
                    </a:cubicBezTo>
                    <a:cubicBezTo>
                      <a:pt x="1138" y="13489"/>
                      <a:pt x="1138" y="13489"/>
                      <a:pt x="1138" y="13489"/>
                    </a:cubicBezTo>
                    <a:cubicBezTo>
                      <a:pt x="1138" y="14020"/>
                      <a:pt x="1138" y="14020"/>
                      <a:pt x="1138" y="14020"/>
                    </a:cubicBezTo>
                    <a:cubicBezTo>
                      <a:pt x="5577" y="14020"/>
                      <a:pt x="5577" y="14020"/>
                      <a:pt x="5577" y="14020"/>
                    </a:cubicBezTo>
                    <a:cubicBezTo>
                      <a:pt x="5577" y="13489"/>
                      <a:pt x="5577" y="13489"/>
                      <a:pt x="5577" y="13489"/>
                    </a:cubicBezTo>
                    <a:cubicBezTo>
                      <a:pt x="4968" y="13489"/>
                      <a:pt x="4968" y="13489"/>
                      <a:pt x="4968" y="13489"/>
                    </a:cubicBezTo>
                    <a:cubicBezTo>
                      <a:pt x="4930" y="13470"/>
                      <a:pt x="4890" y="13450"/>
                      <a:pt x="4852" y="13430"/>
                    </a:cubicBezTo>
                    <a:cubicBezTo>
                      <a:pt x="4852" y="9248"/>
                      <a:pt x="4852" y="9248"/>
                      <a:pt x="4852" y="9248"/>
                    </a:cubicBezTo>
                    <a:cubicBezTo>
                      <a:pt x="5892" y="9248"/>
                      <a:pt x="5892" y="9248"/>
                      <a:pt x="5892" y="9248"/>
                    </a:cubicBezTo>
                    <a:cubicBezTo>
                      <a:pt x="6874" y="7148"/>
                      <a:pt x="6874" y="7148"/>
                      <a:pt x="6874" y="7148"/>
                    </a:cubicBezTo>
                    <a:lnTo>
                      <a:pt x="6874" y="7148"/>
                    </a:lnTo>
                    <a:cubicBezTo>
                      <a:pt x="6874" y="6773"/>
                      <a:pt x="6874" y="6773"/>
                      <a:pt x="6874" y="6773"/>
                    </a:cubicBezTo>
                    <a:cubicBezTo>
                      <a:pt x="5655" y="6773"/>
                      <a:pt x="5655" y="6773"/>
                      <a:pt x="5655" y="6773"/>
                    </a:cubicBezTo>
                    <a:cubicBezTo>
                      <a:pt x="5655" y="4555"/>
                      <a:pt x="5655" y="4555"/>
                      <a:pt x="5655" y="4555"/>
                    </a:cubicBezTo>
                    <a:lnTo>
                      <a:pt x="5655" y="4555"/>
                    </a:lnTo>
                    <a:cubicBezTo>
                      <a:pt x="5617" y="4024"/>
                      <a:pt x="4751" y="3790"/>
                      <a:pt x="4260" y="3790"/>
                    </a:cubicBezTo>
                    <a:cubicBezTo>
                      <a:pt x="4222" y="3790"/>
                      <a:pt x="4222" y="3790"/>
                      <a:pt x="4222" y="3790"/>
                    </a:cubicBezTo>
                    <a:cubicBezTo>
                      <a:pt x="4026" y="3790"/>
                      <a:pt x="4026" y="3790"/>
                      <a:pt x="4026" y="3790"/>
                    </a:cubicBezTo>
                    <a:cubicBezTo>
                      <a:pt x="4026" y="3651"/>
                      <a:pt x="4026" y="3495"/>
                      <a:pt x="4026" y="3337"/>
                    </a:cubicBezTo>
                    <a:cubicBezTo>
                      <a:pt x="4280" y="3140"/>
                      <a:pt x="4497" y="2846"/>
                      <a:pt x="4615" y="2533"/>
                    </a:cubicBezTo>
                    <a:cubicBezTo>
                      <a:pt x="4635" y="2533"/>
                      <a:pt x="4653" y="2551"/>
                      <a:pt x="4673" y="2551"/>
                    </a:cubicBezTo>
                    <a:lnTo>
                      <a:pt x="4693" y="2551"/>
                    </a:lnTo>
                    <a:cubicBezTo>
                      <a:pt x="4812" y="2551"/>
                      <a:pt x="4930" y="2395"/>
                      <a:pt x="4968" y="2198"/>
                    </a:cubicBezTo>
                    <a:cubicBezTo>
                      <a:pt x="5008" y="1982"/>
                      <a:pt x="4950" y="1786"/>
                      <a:pt x="4832" y="1748"/>
                    </a:cubicBezTo>
                    <a:lnTo>
                      <a:pt x="4812" y="1748"/>
                    </a:lnTo>
                    <a:lnTo>
                      <a:pt x="4812" y="1748"/>
                    </a:lnTo>
                    <a:cubicBezTo>
                      <a:pt x="5008" y="1295"/>
                      <a:pt x="4910" y="371"/>
                      <a:pt x="4202" y="333"/>
                    </a:cubicBezTo>
                    <a:cubicBezTo>
                      <a:pt x="4066" y="96"/>
                      <a:pt x="3751" y="0"/>
                      <a:pt x="3397" y="0"/>
                    </a:cubicBezTo>
                    <a:lnTo>
                      <a:pt x="4950" y="6773"/>
                    </a:lnTo>
                  </a:path>
                </a:pathLst>
              </a:custGeom>
              <a:solidFill>
                <a:srgbClr val="E6E9EB"/>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92" name="ïšḻïďê-Freeform: Shape 99"/>
              <p:cNvSpPr>
                <a:spLocks/>
              </p:cNvSpPr>
              <p:nvPr/>
            </p:nvSpPr>
            <p:spPr bwMode="auto">
              <a:xfrm>
                <a:off x="749300" y="2547938"/>
                <a:ext cx="247650" cy="1484312"/>
              </a:xfrm>
              <a:custGeom>
                <a:avLst/>
                <a:gdLst>
                  <a:gd name="T0" fmla="*/ 688 w 689"/>
                  <a:gd name="T1" fmla="*/ 4124 h 4125"/>
                  <a:gd name="T2" fmla="*/ 0 w 689"/>
                  <a:gd name="T3" fmla="*/ 4124 h 4125"/>
                  <a:gd name="T4" fmla="*/ 0 w 689"/>
                  <a:gd name="T5" fmla="*/ 0 h 4125"/>
                  <a:gd name="T6" fmla="*/ 688 w 689"/>
                  <a:gd name="T7" fmla="*/ 0 h 4125"/>
                  <a:gd name="T8" fmla="*/ 688 w 689"/>
                  <a:gd name="T9" fmla="*/ 4124 h 4125"/>
                </a:gdLst>
                <a:ahLst/>
                <a:cxnLst>
                  <a:cxn ang="0">
                    <a:pos x="T0" y="T1"/>
                  </a:cxn>
                  <a:cxn ang="0">
                    <a:pos x="T2" y="T3"/>
                  </a:cxn>
                  <a:cxn ang="0">
                    <a:pos x="T4" y="T5"/>
                  </a:cxn>
                  <a:cxn ang="0">
                    <a:pos x="T6" y="T7"/>
                  </a:cxn>
                  <a:cxn ang="0">
                    <a:pos x="T8" y="T9"/>
                  </a:cxn>
                </a:cxnLst>
                <a:rect l="0" t="0" r="r" b="b"/>
                <a:pathLst>
                  <a:path w="689" h="4125">
                    <a:moveTo>
                      <a:pt x="688" y="4124"/>
                    </a:moveTo>
                    <a:lnTo>
                      <a:pt x="0" y="4124"/>
                    </a:lnTo>
                    <a:lnTo>
                      <a:pt x="0" y="0"/>
                    </a:lnTo>
                    <a:lnTo>
                      <a:pt x="688" y="0"/>
                    </a:lnTo>
                    <a:lnTo>
                      <a:pt x="688" y="4124"/>
                    </a:lnTo>
                  </a:path>
                </a:pathLst>
              </a:custGeom>
              <a:solidFill>
                <a:srgbClr val="1B2633"/>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93" name="ïšḻïďê-Freeform: Shape 188"/>
              <p:cNvSpPr>
                <a:spLocks/>
              </p:cNvSpPr>
              <p:nvPr/>
            </p:nvSpPr>
            <p:spPr bwMode="auto">
              <a:xfrm>
                <a:off x="954088" y="4032250"/>
                <a:ext cx="85725" cy="184150"/>
              </a:xfrm>
              <a:custGeom>
                <a:avLst/>
                <a:gdLst>
                  <a:gd name="T0" fmla="*/ 177 w 238"/>
                  <a:gd name="T1" fmla="*/ 78 h 512"/>
                  <a:gd name="T2" fmla="*/ 177 w 238"/>
                  <a:gd name="T3" fmla="*/ 78 h 512"/>
                  <a:gd name="T4" fmla="*/ 98 w 238"/>
                  <a:gd name="T5" fmla="*/ 0 h 512"/>
                  <a:gd name="T6" fmla="*/ 0 w 238"/>
                  <a:gd name="T7" fmla="*/ 0 h 512"/>
                  <a:gd name="T8" fmla="*/ 20 w 238"/>
                  <a:gd name="T9" fmla="*/ 511 h 512"/>
                  <a:gd name="T10" fmla="*/ 237 w 238"/>
                  <a:gd name="T11" fmla="*/ 353 h 512"/>
                  <a:gd name="T12" fmla="*/ 177 w 238"/>
                  <a:gd name="T13" fmla="*/ 78 h 512"/>
                </a:gdLst>
                <a:ahLst/>
                <a:cxnLst>
                  <a:cxn ang="0">
                    <a:pos x="T0" y="T1"/>
                  </a:cxn>
                  <a:cxn ang="0">
                    <a:pos x="T2" y="T3"/>
                  </a:cxn>
                  <a:cxn ang="0">
                    <a:pos x="T4" y="T5"/>
                  </a:cxn>
                  <a:cxn ang="0">
                    <a:pos x="T6" y="T7"/>
                  </a:cxn>
                  <a:cxn ang="0">
                    <a:pos x="T8" y="T9"/>
                  </a:cxn>
                  <a:cxn ang="0">
                    <a:pos x="T10" y="T11"/>
                  </a:cxn>
                  <a:cxn ang="0">
                    <a:pos x="T12" y="T13"/>
                  </a:cxn>
                </a:cxnLst>
                <a:rect l="0" t="0" r="r" b="b"/>
                <a:pathLst>
                  <a:path w="238" h="512">
                    <a:moveTo>
                      <a:pt x="177" y="78"/>
                    </a:moveTo>
                    <a:lnTo>
                      <a:pt x="177" y="78"/>
                    </a:lnTo>
                    <a:cubicBezTo>
                      <a:pt x="159" y="38"/>
                      <a:pt x="119" y="18"/>
                      <a:pt x="98" y="0"/>
                    </a:cubicBezTo>
                    <a:cubicBezTo>
                      <a:pt x="0" y="0"/>
                      <a:pt x="0" y="0"/>
                      <a:pt x="0" y="0"/>
                    </a:cubicBezTo>
                    <a:cubicBezTo>
                      <a:pt x="20" y="511"/>
                      <a:pt x="20" y="511"/>
                      <a:pt x="20" y="511"/>
                    </a:cubicBezTo>
                    <a:cubicBezTo>
                      <a:pt x="20" y="511"/>
                      <a:pt x="197" y="411"/>
                      <a:pt x="237" y="353"/>
                    </a:cubicBezTo>
                    <a:cubicBezTo>
                      <a:pt x="237" y="333"/>
                      <a:pt x="237" y="156"/>
                      <a:pt x="177" y="78"/>
                    </a:cubicBezTo>
                  </a:path>
                </a:pathLst>
              </a:custGeom>
              <a:solidFill>
                <a:srgbClr val="DBAD78"/>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94" name="ïšḻïďê-Freeform: Shape 190"/>
              <p:cNvSpPr>
                <a:spLocks/>
              </p:cNvSpPr>
              <p:nvPr/>
            </p:nvSpPr>
            <p:spPr bwMode="auto">
              <a:xfrm>
                <a:off x="712788" y="4032250"/>
                <a:ext cx="298450" cy="190500"/>
              </a:xfrm>
              <a:custGeom>
                <a:avLst/>
                <a:gdLst>
                  <a:gd name="T0" fmla="*/ 727 w 827"/>
                  <a:gd name="T1" fmla="*/ 0 h 530"/>
                  <a:gd name="T2" fmla="*/ 727 w 827"/>
                  <a:gd name="T3" fmla="*/ 0 h 530"/>
                  <a:gd name="T4" fmla="*/ 118 w 827"/>
                  <a:gd name="T5" fmla="*/ 0 h 530"/>
                  <a:gd name="T6" fmla="*/ 0 w 827"/>
                  <a:gd name="T7" fmla="*/ 217 h 530"/>
                  <a:gd name="T8" fmla="*/ 0 w 827"/>
                  <a:gd name="T9" fmla="*/ 255 h 530"/>
                  <a:gd name="T10" fmla="*/ 274 w 827"/>
                  <a:gd name="T11" fmla="*/ 529 h 530"/>
                  <a:gd name="T12" fmla="*/ 549 w 827"/>
                  <a:gd name="T13" fmla="*/ 529 h 530"/>
                  <a:gd name="T14" fmla="*/ 826 w 827"/>
                  <a:gd name="T15" fmla="*/ 255 h 530"/>
                  <a:gd name="T16" fmla="*/ 826 w 827"/>
                  <a:gd name="T17" fmla="*/ 217 h 530"/>
                  <a:gd name="T18" fmla="*/ 727 w 827"/>
                  <a:gd name="T19" fmla="*/ 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7" h="530">
                    <a:moveTo>
                      <a:pt x="727" y="0"/>
                    </a:moveTo>
                    <a:lnTo>
                      <a:pt x="727" y="0"/>
                    </a:lnTo>
                    <a:cubicBezTo>
                      <a:pt x="118" y="0"/>
                      <a:pt x="118" y="0"/>
                      <a:pt x="118" y="0"/>
                    </a:cubicBezTo>
                    <a:cubicBezTo>
                      <a:pt x="40" y="38"/>
                      <a:pt x="0" y="118"/>
                      <a:pt x="0" y="217"/>
                    </a:cubicBezTo>
                    <a:cubicBezTo>
                      <a:pt x="0" y="255"/>
                      <a:pt x="0" y="255"/>
                      <a:pt x="0" y="255"/>
                    </a:cubicBezTo>
                    <a:cubicBezTo>
                      <a:pt x="0" y="411"/>
                      <a:pt x="138" y="529"/>
                      <a:pt x="274" y="529"/>
                    </a:cubicBezTo>
                    <a:cubicBezTo>
                      <a:pt x="549" y="529"/>
                      <a:pt x="549" y="529"/>
                      <a:pt x="549" y="529"/>
                    </a:cubicBezTo>
                    <a:cubicBezTo>
                      <a:pt x="707" y="529"/>
                      <a:pt x="826" y="411"/>
                      <a:pt x="826" y="255"/>
                    </a:cubicBezTo>
                    <a:cubicBezTo>
                      <a:pt x="826" y="217"/>
                      <a:pt x="826" y="217"/>
                      <a:pt x="826" y="217"/>
                    </a:cubicBezTo>
                    <a:cubicBezTo>
                      <a:pt x="826" y="118"/>
                      <a:pt x="786" y="38"/>
                      <a:pt x="727" y="0"/>
                    </a:cubicBezTo>
                  </a:path>
                </a:pathLst>
              </a:custGeom>
              <a:solidFill>
                <a:srgbClr val="E8BD87"/>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95" name="ïšḻïďê-Freeform: Shape 192"/>
              <p:cNvSpPr>
                <a:spLocks/>
              </p:cNvSpPr>
              <p:nvPr/>
            </p:nvSpPr>
            <p:spPr bwMode="auto">
              <a:xfrm>
                <a:off x="2155825" y="2547938"/>
                <a:ext cx="239713" cy="1484312"/>
              </a:xfrm>
              <a:custGeom>
                <a:avLst/>
                <a:gdLst>
                  <a:gd name="T0" fmla="*/ 0 w 668"/>
                  <a:gd name="T1" fmla="*/ 4124 h 4125"/>
                  <a:gd name="T2" fmla="*/ 667 w 668"/>
                  <a:gd name="T3" fmla="*/ 4124 h 4125"/>
                  <a:gd name="T4" fmla="*/ 667 w 668"/>
                  <a:gd name="T5" fmla="*/ 0 h 4125"/>
                  <a:gd name="T6" fmla="*/ 0 w 668"/>
                  <a:gd name="T7" fmla="*/ 0 h 4125"/>
                  <a:gd name="T8" fmla="*/ 0 w 668"/>
                  <a:gd name="T9" fmla="*/ 4124 h 4125"/>
                </a:gdLst>
                <a:ahLst/>
                <a:cxnLst>
                  <a:cxn ang="0">
                    <a:pos x="T0" y="T1"/>
                  </a:cxn>
                  <a:cxn ang="0">
                    <a:pos x="T2" y="T3"/>
                  </a:cxn>
                  <a:cxn ang="0">
                    <a:pos x="T4" y="T5"/>
                  </a:cxn>
                  <a:cxn ang="0">
                    <a:pos x="T6" y="T7"/>
                  </a:cxn>
                  <a:cxn ang="0">
                    <a:pos x="T8" y="T9"/>
                  </a:cxn>
                </a:cxnLst>
                <a:rect l="0" t="0" r="r" b="b"/>
                <a:pathLst>
                  <a:path w="668" h="4125">
                    <a:moveTo>
                      <a:pt x="0" y="4124"/>
                    </a:moveTo>
                    <a:lnTo>
                      <a:pt x="667" y="4124"/>
                    </a:lnTo>
                    <a:lnTo>
                      <a:pt x="667" y="0"/>
                    </a:lnTo>
                    <a:lnTo>
                      <a:pt x="0" y="0"/>
                    </a:lnTo>
                    <a:lnTo>
                      <a:pt x="0" y="4124"/>
                    </a:lnTo>
                  </a:path>
                </a:pathLst>
              </a:custGeom>
              <a:solidFill>
                <a:srgbClr val="1B2633"/>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96" name="ïšḻïďê-Freeform: Shape 193"/>
              <p:cNvSpPr>
                <a:spLocks/>
              </p:cNvSpPr>
              <p:nvPr/>
            </p:nvSpPr>
            <p:spPr bwMode="auto">
              <a:xfrm>
                <a:off x="1052513" y="3671888"/>
                <a:ext cx="1060450" cy="2276475"/>
              </a:xfrm>
              <a:custGeom>
                <a:avLst/>
                <a:gdLst>
                  <a:gd name="T0" fmla="*/ 2946 w 2947"/>
                  <a:gd name="T1" fmla="*/ 0 h 6324"/>
                  <a:gd name="T2" fmla="*/ 2946 w 2947"/>
                  <a:gd name="T3" fmla="*/ 0 h 6324"/>
                  <a:gd name="T4" fmla="*/ 2827 w 2947"/>
                  <a:gd name="T5" fmla="*/ 6323 h 6324"/>
                  <a:gd name="T6" fmla="*/ 1591 w 2947"/>
                  <a:gd name="T7" fmla="*/ 6323 h 6324"/>
                  <a:gd name="T8" fmla="*/ 1591 w 2947"/>
                  <a:gd name="T9" fmla="*/ 1768 h 6324"/>
                  <a:gd name="T10" fmla="*/ 1493 w 2947"/>
                  <a:gd name="T11" fmla="*/ 1669 h 6324"/>
                  <a:gd name="T12" fmla="*/ 1415 w 2947"/>
                  <a:gd name="T13" fmla="*/ 1768 h 6324"/>
                  <a:gd name="T14" fmla="*/ 1415 w 2947"/>
                  <a:gd name="T15" fmla="*/ 6323 h 6324"/>
                  <a:gd name="T16" fmla="*/ 118 w 2947"/>
                  <a:gd name="T17" fmla="*/ 6323 h 6324"/>
                  <a:gd name="T18" fmla="*/ 0 w 2947"/>
                  <a:gd name="T19" fmla="*/ 20 h 6324"/>
                  <a:gd name="T20" fmla="*/ 2946 w 2947"/>
                  <a:gd name="T21" fmla="*/ 0 h 6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47" h="6324">
                    <a:moveTo>
                      <a:pt x="2946" y="0"/>
                    </a:moveTo>
                    <a:lnTo>
                      <a:pt x="2946" y="0"/>
                    </a:lnTo>
                    <a:cubicBezTo>
                      <a:pt x="2827" y="6323"/>
                      <a:pt x="2827" y="6323"/>
                      <a:pt x="2827" y="6323"/>
                    </a:cubicBezTo>
                    <a:cubicBezTo>
                      <a:pt x="1591" y="6323"/>
                      <a:pt x="1591" y="6323"/>
                      <a:pt x="1591" y="6323"/>
                    </a:cubicBezTo>
                    <a:cubicBezTo>
                      <a:pt x="1591" y="1768"/>
                      <a:pt x="1591" y="1768"/>
                      <a:pt x="1591" y="1768"/>
                    </a:cubicBezTo>
                    <a:cubicBezTo>
                      <a:pt x="1591" y="1708"/>
                      <a:pt x="1551" y="1669"/>
                      <a:pt x="1493" y="1669"/>
                    </a:cubicBezTo>
                    <a:cubicBezTo>
                      <a:pt x="1455" y="1669"/>
                      <a:pt x="1415" y="1708"/>
                      <a:pt x="1415" y="1768"/>
                    </a:cubicBezTo>
                    <a:cubicBezTo>
                      <a:pt x="1415" y="6323"/>
                      <a:pt x="1415" y="6323"/>
                      <a:pt x="1415" y="6323"/>
                    </a:cubicBezTo>
                    <a:cubicBezTo>
                      <a:pt x="118" y="6323"/>
                      <a:pt x="118" y="6323"/>
                      <a:pt x="118" y="6323"/>
                    </a:cubicBezTo>
                    <a:cubicBezTo>
                      <a:pt x="0" y="20"/>
                      <a:pt x="0" y="20"/>
                      <a:pt x="0" y="20"/>
                    </a:cubicBezTo>
                    <a:lnTo>
                      <a:pt x="2946" y="0"/>
                    </a:lnTo>
                  </a:path>
                </a:pathLst>
              </a:custGeom>
              <a:solidFill>
                <a:srgbClr val="1D1C1A"/>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97" name="ïšḻïďê-Freeform: Shape 195"/>
              <p:cNvSpPr>
                <a:spLocks/>
              </p:cNvSpPr>
              <p:nvPr/>
            </p:nvSpPr>
            <p:spPr bwMode="auto">
              <a:xfrm>
                <a:off x="1625600" y="5715000"/>
                <a:ext cx="593725" cy="233363"/>
              </a:xfrm>
              <a:custGeom>
                <a:avLst/>
                <a:gdLst>
                  <a:gd name="T0" fmla="*/ 0 w 1650"/>
                  <a:gd name="T1" fmla="*/ 648 h 649"/>
                  <a:gd name="T2" fmla="*/ 0 w 1650"/>
                  <a:gd name="T3" fmla="*/ 648 h 649"/>
                  <a:gd name="T4" fmla="*/ 1060 w 1650"/>
                  <a:gd name="T5" fmla="*/ 58 h 649"/>
                  <a:gd name="T6" fmla="*/ 1611 w 1650"/>
                  <a:gd name="T7" fmla="*/ 648 h 649"/>
                  <a:gd name="T8" fmla="*/ 0 w 1650"/>
                  <a:gd name="T9" fmla="*/ 648 h 649"/>
                </a:gdLst>
                <a:ahLst/>
                <a:cxnLst>
                  <a:cxn ang="0">
                    <a:pos x="T0" y="T1"/>
                  </a:cxn>
                  <a:cxn ang="0">
                    <a:pos x="T2" y="T3"/>
                  </a:cxn>
                  <a:cxn ang="0">
                    <a:pos x="T4" y="T5"/>
                  </a:cxn>
                  <a:cxn ang="0">
                    <a:pos x="T6" y="T7"/>
                  </a:cxn>
                  <a:cxn ang="0">
                    <a:pos x="T8" y="T9"/>
                  </a:cxn>
                </a:cxnLst>
                <a:rect l="0" t="0" r="r" b="b"/>
                <a:pathLst>
                  <a:path w="1650" h="649">
                    <a:moveTo>
                      <a:pt x="0" y="648"/>
                    </a:moveTo>
                    <a:lnTo>
                      <a:pt x="0" y="648"/>
                    </a:lnTo>
                    <a:cubicBezTo>
                      <a:pt x="0" y="0"/>
                      <a:pt x="629" y="58"/>
                      <a:pt x="1060" y="58"/>
                    </a:cubicBezTo>
                    <a:cubicBezTo>
                      <a:pt x="1493" y="58"/>
                      <a:pt x="1649" y="255"/>
                      <a:pt x="1611" y="648"/>
                    </a:cubicBezTo>
                    <a:lnTo>
                      <a:pt x="0" y="648"/>
                    </a:lnTo>
                  </a:path>
                </a:pathLst>
              </a:custGeom>
              <a:solidFill>
                <a:srgbClr val="1B2633"/>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98" name="ïšḻïďê-Freeform: Shape 196"/>
              <p:cNvSpPr>
                <a:spLocks/>
              </p:cNvSpPr>
              <p:nvPr/>
            </p:nvSpPr>
            <p:spPr bwMode="auto">
              <a:xfrm>
                <a:off x="946150" y="5715000"/>
                <a:ext cx="595313" cy="233363"/>
              </a:xfrm>
              <a:custGeom>
                <a:avLst/>
                <a:gdLst>
                  <a:gd name="T0" fmla="*/ 1652 w 1653"/>
                  <a:gd name="T1" fmla="*/ 648 h 649"/>
                  <a:gd name="T2" fmla="*/ 1652 w 1653"/>
                  <a:gd name="T3" fmla="*/ 648 h 649"/>
                  <a:gd name="T4" fmla="*/ 589 w 1653"/>
                  <a:gd name="T5" fmla="*/ 58 h 649"/>
                  <a:gd name="T6" fmla="*/ 40 w 1653"/>
                  <a:gd name="T7" fmla="*/ 648 h 649"/>
                  <a:gd name="T8" fmla="*/ 1652 w 1653"/>
                  <a:gd name="T9" fmla="*/ 648 h 649"/>
                </a:gdLst>
                <a:ahLst/>
                <a:cxnLst>
                  <a:cxn ang="0">
                    <a:pos x="T0" y="T1"/>
                  </a:cxn>
                  <a:cxn ang="0">
                    <a:pos x="T2" y="T3"/>
                  </a:cxn>
                  <a:cxn ang="0">
                    <a:pos x="T4" y="T5"/>
                  </a:cxn>
                  <a:cxn ang="0">
                    <a:pos x="T6" y="T7"/>
                  </a:cxn>
                  <a:cxn ang="0">
                    <a:pos x="T8" y="T9"/>
                  </a:cxn>
                </a:cxnLst>
                <a:rect l="0" t="0" r="r" b="b"/>
                <a:pathLst>
                  <a:path w="1653" h="649">
                    <a:moveTo>
                      <a:pt x="1652" y="648"/>
                    </a:moveTo>
                    <a:lnTo>
                      <a:pt x="1652" y="648"/>
                    </a:lnTo>
                    <a:cubicBezTo>
                      <a:pt x="1652" y="0"/>
                      <a:pt x="1002" y="58"/>
                      <a:pt x="589" y="58"/>
                    </a:cubicBezTo>
                    <a:cubicBezTo>
                      <a:pt x="159" y="58"/>
                      <a:pt x="0" y="255"/>
                      <a:pt x="40" y="648"/>
                    </a:cubicBezTo>
                    <a:lnTo>
                      <a:pt x="1652" y="648"/>
                    </a:lnTo>
                  </a:path>
                </a:pathLst>
              </a:custGeom>
              <a:solidFill>
                <a:srgbClr val="1B2633"/>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99" name="ïšḻïďê-Freeform: Shape 197"/>
              <p:cNvSpPr>
                <a:spLocks/>
              </p:cNvSpPr>
              <p:nvPr/>
            </p:nvSpPr>
            <p:spPr bwMode="auto">
              <a:xfrm>
                <a:off x="749300" y="2273300"/>
                <a:ext cx="1647825" cy="1766888"/>
              </a:xfrm>
              <a:custGeom>
                <a:avLst/>
                <a:gdLst>
                  <a:gd name="T0" fmla="*/ 746 w 4576"/>
                  <a:gd name="T1" fmla="*/ 4907 h 4908"/>
                  <a:gd name="T2" fmla="*/ 746 w 4576"/>
                  <a:gd name="T3" fmla="*/ 4907 h 4908"/>
                  <a:gd name="T4" fmla="*/ 746 w 4576"/>
                  <a:gd name="T5" fmla="*/ 1491 h 4908"/>
                  <a:gd name="T6" fmla="*/ 0 w 4576"/>
                  <a:gd name="T7" fmla="*/ 765 h 4908"/>
                  <a:gd name="T8" fmla="*/ 1513 w 4576"/>
                  <a:gd name="T9" fmla="*/ 0 h 4908"/>
                  <a:gd name="T10" fmla="*/ 3180 w 4576"/>
                  <a:gd name="T11" fmla="*/ 0 h 4908"/>
                  <a:gd name="T12" fmla="*/ 4575 w 4576"/>
                  <a:gd name="T13" fmla="*/ 803 h 4908"/>
                  <a:gd name="T14" fmla="*/ 3870 w 4576"/>
                  <a:gd name="T15" fmla="*/ 1649 h 4908"/>
                  <a:gd name="T16" fmla="*/ 3870 w 4576"/>
                  <a:gd name="T17" fmla="*/ 4907 h 4908"/>
                  <a:gd name="T18" fmla="*/ 746 w 4576"/>
                  <a:gd name="T19" fmla="*/ 4907 h 4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6" h="4908">
                    <a:moveTo>
                      <a:pt x="746" y="4907"/>
                    </a:moveTo>
                    <a:lnTo>
                      <a:pt x="746" y="4907"/>
                    </a:lnTo>
                    <a:cubicBezTo>
                      <a:pt x="746" y="1491"/>
                      <a:pt x="746" y="1491"/>
                      <a:pt x="746" y="1491"/>
                    </a:cubicBezTo>
                    <a:cubicBezTo>
                      <a:pt x="0" y="765"/>
                      <a:pt x="0" y="765"/>
                      <a:pt x="0" y="765"/>
                    </a:cubicBezTo>
                    <a:cubicBezTo>
                      <a:pt x="237" y="136"/>
                      <a:pt x="766" y="0"/>
                      <a:pt x="1513" y="0"/>
                    </a:cubicBezTo>
                    <a:cubicBezTo>
                      <a:pt x="3180" y="0"/>
                      <a:pt x="3180" y="0"/>
                      <a:pt x="3180" y="0"/>
                    </a:cubicBezTo>
                    <a:cubicBezTo>
                      <a:pt x="3671" y="0"/>
                      <a:pt x="4575" y="234"/>
                      <a:pt x="4575" y="803"/>
                    </a:cubicBezTo>
                    <a:cubicBezTo>
                      <a:pt x="3870" y="1649"/>
                      <a:pt x="3870" y="1649"/>
                      <a:pt x="3870" y="1649"/>
                    </a:cubicBezTo>
                    <a:cubicBezTo>
                      <a:pt x="3870" y="4907"/>
                      <a:pt x="3870" y="4907"/>
                      <a:pt x="3870" y="4907"/>
                    </a:cubicBezTo>
                    <a:lnTo>
                      <a:pt x="746" y="4907"/>
                    </a:lnTo>
                  </a:path>
                </a:pathLst>
              </a:custGeom>
              <a:solidFill>
                <a:srgbClr val="2D3D49"/>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00" name="i$liḋe-Freeform: Shape 198"/>
              <p:cNvSpPr>
                <a:spLocks/>
              </p:cNvSpPr>
              <p:nvPr/>
            </p:nvSpPr>
            <p:spPr bwMode="auto">
              <a:xfrm>
                <a:off x="1314450" y="2273300"/>
                <a:ext cx="565150" cy="1209675"/>
              </a:xfrm>
              <a:custGeom>
                <a:avLst/>
                <a:gdLst>
                  <a:gd name="T0" fmla="*/ 0 w 1572"/>
                  <a:gd name="T1" fmla="*/ 0 h 3359"/>
                  <a:gd name="T2" fmla="*/ 1571 w 1572"/>
                  <a:gd name="T3" fmla="*/ 0 h 3359"/>
                  <a:gd name="T4" fmla="*/ 1571 w 1572"/>
                  <a:gd name="T5" fmla="*/ 254 h 3359"/>
                  <a:gd name="T6" fmla="*/ 786 w 1572"/>
                  <a:gd name="T7" fmla="*/ 3358 h 3359"/>
                  <a:gd name="T8" fmla="*/ 0 w 1572"/>
                  <a:gd name="T9" fmla="*/ 254 h 3359"/>
                  <a:gd name="T10" fmla="*/ 0 w 1572"/>
                  <a:gd name="T11" fmla="*/ 0 h 3359"/>
                </a:gdLst>
                <a:ahLst/>
                <a:cxnLst>
                  <a:cxn ang="0">
                    <a:pos x="T0" y="T1"/>
                  </a:cxn>
                  <a:cxn ang="0">
                    <a:pos x="T2" y="T3"/>
                  </a:cxn>
                  <a:cxn ang="0">
                    <a:pos x="T4" y="T5"/>
                  </a:cxn>
                  <a:cxn ang="0">
                    <a:pos x="T6" y="T7"/>
                  </a:cxn>
                  <a:cxn ang="0">
                    <a:pos x="T8" y="T9"/>
                  </a:cxn>
                  <a:cxn ang="0">
                    <a:pos x="T10" y="T11"/>
                  </a:cxn>
                </a:cxnLst>
                <a:rect l="0" t="0" r="r" b="b"/>
                <a:pathLst>
                  <a:path w="1572" h="3359">
                    <a:moveTo>
                      <a:pt x="0" y="0"/>
                    </a:moveTo>
                    <a:lnTo>
                      <a:pt x="1571" y="0"/>
                    </a:lnTo>
                    <a:lnTo>
                      <a:pt x="1571" y="254"/>
                    </a:lnTo>
                    <a:lnTo>
                      <a:pt x="786" y="3358"/>
                    </a:lnTo>
                    <a:lnTo>
                      <a:pt x="0" y="254"/>
                    </a:lnTo>
                    <a:lnTo>
                      <a:pt x="0" y="0"/>
                    </a:lnTo>
                  </a:path>
                </a:pathLst>
              </a:custGeom>
              <a:solidFill>
                <a:srgbClr val="FFFFFF"/>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01" name="i$liḋe-Freeform: Shape 199"/>
              <p:cNvSpPr>
                <a:spLocks/>
              </p:cNvSpPr>
              <p:nvPr/>
            </p:nvSpPr>
            <p:spPr bwMode="auto">
              <a:xfrm>
                <a:off x="1484313" y="2386013"/>
                <a:ext cx="212725" cy="106362"/>
              </a:xfrm>
              <a:custGeom>
                <a:avLst/>
                <a:gdLst>
                  <a:gd name="T0" fmla="*/ 159 w 590"/>
                  <a:gd name="T1" fmla="*/ 295 h 296"/>
                  <a:gd name="T2" fmla="*/ 433 w 590"/>
                  <a:gd name="T3" fmla="*/ 295 h 296"/>
                  <a:gd name="T4" fmla="*/ 589 w 590"/>
                  <a:gd name="T5" fmla="*/ 0 h 296"/>
                  <a:gd name="T6" fmla="*/ 0 w 590"/>
                  <a:gd name="T7" fmla="*/ 0 h 296"/>
                  <a:gd name="T8" fmla="*/ 159 w 590"/>
                  <a:gd name="T9" fmla="*/ 295 h 296"/>
                </a:gdLst>
                <a:ahLst/>
                <a:cxnLst>
                  <a:cxn ang="0">
                    <a:pos x="T0" y="T1"/>
                  </a:cxn>
                  <a:cxn ang="0">
                    <a:pos x="T2" y="T3"/>
                  </a:cxn>
                  <a:cxn ang="0">
                    <a:pos x="T4" y="T5"/>
                  </a:cxn>
                  <a:cxn ang="0">
                    <a:pos x="T6" y="T7"/>
                  </a:cxn>
                  <a:cxn ang="0">
                    <a:pos x="T8" y="T9"/>
                  </a:cxn>
                </a:cxnLst>
                <a:rect l="0" t="0" r="r" b="b"/>
                <a:pathLst>
                  <a:path w="590" h="296">
                    <a:moveTo>
                      <a:pt x="159" y="295"/>
                    </a:moveTo>
                    <a:lnTo>
                      <a:pt x="433" y="295"/>
                    </a:lnTo>
                    <a:lnTo>
                      <a:pt x="589" y="0"/>
                    </a:lnTo>
                    <a:lnTo>
                      <a:pt x="0" y="0"/>
                    </a:lnTo>
                    <a:lnTo>
                      <a:pt x="159" y="295"/>
                    </a:lnTo>
                  </a:path>
                </a:pathLst>
              </a:custGeom>
              <a:solidFill>
                <a:srgbClr val="1D1C1A"/>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02" name="i$liḋe-Freeform: Shape 200"/>
              <p:cNvSpPr>
                <a:spLocks/>
              </p:cNvSpPr>
              <p:nvPr/>
            </p:nvSpPr>
            <p:spPr bwMode="auto">
              <a:xfrm>
                <a:off x="1377950" y="1593850"/>
                <a:ext cx="431800" cy="827088"/>
              </a:xfrm>
              <a:custGeom>
                <a:avLst/>
                <a:gdLst>
                  <a:gd name="T0" fmla="*/ 0 w 1199"/>
                  <a:gd name="T1" fmla="*/ 1944 h 2297"/>
                  <a:gd name="T2" fmla="*/ 0 w 1199"/>
                  <a:gd name="T3" fmla="*/ 1944 h 2297"/>
                  <a:gd name="T4" fmla="*/ 589 w 1199"/>
                  <a:gd name="T5" fmla="*/ 2296 h 2297"/>
                  <a:gd name="T6" fmla="*/ 1198 w 1199"/>
                  <a:gd name="T7" fmla="*/ 1924 h 2297"/>
                  <a:gd name="T8" fmla="*/ 1198 w 1199"/>
                  <a:gd name="T9" fmla="*/ 0 h 2297"/>
                  <a:gd name="T10" fmla="*/ 0 w 1199"/>
                  <a:gd name="T11" fmla="*/ 0 h 2297"/>
                  <a:gd name="T12" fmla="*/ 0 w 1199"/>
                  <a:gd name="T13" fmla="*/ 1944 h 2297"/>
                </a:gdLst>
                <a:ahLst/>
                <a:cxnLst>
                  <a:cxn ang="0">
                    <a:pos x="T0" y="T1"/>
                  </a:cxn>
                  <a:cxn ang="0">
                    <a:pos x="T2" y="T3"/>
                  </a:cxn>
                  <a:cxn ang="0">
                    <a:pos x="T4" y="T5"/>
                  </a:cxn>
                  <a:cxn ang="0">
                    <a:pos x="T6" y="T7"/>
                  </a:cxn>
                  <a:cxn ang="0">
                    <a:pos x="T8" y="T9"/>
                  </a:cxn>
                  <a:cxn ang="0">
                    <a:pos x="T10" y="T11"/>
                  </a:cxn>
                  <a:cxn ang="0">
                    <a:pos x="T12" y="T13"/>
                  </a:cxn>
                </a:cxnLst>
                <a:rect l="0" t="0" r="r" b="b"/>
                <a:pathLst>
                  <a:path w="1199" h="2297">
                    <a:moveTo>
                      <a:pt x="0" y="1944"/>
                    </a:moveTo>
                    <a:lnTo>
                      <a:pt x="0" y="1944"/>
                    </a:lnTo>
                    <a:cubicBezTo>
                      <a:pt x="0" y="1944"/>
                      <a:pt x="294" y="2296"/>
                      <a:pt x="589" y="2296"/>
                    </a:cubicBezTo>
                    <a:cubicBezTo>
                      <a:pt x="903" y="2296"/>
                      <a:pt x="1198" y="1924"/>
                      <a:pt x="1198" y="1924"/>
                    </a:cubicBezTo>
                    <a:cubicBezTo>
                      <a:pt x="1198" y="1216"/>
                      <a:pt x="1198" y="0"/>
                      <a:pt x="1198" y="0"/>
                    </a:cubicBezTo>
                    <a:cubicBezTo>
                      <a:pt x="0" y="0"/>
                      <a:pt x="0" y="0"/>
                      <a:pt x="0" y="0"/>
                    </a:cubicBezTo>
                    <a:cubicBezTo>
                      <a:pt x="0" y="0"/>
                      <a:pt x="0" y="1138"/>
                      <a:pt x="0" y="1944"/>
                    </a:cubicBezTo>
                  </a:path>
                </a:pathLst>
              </a:custGeom>
              <a:solidFill>
                <a:srgbClr val="DBAD78"/>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03" name="i$liḋe-Freeform: Shape 201"/>
              <p:cNvSpPr>
                <a:spLocks/>
              </p:cNvSpPr>
              <p:nvPr/>
            </p:nvSpPr>
            <p:spPr bwMode="auto">
              <a:xfrm>
                <a:off x="1031875" y="1008063"/>
                <a:ext cx="1131888" cy="1181100"/>
              </a:xfrm>
              <a:custGeom>
                <a:avLst/>
                <a:gdLst>
                  <a:gd name="T0" fmla="*/ 176 w 3143"/>
                  <a:gd name="T1" fmla="*/ 1473 h 3279"/>
                  <a:gd name="T2" fmla="*/ 176 w 3143"/>
                  <a:gd name="T3" fmla="*/ 1473 h 3279"/>
                  <a:gd name="T4" fmla="*/ 236 w 3143"/>
                  <a:gd name="T5" fmla="*/ 1473 h 3279"/>
                  <a:gd name="T6" fmla="*/ 1571 w 3143"/>
                  <a:gd name="T7" fmla="*/ 0 h 3279"/>
                  <a:gd name="T8" fmla="*/ 2905 w 3143"/>
                  <a:gd name="T9" fmla="*/ 1473 h 3279"/>
                  <a:gd name="T10" fmla="*/ 2966 w 3143"/>
                  <a:gd name="T11" fmla="*/ 1473 h 3279"/>
                  <a:gd name="T12" fmla="*/ 3102 w 3143"/>
                  <a:gd name="T13" fmla="*/ 1923 h 3279"/>
                  <a:gd name="T14" fmla="*/ 2807 w 3143"/>
                  <a:gd name="T15" fmla="*/ 2276 h 3279"/>
                  <a:gd name="T16" fmla="*/ 2749 w 3143"/>
                  <a:gd name="T17" fmla="*/ 2258 h 3279"/>
                  <a:gd name="T18" fmla="*/ 1571 w 3143"/>
                  <a:gd name="T19" fmla="*/ 3278 h 3279"/>
                  <a:gd name="T20" fmla="*/ 392 w 3143"/>
                  <a:gd name="T21" fmla="*/ 2258 h 3279"/>
                  <a:gd name="T22" fmla="*/ 334 w 3143"/>
                  <a:gd name="T23" fmla="*/ 2276 h 3279"/>
                  <a:gd name="T24" fmla="*/ 38 w 3143"/>
                  <a:gd name="T25" fmla="*/ 1923 h 3279"/>
                  <a:gd name="T26" fmla="*/ 176 w 3143"/>
                  <a:gd name="T27" fmla="*/ 1473 h 3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3" h="3279">
                    <a:moveTo>
                      <a:pt x="176" y="1473"/>
                    </a:moveTo>
                    <a:lnTo>
                      <a:pt x="176" y="1473"/>
                    </a:lnTo>
                    <a:cubicBezTo>
                      <a:pt x="196" y="1473"/>
                      <a:pt x="216" y="1473"/>
                      <a:pt x="236" y="1473"/>
                    </a:cubicBezTo>
                    <a:cubicBezTo>
                      <a:pt x="254" y="705"/>
                      <a:pt x="785" y="0"/>
                      <a:pt x="1571" y="0"/>
                    </a:cubicBezTo>
                    <a:cubicBezTo>
                      <a:pt x="2356" y="0"/>
                      <a:pt x="2885" y="705"/>
                      <a:pt x="2905" y="1473"/>
                    </a:cubicBezTo>
                    <a:cubicBezTo>
                      <a:pt x="2926" y="1473"/>
                      <a:pt x="2946" y="1473"/>
                      <a:pt x="2966" y="1473"/>
                    </a:cubicBezTo>
                    <a:cubicBezTo>
                      <a:pt x="3084" y="1511"/>
                      <a:pt x="3142" y="1707"/>
                      <a:pt x="3102" y="1923"/>
                    </a:cubicBezTo>
                    <a:cubicBezTo>
                      <a:pt x="3064" y="2140"/>
                      <a:pt x="2926" y="2296"/>
                      <a:pt x="2807" y="2276"/>
                    </a:cubicBezTo>
                    <a:cubicBezTo>
                      <a:pt x="2787" y="2276"/>
                      <a:pt x="2769" y="2258"/>
                      <a:pt x="2749" y="2258"/>
                    </a:cubicBezTo>
                    <a:cubicBezTo>
                      <a:pt x="2533" y="2827"/>
                      <a:pt x="2062" y="3278"/>
                      <a:pt x="1571" y="3278"/>
                    </a:cubicBezTo>
                    <a:cubicBezTo>
                      <a:pt x="1080" y="3278"/>
                      <a:pt x="629" y="2827"/>
                      <a:pt x="392" y="2258"/>
                    </a:cubicBezTo>
                    <a:cubicBezTo>
                      <a:pt x="372" y="2258"/>
                      <a:pt x="352" y="2276"/>
                      <a:pt x="334" y="2276"/>
                    </a:cubicBezTo>
                    <a:cubicBezTo>
                      <a:pt x="216" y="2296"/>
                      <a:pt x="78" y="2140"/>
                      <a:pt x="38" y="1923"/>
                    </a:cubicBezTo>
                    <a:cubicBezTo>
                      <a:pt x="0" y="1707"/>
                      <a:pt x="58" y="1511"/>
                      <a:pt x="176" y="1473"/>
                    </a:cubicBezTo>
                  </a:path>
                </a:pathLst>
              </a:custGeom>
              <a:solidFill>
                <a:srgbClr val="E8BD87"/>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04" name="i$liḋe-Freeform: Shape 202"/>
              <p:cNvSpPr>
                <a:spLocks/>
              </p:cNvSpPr>
              <p:nvPr/>
            </p:nvSpPr>
            <p:spPr bwMode="auto">
              <a:xfrm>
                <a:off x="812800" y="752475"/>
                <a:ext cx="1358900" cy="841375"/>
              </a:xfrm>
              <a:custGeom>
                <a:avLst/>
                <a:gdLst>
                  <a:gd name="T0" fmla="*/ 3457 w 3773"/>
                  <a:gd name="T1" fmla="*/ 2337 h 2338"/>
                  <a:gd name="T2" fmla="*/ 3457 w 3773"/>
                  <a:gd name="T3" fmla="*/ 2337 h 2338"/>
                  <a:gd name="T4" fmla="*/ 2946 w 3773"/>
                  <a:gd name="T5" fmla="*/ 766 h 2338"/>
                  <a:gd name="T6" fmla="*/ 884 w 3773"/>
                  <a:gd name="T7" fmla="*/ 2337 h 2338"/>
                  <a:gd name="T8" fmla="*/ 1101 w 3773"/>
                  <a:gd name="T9" fmla="*/ 1846 h 2338"/>
                  <a:gd name="T10" fmla="*/ 2946 w 3773"/>
                  <a:gd name="T11" fmla="*/ 1473 h 2338"/>
                  <a:gd name="T12" fmla="*/ 3457 w 3773"/>
                  <a:gd name="T13" fmla="*/ 2337 h 2338"/>
                </a:gdLst>
                <a:ahLst/>
                <a:cxnLst>
                  <a:cxn ang="0">
                    <a:pos x="T0" y="T1"/>
                  </a:cxn>
                  <a:cxn ang="0">
                    <a:pos x="T2" y="T3"/>
                  </a:cxn>
                  <a:cxn ang="0">
                    <a:pos x="T4" y="T5"/>
                  </a:cxn>
                  <a:cxn ang="0">
                    <a:pos x="T6" y="T7"/>
                  </a:cxn>
                  <a:cxn ang="0">
                    <a:pos x="T8" y="T9"/>
                  </a:cxn>
                  <a:cxn ang="0">
                    <a:pos x="T10" y="T11"/>
                  </a:cxn>
                  <a:cxn ang="0">
                    <a:pos x="T12" y="T13"/>
                  </a:cxn>
                </a:cxnLst>
                <a:rect l="0" t="0" r="r" b="b"/>
                <a:pathLst>
                  <a:path w="3773" h="2338">
                    <a:moveTo>
                      <a:pt x="3457" y="2337"/>
                    </a:moveTo>
                    <a:lnTo>
                      <a:pt x="3457" y="2337"/>
                    </a:lnTo>
                    <a:cubicBezTo>
                      <a:pt x="3772" y="2002"/>
                      <a:pt x="3752" y="826"/>
                      <a:pt x="2946" y="766"/>
                    </a:cubicBezTo>
                    <a:cubicBezTo>
                      <a:pt x="2435" y="0"/>
                      <a:pt x="0" y="549"/>
                      <a:pt x="884" y="2337"/>
                    </a:cubicBezTo>
                    <a:cubicBezTo>
                      <a:pt x="864" y="1964"/>
                      <a:pt x="1101" y="1846"/>
                      <a:pt x="1101" y="1846"/>
                    </a:cubicBezTo>
                    <a:cubicBezTo>
                      <a:pt x="1355" y="2199"/>
                      <a:pt x="2632" y="2062"/>
                      <a:pt x="2946" y="1473"/>
                    </a:cubicBezTo>
                    <a:cubicBezTo>
                      <a:pt x="3103" y="1806"/>
                      <a:pt x="3417" y="1826"/>
                      <a:pt x="3457" y="2337"/>
                    </a:cubicBezTo>
                  </a:path>
                </a:pathLst>
              </a:custGeom>
              <a:solidFill>
                <a:srgbClr val="433626"/>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05" name="i$liḋe-Freeform: Shape 203"/>
              <p:cNvSpPr>
                <a:spLocks/>
              </p:cNvSpPr>
              <p:nvPr/>
            </p:nvSpPr>
            <p:spPr bwMode="auto">
              <a:xfrm>
                <a:off x="1504950" y="2492375"/>
                <a:ext cx="169863" cy="1017588"/>
              </a:xfrm>
              <a:custGeom>
                <a:avLst/>
                <a:gdLst>
                  <a:gd name="T0" fmla="*/ 257 w 474"/>
                  <a:gd name="T1" fmla="*/ 2827 h 2828"/>
                  <a:gd name="T2" fmla="*/ 0 w 474"/>
                  <a:gd name="T3" fmla="*/ 1785 h 2828"/>
                  <a:gd name="T4" fmla="*/ 101 w 474"/>
                  <a:gd name="T5" fmla="*/ 0 h 2828"/>
                  <a:gd name="T6" fmla="*/ 375 w 474"/>
                  <a:gd name="T7" fmla="*/ 0 h 2828"/>
                  <a:gd name="T8" fmla="*/ 473 w 474"/>
                  <a:gd name="T9" fmla="*/ 1942 h 2828"/>
                  <a:gd name="T10" fmla="*/ 257 w 474"/>
                  <a:gd name="T11" fmla="*/ 2827 h 2828"/>
                </a:gdLst>
                <a:ahLst/>
                <a:cxnLst>
                  <a:cxn ang="0">
                    <a:pos x="T0" y="T1"/>
                  </a:cxn>
                  <a:cxn ang="0">
                    <a:pos x="T2" y="T3"/>
                  </a:cxn>
                  <a:cxn ang="0">
                    <a:pos x="T4" y="T5"/>
                  </a:cxn>
                  <a:cxn ang="0">
                    <a:pos x="T6" y="T7"/>
                  </a:cxn>
                  <a:cxn ang="0">
                    <a:pos x="T8" y="T9"/>
                  </a:cxn>
                  <a:cxn ang="0">
                    <a:pos x="T10" y="T11"/>
                  </a:cxn>
                </a:cxnLst>
                <a:rect l="0" t="0" r="r" b="b"/>
                <a:pathLst>
                  <a:path w="474" h="2828">
                    <a:moveTo>
                      <a:pt x="257" y="2827"/>
                    </a:moveTo>
                    <a:lnTo>
                      <a:pt x="0" y="1785"/>
                    </a:lnTo>
                    <a:lnTo>
                      <a:pt x="101" y="0"/>
                    </a:lnTo>
                    <a:lnTo>
                      <a:pt x="375" y="0"/>
                    </a:lnTo>
                    <a:lnTo>
                      <a:pt x="473" y="1942"/>
                    </a:lnTo>
                    <a:lnTo>
                      <a:pt x="257" y="2827"/>
                    </a:lnTo>
                  </a:path>
                </a:pathLst>
              </a:custGeom>
              <a:solidFill>
                <a:srgbClr val="1D1C1A"/>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06" name="i$liḋe-Freeform: Shape 204"/>
              <p:cNvSpPr>
                <a:spLocks/>
              </p:cNvSpPr>
              <p:nvPr/>
            </p:nvSpPr>
            <p:spPr bwMode="auto">
              <a:xfrm>
                <a:off x="2106613" y="4032250"/>
                <a:ext cx="92075" cy="184150"/>
              </a:xfrm>
              <a:custGeom>
                <a:avLst/>
                <a:gdLst>
                  <a:gd name="T0" fmla="*/ 58 w 255"/>
                  <a:gd name="T1" fmla="*/ 78 h 512"/>
                  <a:gd name="T2" fmla="*/ 58 w 255"/>
                  <a:gd name="T3" fmla="*/ 78 h 512"/>
                  <a:gd name="T4" fmla="*/ 156 w 255"/>
                  <a:gd name="T5" fmla="*/ 0 h 512"/>
                  <a:gd name="T6" fmla="*/ 254 w 255"/>
                  <a:gd name="T7" fmla="*/ 0 h 512"/>
                  <a:gd name="T8" fmla="*/ 234 w 255"/>
                  <a:gd name="T9" fmla="*/ 511 h 512"/>
                  <a:gd name="T10" fmla="*/ 18 w 255"/>
                  <a:gd name="T11" fmla="*/ 353 h 512"/>
                  <a:gd name="T12" fmla="*/ 58 w 255"/>
                  <a:gd name="T13" fmla="*/ 78 h 512"/>
                </a:gdLst>
                <a:ahLst/>
                <a:cxnLst>
                  <a:cxn ang="0">
                    <a:pos x="T0" y="T1"/>
                  </a:cxn>
                  <a:cxn ang="0">
                    <a:pos x="T2" y="T3"/>
                  </a:cxn>
                  <a:cxn ang="0">
                    <a:pos x="T4" y="T5"/>
                  </a:cxn>
                  <a:cxn ang="0">
                    <a:pos x="T6" y="T7"/>
                  </a:cxn>
                  <a:cxn ang="0">
                    <a:pos x="T8" y="T9"/>
                  </a:cxn>
                  <a:cxn ang="0">
                    <a:pos x="T10" y="T11"/>
                  </a:cxn>
                  <a:cxn ang="0">
                    <a:pos x="T12" y="T13"/>
                  </a:cxn>
                </a:cxnLst>
                <a:rect l="0" t="0" r="r" b="b"/>
                <a:pathLst>
                  <a:path w="255" h="512">
                    <a:moveTo>
                      <a:pt x="58" y="78"/>
                    </a:moveTo>
                    <a:lnTo>
                      <a:pt x="58" y="78"/>
                    </a:lnTo>
                    <a:cubicBezTo>
                      <a:pt x="78" y="38"/>
                      <a:pt x="116" y="18"/>
                      <a:pt x="156" y="0"/>
                    </a:cubicBezTo>
                    <a:cubicBezTo>
                      <a:pt x="254" y="0"/>
                      <a:pt x="254" y="0"/>
                      <a:pt x="254" y="0"/>
                    </a:cubicBezTo>
                    <a:cubicBezTo>
                      <a:pt x="234" y="511"/>
                      <a:pt x="234" y="511"/>
                      <a:pt x="234" y="511"/>
                    </a:cubicBezTo>
                    <a:cubicBezTo>
                      <a:pt x="234" y="511"/>
                      <a:pt x="58" y="411"/>
                      <a:pt x="18" y="353"/>
                    </a:cubicBezTo>
                    <a:cubicBezTo>
                      <a:pt x="0" y="333"/>
                      <a:pt x="18" y="156"/>
                      <a:pt x="58" y="78"/>
                    </a:cubicBezTo>
                  </a:path>
                </a:pathLst>
              </a:custGeom>
              <a:solidFill>
                <a:srgbClr val="DBAD78"/>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07" name="i$liḋe-Freeform: Shape 205"/>
              <p:cNvSpPr>
                <a:spLocks/>
              </p:cNvSpPr>
              <p:nvPr/>
            </p:nvSpPr>
            <p:spPr bwMode="auto">
              <a:xfrm>
                <a:off x="2141538" y="4032250"/>
                <a:ext cx="288925" cy="190500"/>
              </a:xfrm>
              <a:custGeom>
                <a:avLst/>
                <a:gdLst>
                  <a:gd name="T0" fmla="*/ 96 w 804"/>
                  <a:gd name="T1" fmla="*/ 0 h 530"/>
                  <a:gd name="T2" fmla="*/ 96 w 804"/>
                  <a:gd name="T3" fmla="*/ 0 h 530"/>
                  <a:gd name="T4" fmla="*/ 705 w 804"/>
                  <a:gd name="T5" fmla="*/ 0 h 530"/>
                  <a:gd name="T6" fmla="*/ 803 w 804"/>
                  <a:gd name="T7" fmla="*/ 217 h 530"/>
                  <a:gd name="T8" fmla="*/ 803 w 804"/>
                  <a:gd name="T9" fmla="*/ 255 h 530"/>
                  <a:gd name="T10" fmla="*/ 529 w 804"/>
                  <a:gd name="T11" fmla="*/ 529 h 530"/>
                  <a:gd name="T12" fmla="*/ 274 w 804"/>
                  <a:gd name="T13" fmla="*/ 529 h 530"/>
                  <a:gd name="T14" fmla="*/ 0 w 804"/>
                  <a:gd name="T15" fmla="*/ 255 h 530"/>
                  <a:gd name="T16" fmla="*/ 0 w 804"/>
                  <a:gd name="T17" fmla="*/ 217 h 530"/>
                  <a:gd name="T18" fmla="*/ 96 w 804"/>
                  <a:gd name="T19" fmla="*/ 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4" h="530">
                    <a:moveTo>
                      <a:pt x="96" y="0"/>
                    </a:moveTo>
                    <a:lnTo>
                      <a:pt x="96" y="0"/>
                    </a:lnTo>
                    <a:cubicBezTo>
                      <a:pt x="705" y="0"/>
                      <a:pt x="705" y="0"/>
                      <a:pt x="705" y="0"/>
                    </a:cubicBezTo>
                    <a:cubicBezTo>
                      <a:pt x="765" y="38"/>
                      <a:pt x="803" y="118"/>
                      <a:pt x="803" y="217"/>
                    </a:cubicBezTo>
                    <a:cubicBezTo>
                      <a:pt x="803" y="255"/>
                      <a:pt x="803" y="255"/>
                      <a:pt x="803" y="255"/>
                    </a:cubicBezTo>
                    <a:cubicBezTo>
                      <a:pt x="803" y="411"/>
                      <a:pt x="687" y="529"/>
                      <a:pt x="529" y="529"/>
                    </a:cubicBezTo>
                    <a:cubicBezTo>
                      <a:pt x="274" y="529"/>
                      <a:pt x="274" y="529"/>
                      <a:pt x="274" y="529"/>
                    </a:cubicBezTo>
                    <a:cubicBezTo>
                      <a:pt x="116" y="529"/>
                      <a:pt x="0" y="411"/>
                      <a:pt x="0" y="255"/>
                    </a:cubicBezTo>
                    <a:cubicBezTo>
                      <a:pt x="0" y="217"/>
                      <a:pt x="0" y="217"/>
                      <a:pt x="0" y="217"/>
                    </a:cubicBezTo>
                    <a:cubicBezTo>
                      <a:pt x="0" y="118"/>
                      <a:pt x="38" y="38"/>
                      <a:pt x="96" y="0"/>
                    </a:cubicBezTo>
                  </a:path>
                </a:pathLst>
              </a:custGeom>
              <a:solidFill>
                <a:srgbClr val="E8BD87"/>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08" name="i$liḋe-Freeform: Shape 206"/>
              <p:cNvSpPr>
                <a:spLocks/>
              </p:cNvSpPr>
              <p:nvPr/>
            </p:nvSpPr>
            <p:spPr bwMode="auto">
              <a:xfrm>
                <a:off x="360363" y="3481388"/>
                <a:ext cx="2474912" cy="755650"/>
              </a:xfrm>
              <a:custGeom>
                <a:avLst/>
                <a:gdLst>
                  <a:gd name="T0" fmla="*/ 5892 w 6875"/>
                  <a:gd name="T1" fmla="*/ 2100 h 2101"/>
                  <a:gd name="T2" fmla="*/ 982 w 6875"/>
                  <a:gd name="T3" fmla="*/ 2100 h 2101"/>
                  <a:gd name="T4" fmla="*/ 0 w 6875"/>
                  <a:gd name="T5" fmla="*/ 0 h 2101"/>
                  <a:gd name="T6" fmla="*/ 6874 w 6875"/>
                  <a:gd name="T7" fmla="*/ 0 h 2101"/>
                  <a:gd name="T8" fmla="*/ 5892 w 6875"/>
                  <a:gd name="T9" fmla="*/ 2100 h 2101"/>
                </a:gdLst>
                <a:ahLst/>
                <a:cxnLst>
                  <a:cxn ang="0">
                    <a:pos x="T0" y="T1"/>
                  </a:cxn>
                  <a:cxn ang="0">
                    <a:pos x="T2" y="T3"/>
                  </a:cxn>
                  <a:cxn ang="0">
                    <a:pos x="T4" y="T5"/>
                  </a:cxn>
                  <a:cxn ang="0">
                    <a:pos x="T6" y="T7"/>
                  </a:cxn>
                  <a:cxn ang="0">
                    <a:pos x="T8" y="T9"/>
                  </a:cxn>
                </a:cxnLst>
                <a:rect l="0" t="0" r="r" b="b"/>
                <a:pathLst>
                  <a:path w="6875" h="2101">
                    <a:moveTo>
                      <a:pt x="5892" y="2100"/>
                    </a:moveTo>
                    <a:lnTo>
                      <a:pt x="982" y="2100"/>
                    </a:lnTo>
                    <a:lnTo>
                      <a:pt x="0" y="0"/>
                    </a:lnTo>
                    <a:lnTo>
                      <a:pt x="6874" y="0"/>
                    </a:lnTo>
                    <a:lnTo>
                      <a:pt x="5892" y="2100"/>
                    </a:lnTo>
                  </a:path>
                </a:pathLst>
              </a:custGeom>
              <a:solidFill>
                <a:schemeClr val="accent2">
                  <a:lumMod val="75000"/>
                </a:schemeClr>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09" name="i$liḋe-Freeform: Shape 207"/>
              <p:cNvSpPr>
                <a:spLocks/>
              </p:cNvSpPr>
              <p:nvPr/>
            </p:nvSpPr>
            <p:spPr bwMode="auto">
              <a:xfrm>
                <a:off x="1031875" y="3749675"/>
                <a:ext cx="1074738" cy="2092325"/>
              </a:xfrm>
              <a:custGeom>
                <a:avLst/>
                <a:gdLst>
                  <a:gd name="T0" fmla="*/ 2986 w 2987"/>
                  <a:gd name="T1" fmla="*/ 5811 h 5812"/>
                  <a:gd name="T2" fmla="*/ 0 w 2987"/>
                  <a:gd name="T3" fmla="*/ 5811 h 5812"/>
                  <a:gd name="T4" fmla="*/ 0 w 2987"/>
                  <a:gd name="T5" fmla="*/ 0 h 5812"/>
                  <a:gd name="T6" fmla="*/ 2986 w 2987"/>
                  <a:gd name="T7" fmla="*/ 0 h 5812"/>
                  <a:gd name="T8" fmla="*/ 2986 w 2987"/>
                  <a:gd name="T9" fmla="*/ 5811 h 5812"/>
                </a:gdLst>
                <a:ahLst/>
                <a:cxnLst>
                  <a:cxn ang="0">
                    <a:pos x="T0" y="T1"/>
                  </a:cxn>
                  <a:cxn ang="0">
                    <a:pos x="T2" y="T3"/>
                  </a:cxn>
                  <a:cxn ang="0">
                    <a:pos x="T4" y="T5"/>
                  </a:cxn>
                  <a:cxn ang="0">
                    <a:pos x="T6" y="T7"/>
                  </a:cxn>
                  <a:cxn ang="0">
                    <a:pos x="T8" y="T9"/>
                  </a:cxn>
                </a:cxnLst>
                <a:rect l="0" t="0" r="r" b="b"/>
                <a:pathLst>
                  <a:path w="2987" h="5812">
                    <a:moveTo>
                      <a:pt x="2986" y="5811"/>
                    </a:moveTo>
                    <a:lnTo>
                      <a:pt x="0" y="5811"/>
                    </a:lnTo>
                    <a:lnTo>
                      <a:pt x="0" y="0"/>
                    </a:lnTo>
                    <a:lnTo>
                      <a:pt x="2986" y="0"/>
                    </a:lnTo>
                    <a:lnTo>
                      <a:pt x="2986" y="5811"/>
                    </a:lnTo>
                  </a:path>
                </a:pathLst>
              </a:custGeom>
              <a:solidFill>
                <a:schemeClr val="accent2">
                  <a:lumMod val="40000"/>
                  <a:lumOff val="60000"/>
                </a:schemeClr>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10" name="i$liḋe-Freeform: Shape 208"/>
              <p:cNvSpPr>
                <a:spLocks/>
              </p:cNvSpPr>
              <p:nvPr/>
            </p:nvSpPr>
            <p:spPr bwMode="auto">
              <a:xfrm>
                <a:off x="769938" y="5764213"/>
                <a:ext cx="1598612" cy="192087"/>
              </a:xfrm>
              <a:custGeom>
                <a:avLst/>
                <a:gdLst>
                  <a:gd name="T0" fmla="*/ 4439 w 4440"/>
                  <a:gd name="T1" fmla="*/ 0 h 532"/>
                  <a:gd name="T2" fmla="*/ 0 w 4440"/>
                  <a:gd name="T3" fmla="*/ 0 h 532"/>
                  <a:gd name="T4" fmla="*/ 0 w 4440"/>
                  <a:gd name="T5" fmla="*/ 531 h 532"/>
                  <a:gd name="T6" fmla="*/ 4439 w 4440"/>
                  <a:gd name="T7" fmla="*/ 531 h 532"/>
                  <a:gd name="T8" fmla="*/ 4439 w 4440"/>
                  <a:gd name="T9" fmla="*/ 0 h 532"/>
                </a:gdLst>
                <a:ahLst/>
                <a:cxnLst>
                  <a:cxn ang="0">
                    <a:pos x="T0" y="T1"/>
                  </a:cxn>
                  <a:cxn ang="0">
                    <a:pos x="T2" y="T3"/>
                  </a:cxn>
                  <a:cxn ang="0">
                    <a:pos x="T4" y="T5"/>
                  </a:cxn>
                  <a:cxn ang="0">
                    <a:pos x="T6" y="T7"/>
                  </a:cxn>
                  <a:cxn ang="0">
                    <a:pos x="T8" y="T9"/>
                  </a:cxn>
                </a:cxnLst>
                <a:rect l="0" t="0" r="r" b="b"/>
                <a:pathLst>
                  <a:path w="4440" h="532">
                    <a:moveTo>
                      <a:pt x="4439" y="0"/>
                    </a:moveTo>
                    <a:lnTo>
                      <a:pt x="0" y="0"/>
                    </a:lnTo>
                    <a:lnTo>
                      <a:pt x="0" y="531"/>
                    </a:lnTo>
                    <a:lnTo>
                      <a:pt x="4439" y="531"/>
                    </a:lnTo>
                    <a:lnTo>
                      <a:pt x="4439" y="0"/>
                    </a:lnTo>
                  </a:path>
                </a:pathLst>
              </a:custGeom>
              <a:solidFill>
                <a:schemeClr val="accent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211" name="i$liḋe-Freeform: Shape 209"/>
              <p:cNvSpPr>
                <a:spLocks/>
              </p:cNvSpPr>
              <p:nvPr/>
            </p:nvSpPr>
            <p:spPr bwMode="auto">
              <a:xfrm>
                <a:off x="360363" y="3346450"/>
                <a:ext cx="2474912" cy="134938"/>
              </a:xfrm>
              <a:custGeom>
                <a:avLst/>
                <a:gdLst>
                  <a:gd name="T0" fmla="*/ 6874 w 6875"/>
                  <a:gd name="T1" fmla="*/ 0 h 376"/>
                  <a:gd name="T2" fmla="*/ 0 w 6875"/>
                  <a:gd name="T3" fmla="*/ 0 h 376"/>
                  <a:gd name="T4" fmla="*/ 0 w 6875"/>
                  <a:gd name="T5" fmla="*/ 375 h 376"/>
                  <a:gd name="T6" fmla="*/ 6874 w 6875"/>
                  <a:gd name="T7" fmla="*/ 375 h 376"/>
                  <a:gd name="T8" fmla="*/ 6874 w 6875"/>
                  <a:gd name="T9" fmla="*/ 0 h 376"/>
                </a:gdLst>
                <a:ahLst/>
                <a:cxnLst>
                  <a:cxn ang="0">
                    <a:pos x="T0" y="T1"/>
                  </a:cxn>
                  <a:cxn ang="0">
                    <a:pos x="T2" y="T3"/>
                  </a:cxn>
                  <a:cxn ang="0">
                    <a:pos x="T4" y="T5"/>
                  </a:cxn>
                  <a:cxn ang="0">
                    <a:pos x="T6" y="T7"/>
                  </a:cxn>
                  <a:cxn ang="0">
                    <a:pos x="T8" y="T9"/>
                  </a:cxn>
                </a:cxnLst>
                <a:rect l="0" t="0" r="r" b="b"/>
                <a:pathLst>
                  <a:path w="6875" h="376">
                    <a:moveTo>
                      <a:pt x="6874" y="0"/>
                    </a:moveTo>
                    <a:lnTo>
                      <a:pt x="0" y="0"/>
                    </a:lnTo>
                    <a:lnTo>
                      <a:pt x="0" y="375"/>
                    </a:lnTo>
                    <a:lnTo>
                      <a:pt x="6874" y="375"/>
                    </a:lnTo>
                    <a:lnTo>
                      <a:pt x="6874" y="0"/>
                    </a:lnTo>
                  </a:path>
                </a:pathLst>
              </a:custGeom>
              <a:solidFill>
                <a:schemeClr val="accent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grpSp>
        <p:grpSp>
          <p:nvGrpSpPr>
            <p:cNvPr id="14" name="Group 210"/>
            <p:cNvGrpSpPr/>
            <p:nvPr/>
          </p:nvGrpSpPr>
          <p:grpSpPr>
            <a:xfrm>
              <a:off x="4490529" y="2147381"/>
              <a:ext cx="2246715" cy="1482407"/>
              <a:chOff x="6540500" y="1935163"/>
              <a:chExt cx="1636713" cy="1079500"/>
            </a:xfrm>
          </p:grpSpPr>
          <p:sp>
            <p:nvSpPr>
              <p:cNvPr id="35" name="i$liḋe-Freeform: Shape 211"/>
              <p:cNvSpPr>
                <a:spLocks/>
              </p:cNvSpPr>
              <p:nvPr/>
            </p:nvSpPr>
            <p:spPr bwMode="auto">
              <a:xfrm>
                <a:off x="6540500" y="2278063"/>
                <a:ext cx="892175" cy="736600"/>
              </a:xfrm>
              <a:custGeom>
                <a:avLst/>
                <a:gdLst>
                  <a:gd name="T0" fmla="*/ 2476 w 2477"/>
                  <a:gd name="T1" fmla="*/ 633 h 2048"/>
                  <a:gd name="T2" fmla="*/ 2029 w 2477"/>
                  <a:gd name="T3" fmla="*/ 2047 h 2048"/>
                  <a:gd name="T4" fmla="*/ 0 w 2477"/>
                  <a:gd name="T5" fmla="*/ 1396 h 2048"/>
                  <a:gd name="T6" fmla="*/ 447 w 2477"/>
                  <a:gd name="T7" fmla="*/ 0 h 2048"/>
                  <a:gd name="T8" fmla="*/ 2476 w 2477"/>
                  <a:gd name="T9" fmla="*/ 633 h 2048"/>
                </a:gdLst>
                <a:ahLst/>
                <a:cxnLst>
                  <a:cxn ang="0">
                    <a:pos x="T0" y="T1"/>
                  </a:cxn>
                  <a:cxn ang="0">
                    <a:pos x="T2" y="T3"/>
                  </a:cxn>
                  <a:cxn ang="0">
                    <a:pos x="T4" y="T5"/>
                  </a:cxn>
                  <a:cxn ang="0">
                    <a:pos x="T6" y="T7"/>
                  </a:cxn>
                  <a:cxn ang="0">
                    <a:pos x="T8" y="T9"/>
                  </a:cxn>
                </a:cxnLst>
                <a:rect l="0" t="0" r="r" b="b"/>
                <a:pathLst>
                  <a:path w="2477" h="2048">
                    <a:moveTo>
                      <a:pt x="2476" y="633"/>
                    </a:moveTo>
                    <a:lnTo>
                      <a:pt x="2029" y="2047"/>
                    </a:lnTo>
                    <a:lnTo>
                      <a:pt x="0" y="1396"/>
                    </a:lnTo>
                    <a:lnTo>
                      <a:pt x="447" y="0"/>
                    </a:lnTo>
                    <a:lnTo>
                      <a:pt x="2476" y="633"/>
                    </a:lnTo>
                  </a:path>
                </a:pathLst>
              </a:custGeom>
              <a:solidFill>
                <a:srgbClr val="EDEDE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36" name="i$liḋe-Freeform: Shape 212"/>
              <p:cNvSpPr>
                <a:spLocks/>
              </p:cNvSpPr>
              <p:nvPr/>
            </p:nvSpPr>
            <p:spPr bwMode="auto">
              <a:xfrm>
                <a:off x="6540500" y="2278063"/>
                <a:ext cx="892175" cy="736600"/>
              </a:xfrm>
              <a:custGeom>
                <a:avLst/>
                <a:gdLst>
                  <a:gd name="T0" fmla="*/ 2476 w 2477"/>
                  <a:gd name="T1" fmla="*/ 633 h 2048"/>
                  <a:gd name="T2" fmla="*/ 2029 w 2477"/>
                  <a:gd name="T3" fmla="*/ 2047 h 2048"/>
                  <a:gd name="T4" fmla="*/ 0 w 2477"/>
                  <a:gd name="T5" fmla="*/ 1396 h 2048"/>
                  <a:gd name="T6" fmla="*/ 447 w 2477"/>
                  <a:gd name="T7" fmla="*/ 0 h 2048"/>
                  <a:gd name="T8" fmla="*/ 2476 w 2477"/>
                  <a:gd name="T9" fmla="*/ 633 h 2048"/>
                </a:gdLst>
                <a:ahLst/>
                <a:cxnLst>
                  <a:cxn ang="0">
                    <a:pos x="T0" y="T1"/>
                  </a:cxn>
                  <a:cxn ang="0">
                    <a:pos x="T2" y="T3"/>
                  </a:cxn>
                  <a:cxn ang="0">
                    <a:pos x="T4" y="T5"/>
                  </a:cxn>
                  <a:cxn ang="0">
                    <a:pos x="T6" y="T7"/>
                  </a:cxn>
                  <a:cxn ang="0">
                    <a:pos x="T8" y="T9"/>
                  </a:cxn>
                </a:cxnLst>
                <a:rect l="0" t="0" r="r" b="b"/>
                <a:pathLst>
                  <a:path w="2477" h="2048">
                    <a:moveTo>
                      <a:pt x="2476" y="633"/>
                    </a:moveTo>
                    <a:lnTo>
                      <a:pt x="2029" y="2047"/>
                    </a:lnTo>
                    <a:lnTo>
                      <a:pt x="0" y="1396"/>
                    </a:lnTo>
                    <a:lnTo>
                      <a:pt x="447" y="0"/>
                    </a:lnTo>
                    <a:lnTo>
                      <a:pt x="2476" y="633"/>
                    </a:lnTo>
                  </a:path>
                </a:pathLst>
              </a:custGeom>
              <a:solidFill>
                <a:srgbClr val="EDEDE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37" name="i$liḋe-Freeform: Shape 213"/>
              <p:cNvSpPr>
                <a:spLocks/>
              </p:cNvSpPr>
              <p:nvPr/>
            </p:nvSpPr>
            <p:spPr bwMode="auto">
              <a:xfrm>
                <a:off x="6654800" y="2405063"/>
                <a:ext cx="134938" cy="309562"/>
              </a:xfrm>
              <a:custGeom>
                <a:avLst/>
                <a:gdLst>
                  <a:gd name="T0" fmla="*/ 373 w 374"/>
                  <a:gd name="T1" fmla="*/ 38 h 858"/>
                  <a:gd name="T2" fmla="*/ 112 w 374"/>
                  <a:gd name="T3" fmla="*/ 857 h 858"/>
                  <a:gd name="T4" fmla="*/ 0 w 374"/>
                  <a:gd name="T5" fmla="*/ 819 h 858"/>
                  <a:gd name="T6" fmla="*/ 261 w 374"/>
                  <a:gd name="T7" fmla="*/ 0 h 858"/>
                  <a:gd name="T8" fmla="*/ 373 w 374"/>
                  <a:gd name="T9" fmla="*/ 38 h 858"/>
                </a:gdLst>
                <a:ahLst/>
                <a:cxnLst>
                  <a:cxn ang="0">
                    <a:pos x="T0" y="T1"/>
                  </a:cxn>
                  <a:cxn ang="0">
                    <a:pos x="T2" y="T3"/>
                  </a:cxn>
                  <a:cxn ang="0">
                    <a:pos x="T4" y="T5"/>
                  </a:cxn>
                  <a:cxn ang="0">
                    <a:pos x="T6" y="T7"/>
                  </a:cxn>
                  <a:cxn ang="0">
                    <a:pos x="T8" y="T9"/>
                  </a:cxn>
                </a:cxnLst>
                <a:rect l="0" t="0" r="r" b="b"/>
                <a:pathLst>
                  <a:path w="374" h="858">
                    <a:moveTo>
                      <a:pt x="373" y="38"/>
                    </a:moveTo>
                    <a:lnTo>
                      <a:pt x="112" y="857"/>
                    </a:lnTo>
                    <a:lnTo>
                      <a:pt x="0" y="819"/>
                    </a:lnTo>
                    <a:lnTo>
                      <a:pt x="261" y="0"/>
                    </a:lnTo>
                    <a:lnTo>
                      <a:pt x="373" y="3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38" name="i$liḋe-Freeform: Shape 214"/>
              <p:cNvSpPr>
                <a:spLocks/>
              </p:cNvSpPr>
              <p:nvPr/>
            </p:nvSpPr>
            <p:spPr bwMode="auto">
              <a:xfrm>
                <a:off x="6654800" y="2405063"/>
                <a:ext cx="134938" cy="309562"/>
              </a:xfrm>
              <a:custGeom>
                <a:avLst/>
                <a:gdLst>
                  <a:gd name="T0" fmla="*/ 373 w 374"/>
                  <a:gd name="T1" fmla="*/ 38 h 858"/>
                  <a:gd name="T2" fmla="*/ 112 w 374"/>
                  <a:gd name="T3" fmla="*/ 857 h 858"/>
                  <a:gd name="T4" fmla="*/ 0 w 374"/>
                  <a:gd name="T5" fmla="*/ 819 h 858"/>
                  <a:gd name="T6" fmla="*/ 261 w 374"/>
                  <a:gd name="T7" fmla="*/ 0 h 858"/>
                  <a:gd name="T8" fmla="*/ 373 w 374"/>
                  <a:gd name="T9" fmla="*/ 38 h 858"/>
                </a:gdLst>
                <a:ahLst/>
                <a:cxnLst>
                  <a:cxn ang="0">
                    <a:pos x="T0" y="T1"/>
                  </a:cxn>
                  <a:cxn ang="0">
                    <a:pos x="T2" y="T3"/>
                  </a:cxn>
                  <a:cxn ang="0">
                    <a:pos x="T4" y="T5"/>
                  </a:cxn>
                  <a:cxn ang="0">
                    <a:pos x="T6" y="T7"/>
                  </a:cxn>
                  <a:cxn ang="0">
                    <a:pos x="T8" y="T9"/>
                  </a:cxn>
                </a:cxnLst>
                <a:rect l="0" t="0" r="r" b="b"/>
                <a:pathLst>
                  <a:path w="374" h="858">
                    <a:moveTo>
                      <a:pt x="373" y="38"/>
                    </a:moveTo>
                    <a:lnTo>
                      <a:pt x="112" y="857"/>
                    </a:lnTo>
                    <a:lnTo>
                      <a:pt x="0" y="819"/>
                    </a:lnTo>
                    <a:lnTo>
                      <a:pt x="261" y="0"/>
                    </a:lnTo>
                    <a:lnTo>
                      <a:pt x="373" y="3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39" name="i$liḋe-Freeform: Shape 215"/>
              <p:cNvSpPr>
                <a:spLocks/>
              </p:cNvSpPr>
              <p:nvPr/>
            </p:nvSpPr>
            <p:spPr bwMode="auto">
              <a:xfrm>
                <a:off x="6769100" y="2378075"/>
                <a:ext cx="93663" cy="255588"/>
              </a:xfrm>
              <a:custGeom>
                <a:avLst/>
                <a:gdLst>
                  <a:gd name="T0" fmla="*/ 261 w 262"/>
                  <a:gd name="T1" fmla="*/ 19 h 708"/>
                  <a:gd name="T2" fmla="*/ 56 w 262"/>
                  <a:gd name="T3" fmla="*/ 707 h 708"/>
                  <a:gd name="T4" fmla="*/ 0 w 262"/>
                  <a:gd name="T5" fmla="*/ 689 h 708"/>
                  <a:gd name="T6" fmla="*/ 223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0" name="i$liḋe-Freeform: Shape 216"/>
              <p:cNvSpPr>
                <a:spLocks/>
              </p:cNvSpPr>
              <p:nvPr/>
            </p:nvSpPr>
            <p:spPr bwMode="auto">
              <a:xfrm>
                <a:off x="6769100" y="2378075"/>
                <a:ext cx="93663" cy="255588"/>
              </a:xfrm>
              <a:custGeom>
                <a:avLst/>
                <a:gdLst>
                  <a:gd name="T0" fmla="*/ 261 w 262"/>
                  <a:gd name="T1" fmla="*/ 19 h 708"/>
                  <a:gd name="T2" fmla="*/ 56 w 262"/>
                  <a:gd name="T3" fmla="*/ 707 h 708"/>
                  <a:gd name="T4" fmla="*/ 0 w 262"/>
                  <a:gd name="T5" fmla="*/ 689 h 708"/>
                  <a:gd name="T6" fmla="*/ 223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1" name="i$liḋe-Freeform: Shape 217"/>
              <p:cNvSpPr>
                <a:spLocks/>
              </p:cNvSpPr>
              <p:nvPr/>
            </p:nvSpPr>
            <p:spPr bwMode="auto">
              <a:xfrm>
                <a:off x="6721475" y="2652713"/>
                <a:ext cx="188913" cy="174625"/>
              </a:xfrm>
              <a:custGeom>
                <a:avLst/>
                <a:gdLst>
                  <a:gd name="T0" fmla="*/ 522 w 523"/>
                  <a:gd name="T1" fmla="*/ 129 h 484"/>
                  <a:gd name="T2" fmla="*/ 410 w 523"/>
                  <a:gd name="T3" fmla="*/ 483 h 484"/>
                  <a:gd name="T4" fmla="*/ 0 w 523"/>
                  <a:gd name="T5" fmla="*/ 353 h 484"/>
                  <a:gd name="T6" fmla="*/ 112 w 523"/>
                  <a:gd name="T7" fmla="*/ 0 h 484"/>
                  <a:gd name="T8" fmla="*/ 522 w 523"/>
                  <a:gd name="T9" fmla="*/ 129 h 484"/>
                </a:gdLst>
                <a:ahLst/>
                <a:cxnLst>
                  <a:cxn ang="0">
                    <a:pos x="T0" y="T1"/>
                  </a:cxn>
                  <a:cxn ang="0">
                    <a:pos x="T2" y="T3"/>
                  </a:cxn>
                  <a:cxn ang="0">
                    <a:pos x="T4" y="T5"/>
                  </a:cxn>
                  <a:cxn ang="0">
                    <a:pos x="T6" y="T7"/>
                  </a:cxn>
                  <a:cxn ang="0">
                    <a:pos x="T8" y="T9"/>
                  </a:cxn>
                </a:cxnLst>
                <a:rect l="0" t="0" r="r" b="b"/>
                <a:pathLst>
                  <a:path w="523" h="484">
                    <a:moveTo>
                      <a:pt x="522" y="129"/>
                    </a:moveTo>
                    <a:lnTo>
                      <a:pt x="410" y="483"/>
                    </a:lnTo>
                    <a:lnTo>
                      <a:pt x="0" y="353"/>
                    </a:lnTo>
                    <a:lnTo>
                      <a:pt x="112" y="0"/>
                    </a:lnTo>
                    <a:lnTo>
                      <a:pt x="522" y="12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2" name="i$liḋe-Freeform: Shape 218"/>
              <p:cNvSpPr>
                <a:spLocks/>
              </p:cNvSpPr>
              <p:nvPr/>
            </p:nvSpPr>
            <p:spPr bwMode="auto">
              <a:xfrm>
                <a:off x="6721475" y="2652713"/>
                <a:ext cx="188913" cy="174625"/>
              </a:xfrm>
              <a:custGeom>
                <a:avLst/>
                <a:gdLst>
                  <a:gd name="T0" fmla="*/ 522 w 523"/>
                  <a:gd name="T1" fmla="*/ 129 h 484"/>
                  <a:gd name="T2" fmla="*/ 410 w 523"/>
                  <a:gd name="T3" fmla="*/ 483 h 484"/>
                  <a:gd name="T4" fmla="*/ 0 w 523"/>
                  <a:gd name="T5" fmla="*/ 353 h 484"/>
                  <a:gd name="T6" fmla="*/ 112 w 523"/>
                  <a:gd name="T7" fmla="*/ 0 h 484"/>
                  <a:gd name="T8" fmla="*/ 522 w 523"/>
                  <a:gd name="T9" fmla="*/ 129 h 484"/>
                </a:gdLst>
                <a:ahLst/>
                <a:cxnLst>
                  <a:cxn ang="0">
                    <a:pos x="T0" y="T1"/>
                  </a:cxn>
                  <a:cxn ang="0">
                    <a:pos x="T2" y="T3"/>
                  </a:cxn>
                  <a:cxn ang="0">
                    <a:pos x="T4" y="T5"/>
                  </a:cxn>
                  <a:cxn ang="0">
                    <a:pos x="T6" y="T7"/>
                  </a:cxn>
                  <a:cxn ang="0">
                    <a:pos x="T8" y="T9"/>
                  </a:cxn>
                </a:cxnLst>
                <a:rect l="0" t="0" r="r" b="b"/>
                <a:pathLst>
                  <a:path w="523" h="484">
                    <a:moveTo>
                      <a:pt x="522" y="129"/>
                    </a:moveTo>
                    <a:lnTo>
                      <a:pt x="410" y="483"/>
                    </a:lnTo>
                    <a:lnTo>
                      <a:pt x="0" y="353"/>
                    </a:lnTo>
                    <a:lnTo>
                      <a:pt x="112" y="0"/>
                    </a:lnTo>
                    <a:lnTo>
                      <a:pt x="522" y="12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3" name="i$liḋe-Freeform: Shape 219"/>
              <p:cNvSpPr>
                <a:spLocks/>
              </p:cNvSpPr>
              <p:nvPr/>
            </p:nvSpPr>
            <p:spPr bwMode="auto">
              <a:xfrm>
                <a:off x="6802438" y="2390775"/>
                <a:ext cx="93662" cy="255588"/>
              </a:xfrm>
              <a:custGeom>
                <a:avLst/>
                <a:gdLst>
                  <a:gd name="T0" fmla="*/ 261 w 262"/>
                  <a:gd name="T1" fmla="*/ 19 h 708"/>
                  <a:gd name="T2" fmla="*/ 56 w 262"/>
                  <a:gd name="T3" fmla="*/ 707 h 708"/>
                  <a:gd name="T4" fmla="*/ 0 w 262"/>
                  <a:gd name="T5" fmla="*/ 689 h 708"/>
                  <a:gd name="T6" fmla="*/ 223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4" name="i$liḋe-Freeform: Shape 220"/>
              <p:cNvSpPr>
                <a:spLocks/>
              </p:cNvSpPr>
              <p:nvPr/>
            </p:nvSpPr>
            <p:spPr bwMode="auto">
              <a:xfrm>
                <a:off x="6802438" y="2390775"/>
                <a:ext cx="93662" cy="255588"/>
              </a:xfrm>
              <a:custGeom>
                <a:avLst/>
                <a:gdLst>
                  <a:gd name="T0" fmla="*/ 261 w 262"/>
                  <a:gd name="T1" fmla="*/ 19 h 708"/>
                  <a:gd name="T2" fmla="*/ 56 w 262"/>
                  <a:gd name="T3" fmla="*/ 707 h 708"/>
                  <a:gd name="T4" fmla="*/ 0 w 262"/>
                  <a:gd name="T5" fmla="*/ 689 h 708"/>
                  <a:gd name="T6" fmla="*/ 223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5" name="i$liḋe-Freeform: Shape 221"/>
              <p:cNvSpPr>
                <a:spLocks/>
              </p:cNvSpPr>
              <p:nvPr/>
            </p:nvSpPr>
            <p:spPr bwMode="auto">
              <a:xfrm>
                <a:off x="6835775" y="2405063"/>
                <a:ext cx="93663" cy="249237"/>
              </a:xfrm>
              <a:custGeom>
                <a:avLst/>
                <a:gdLst>
                  <a:gd name="T0" fmla="*/ 261 w 262"/>
                  <a:gd name="T1" fmla="*/ 0 h 691"/>
                  <a:gd name="T2" fmla="*/ 37 w 262"/>
                  <a:gd name="T3" fmla="*/ 690 h 691"/>
                  <a:gd name="T4" fmla="*/ 0 w 262"/>
                  <a:gd name="T5" fmla="*/ 670 h 691"/>
                  <a:gd name="T6" fmla="*/ 224 w 262"/>
                  <a:gd name="T7" fmla="*/ 0 h 691"/>
                  <a:gd name="T8" fmla="*/ 261 w 262"/>
                  <a:gd name="T9" fmla="*/ 0 h 691"/>
                </a:gdLst>
                <a:ahLst/>
                <a:cxnLst>
                  <a:cxn ang="0">
                    <a:pos x="T0" y="T1"/>
                  </a:cxn>
                  <a:cxn ang="0">
                    <a:pos x="T2" y="T3"/>
                  </a:cxn>
                  <a:cxn ang="0">
                    <a:pos x="T4" y="T5"/>
                  </a:cxn>
                  <a:cxn ang="0">
                    <a:pos x="T6" y="T7"/>
                  </a:cxn>
                  <a:cxn ang="0">
                    <a:pos x="T8" y="T9"/>
                  </a:cxn>
                </a:cxnLst>
                <a:rect l="0" t="0" r="r" b="b"/>
                <a:pathLst>
                  <a:path w="262" h="691">
                    <a:moveTo>
                      <a:pt x="261" y="0"/>
                    </a:moveTo>
                    <a:lnTo>
                      <a:pt x="37" y="690"/>
                    </a:lnTo>
                    <a:lnTo>
                      <a:pt x="0" y="670"/>
                    </a:lnTo>
                    <a:lnTo>
                      <a:pt x="224" y="0"/>
                    </a:lnTo>
                    <a:lnTo>
                      <a:pt x="261" y="0"/>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6" name="i$liḋe-Freeform: Shape 222"/>
              <p:cNvSpPr>
                <a:spLocks/>
              </p:cNvSpPr>
              <p:nvPr/>
            </p:nvSpPr>
            <p:spPr bwMode="auto">
              <a:xfrm>
                <a:off x="6835775" y="2405063"/>
                <a:ext cx="93663" cy="249237"/>
              </a:xfrm>
              <a:custGeom>
                <a:avLst/>
                <a:gdLst>
                  <a:gd name="T0" fmla="*/ 261 w 262"/>
                  <a:gd name="T1" fmla="*/ 0 h 691"/>
                  <a:gd name="T2" fmla="*/ 37 w 262"/>
                  <a:gd name="T3" fmla="*/ 690 h 691"/>
                  <a:gd name="T4" fmla="*/ 0 w 262"/>
                  <a:gd name="T5" fmla="*/ 670 h 691"/>
                  <a:gd name="T6" fmla="*/ 224 w 262"/>
                  <a:gd name="T7" fmla="*/ 0 h 691"/>
                  <a:gd name="T8" fmla="*/ 261 w 262"/>
                  <a:gd name="T9" fmla="*/ 0 h 691"/>
                </a:gdLst>
                <a:ahLst/>
                <a:cxnLst>
                  <a:cxn ang="0">
                    <a:pos x="T0" y="T1"/>
                  </a:cxn>
                  <a:cxn ang="0">
                    <a:pos x="T2" y="T3"/>
                  </a:cxn>
                  <a:cxn ang="0">
                    <a:pos x="T4" y="T5"/>
                  </a:cxn>
                  <a:cxn ang="0">
                    <a:pos x="T6" y="T7"/>
                  </a:cxn>
                  <a:cxn ang="0">
                    <a:pos x="T8" y="T9"/>
                  </a:cxn>
                </a:cxnLst>
                <a:rect l="0" t="0" r="r" b="b"/>
                <a:pathLst>
                  <a:path w="262" h="691">
                    <a:moveTo>
                      <a:pt x="261" y="0"/>
                    </a:moveTo>
                    <a:lnTo>
                      <a:pt x="37" y="690"/>
                    </a:lnTo>
                    <a:lnTo>
                      <a:pt x="0" y="670"/>
                    </a:lnTo>
                    <a:lnTo>
                      <a:pt x="224" y="0"/>
                    </a:lnTo>
                    <a:lnTo>
                      <a:pt x="261" y="0"/>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7" name="i$liḋe-Freeform: Shape 223"/>
              <p:cNvSpPr>
                <a:spLocks/>
              </p:cNvSpPr>
              <p:nvPr/>
            </p:nvSpPr>
            <p:spPr bwMode="auto">
              <a:xfrm>
                <a:off x="6869113" y="2411413"/>
                <a:ext cx="93662" cy="255587"/>
              </a:xfrm>
              <a:custGeom>
                <a:avLst/>
                <a:gdLst>
                  <a:gd name="T0" fmla="*/ 261 w 262"/>
                  <a:gd name="T1" fmla="*/ 19 h 708"/>
                  <a:gd name="T2" fmla="*/ 37 w 262"/>
                  <a:gd name="T3" fmla="*/ 707 h 708"/>
                  <a:gd name="T4" fmla="*/ 0 w 262"/>
                  <a:gd name="T5" fmla="*/ 689 h 708"/>
                  <a:gd name="T6" fmla="*/ 205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37" y="707"/>
                    </a:lnTo>
                    <a:lnTo>
                      <a:pt x="0" y="689"/>
                    </a:lnTo>
                    <a:lnTo>
                      <a:pt x="205" y="0"/>
                    </a:lnTo>
                    <a:lnTo>
                      <a:pt x="261"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8" name="i$liḋe-Freeform: Shape 224"/>
              <p:cNvSpPr>
                <a:spLocks/>
              </p:cNvSpPr>
              <p:nvPr/>
            </p:nvSpPr>
            <p:spPr bwMode="auto">
              <a:xfrm>
                <a:off x="6869113" y="2411413"/>
                <a:ext cx="93662" cy="255587"/>
              </a:xfrm>
              <a:custGeom>
                <a:avLst/>
                <a:gdLst>
                  <a:gd name="T0" fmla="*/ 261 w 262"/>
                  <a:gd name="T1" fmla="*/ 19 h 708"/>
                  <a:gd name="T2" fmla="*/ 37 w 262"/>
                  <a:gd name="T3" fmla="*/ 707 h 708"/>
                  <a:gd name="T4" fmla="*/ 0 w 262"/>
                  <a:gd name="T5" fmla="*/ 689 h 708"/>
                  <a:gd name="T6" fmla="*/ 205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37" y="707"/>
                    </a:lnTo>
                    <a:lnTo>
                      <a:pt x="0" y="689"/>
                    </a:lnTo>
                    <a:lnTo>
                      <a:pt x="205" y="0"/>
                    </a:lnTo>
                    <a:lnTo>
                      <a:pt x="261"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49" name="i$liḋe-Freeform: Shape 225"/>
              <p:cNvSpPr>
                <a:spLocks/>
              </p:cNvSpPr>
              <p:nvPr/>
            </p:nvSpPr>
            <p:spPr bwMode="auto">
              <a:xfrm>
                <a:off x="6902450" y="2424113"/>
                <a:ext cx="93663" cy="247650"/>
              </a:xfrm>
              <a:custGeom>
                <a:avLst/>
                <a:gdLst>
                  <a:gd name="T0" fmla="*/ 261 w 262"/>
                  <a:gd name="T1" fmla="*/ 0 h 690"/>
                  <a:gd name="T2" fmla="*/ 38 w 262"/>
                  <a:gd name="T3" fmla="*/ 689 h 690"/>
                  <a:gd name="T4" fmla="*/ 0 w 262"/>
                  <a:gd name="T5" fmla="*/ 670 h 690"/>
                  <a:gd name="T6" fmla="*/ 205 w 262"/>
                  <a:gd name="T7" fmla="*/ 0 h 690"/>
                  <a:gd name="T8" fmla="*/ 261 w 262"/>
                  <a:gd name="T9" fmla="*/ 0 h 690"/>
                </a:gdLst>
                <a:ahLst/>
                <a:cxnLst>
                  <a:cxn ang="0">
                    <a:pos x="T0" y="T1"/>
                  </a:cxn>
                  <a:cxn ang="0">
                    <a:pos x="T2" y="T3"/>
                  </a:cxn>
                  <a:cxn ang="0">
                    <a:pos x="T4" y="T5"/>
                  </a:cxn>
                  <a:cxn ang="0">
                    <a:pos x="T6" y="T7"/>
                  </a:cxn>
                  <a:cxn ang="0">
                    <a:pos x="T8" y="T9"/>
                  </a:cxn>
                </a:cxnLst>
                <a:rect l="0" t="0" r="r" b="b"/>
                <a:pathLst>
                  <a:path w="262" h="690">
                    <a:moveTo>
                      <a:pt x="261" y="0"/>
                    </a:moveTo>
                    <a:lnTo>
                      <a:pt x="38" y="689"/>
                    </a:lnTo>
                    <a:lnTo>
                      <a:pt x="0" y="670"/>
                    </a:lnTo>
                    <a:lnTo>
                      <a:pt x="205" y="0"/>
                    </a:lnTo>
                    <a:lnTo>
                      <a:pt x="261" y="0"/>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0" name="i$liḋe-Freeform: Shape 226"/>
              <p:cNvSpPr>
                <a:spLocks/>
              </p:cNvSpPr>
              <p:nvPr/>
            </p:nvSpPr>
            <p:spPr bwMode="auto">
              <a:xfrm>
                <a:off x="6902450" y="2424113"/>
                <a:ext cx="93663" cy="247650"/>
              </a:xfrm>
              <a:custGeom>
                <a:avLst/>
                <a:gdLst>
                  <a:gd name="T0" fmla="*/ 261 w 262"/>
                  <a:gd name="T1" fmla="*/ 0 h 690"/>
                  <a:gd name="T2" fmla="*/ 38 w 262"/>
                  <a:gd name="T3" fmla="*/ 689 h 690"/>
                  <a:gd name="T4" fmla="*/ 0 w 262"/>
                  <a:gd name="T5" fmla="*/ 670 h 690"/>
                  <a:gd name="T6" fmla="*/ 205 w 262"/>
                  <a:gd name="T7" fmla="*/ 0 h 690"/>
                  <a:gd name="T8" fmla="*/ 261 w 262"/>
                  <a:gd name="T9" fmla="*/ 0 h 690"/>
                </a:gdLst>
                <a:ahLst/>
                <a:cxnLst>
                  <a:cxn ang="0">
                    <a:pos x="T0" y="T1"/>
                  </a:cxn>
                  <a:cxn ang="0">
                    <a:pos x="T2" y="T3"/>
                  </a:cxn>
                  <a:cxn ang="0">
                    <a:pos x="T4" y="T5"/>
                  </a:cxn>
                  <a:cxn ang="0">
                    <a:pos x="T6" y="T7"/>
                  </a:cxn>
                  <a:cxn ang="0">
                    <a:pos x="T8" y="T9"/>
                  </a:cxn>
                </a:cxnLst>
                <a:rect l="0" t="0" r="r" b="b"/>
                <a:pathLst>
                  <a:path w="262" h="690">
                    <a:moveTo>
                      <a:pt x="261" y="0"/>
                    </a:moveTo>
                    <a:lnTo>
                      <a:pt x="38" y="689"/>
                    </a:lnTo>
                    <a:lnTo>
                      <a:pt x="0" y="670"/>
                    </a:lnTo>
                    <a:lnTo>
                      <a:pt x="205" y="0"/>
                    </a:lnTo>
                    <a:lnTo>
                      <a:pt x="261" y="0"/>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1" name="i$liḋe-Freeform: Shape 227"/>
              <p:cNvSpPr>
                <a:spLocks/>
              </p:cNvSpPr>
              <p:nvPr/>
            </p:nvSpPr>
            <p:spPr bwMode="auto">
              <a:xfrm>
                <a:off x="6883400" y="2432050"/>
                <a:ext cx="147638" cy="403225"/>
              </a:xfrm>
              <a:custGeom>
                <a:avLst/>
                <a:gdLst>
                  <a:gd name="T0" fmla="*/ 410 w 411"/>
                  <a:gd name="T1" fmla="*/ 19 h 1118"/>
                  <a:gd name="T2" fmla="*/ 56 w 411"/>
                  <a:gd name="T3" fmla="*/ 1117 h 1118"/>
                  <a:gd name="T4" fmla="*/ 0 w 411"/>
                  <a:gd name="T5" fmla="*/ 1098 h 1118"/>
                  <a:gd name="T6" fmla="*/ 354 w 411"/>
                  <a:gd name="T7" fmla="*/ 0 h 1118"/>
                  <a:gd name="T8" fmla="*/ 410 w 411"/>
                  <a:gd name="T9" fmla="*/ 19 h 1118"/>
                </a:gdLst>
                <a:ahLst/>
                <a:cxnLst>
                  <a:cxn ang="0">
                    <a:pos x="T0" y="T1"/>
                  </a:cxn>
                  <a:cxn ang="0">
                    <a:pos x="T2" y="T3"/>
                  </a:cxn>
                  <a:cxn ang="0">
                    <a:pos x="T4" y="T5"/>
                  </a:cxn>
                  <a:cxn ang="0">
                    <a:pos x="T6" y="T7"/>
                  </a:cxn>
                  <a:cxn ang="0">
                    <a:pos x="T8" y="T9"/>
                  </a:cxn>
                </a:cxnLst>
                <a:rect l="0" t="0" r="r" b="b"/>
                <a:pathLst>
                  <a:path w="411" h="1118">
                    <a:moveTo>
                      <a:pt x="410" y="19"/>
                    </a:moveTo>
                    <a:lnTo>
                      <a:pt x="56" y="1117"/>
                    </a:lnTo>
                    <a:lnTo>
                      <a:pt x="0" y="1098"/>
                    </a:lnTo>
                    <a:lnTo>
                      <a:pt x="354" y="0"/>
                    </a:lnTo>
                    <a:lnTo>
                      <a:pt x="410"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2" name="i$liḋe-Freeform: Shape 228"/>
              <p:cNvSpPr>
                <a:spLocks/>
              </p:cNvSpPr>
              <p:nvPr/>
            </p:nvSpPr>
            <p:spPr bwMode="auto">
              <a:xfrm>
                <a:off x="6883400" y="2432050"/>
                <a:ext cx="147638" cy="403225"/>
              </a:xfrm>
              <a:custGeom>
                <a:avLst/>
                <a:gdLst>
                  <a:gd name="T0" fmla="*/ 410 w 411"/>
                  <a:gd name="T1" fmla="*/ 19 h 1118"/>
                  <a:gd name="T2" fmla="*/ 56 w 411"/>
                  <a:gd name="T3" fmla="*/ 1117 h 1118"/>
                  <a:gd name="T4" fmla="*/ 0 w 411"/>
                  <a:gd name="T5" fmla="*/ 1098 h 1118"/>
                  <a:gd name="T6" fmla="*/ 354 w 411"/>
                  <a:gd name="T7" fmla="*/ 0 h 1118"/>
                  <a:gd name="T8" fmla="*/ 410 w 411"/>
                  <a:gd name="T9" fmla="*/ 19 h 1118"/>
                </a:gdLst>
                <a:ahLst/>
                <a:cxnLst>
                  <a:cxn ang="0">
                    <a:pos x="T0" y="T1"/>
                  </a:cxn>
                  <a:cxn ang="0">
                    <a:pos x="T2" y="T3"/>
                  </a:cxn>
                  <a:cxn ang="0">
                    <a:pos x="T4" y="T5"/>
                  </a:cxn>
                  <a:cxn ang="0">
                    <a:pos x="T6" y="T7"/>
                  </a:cxn>
                  <a:cxn ang="0">
                    <a:pos x="T8" y="T9"/>
                  </a:cxn>
                </a:cxnLst>
                <a:rect l="0" t="0" r="r" b="b"/>
                <a:pathLst>
                  <a:path w="411" h="1118">
                    <a:moveTo>
                      <a:pt x="410" y="19"/>
                    </a:moveTo>
                    <a:lnTo>
                      <a:pt x="56" y="1117"/>
                    </a:lnTo>
                    <a:lnTo>
                      <a:pt x="0" y="1098"/>
                    </a:lnTo>
                    <a:lnTo>
                      <a:pt x="354" y="0"/>
                    </a:lnTo>
                    <a:lnTo>
                      <a:pt x="410"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3" name="i$liḋe-Freeform: Shape 229"/>
              <p:cNvSpPr>
                <a:spLocks/>
              </p:cNvSpPr>
              <p:nvPr/>
            </p:nvSpPr>
            <p:spPr bwMode="auto">
              <a:xfrm>
                <a:off x="6950075" y="2451100"/>
                <a:ext cx="141288" cy="403225"/>
              </a:xfrm>
              <a:custGeom>
                <a:avLst/>
                <a:gdLst>
                  <a:gd name="T0" fmla="*/ 390 w 391"/>
                  <a:gd name="T1" fmla="*/ 18 h 1118"/>
                  <a:gd name="T2" fmla="*/ 56 w 391"/>
                  <a:gd name="T3" fmla="*/ 1117 h 1118"/>
                  <a:gd name="T4" fmla="*/ 0 w 391"/>
                  <a:gd name="T5" fmla="*/ 1098 h 1118"/>
                  <a:gd name="T6" fmla="*/ 354 w 391"/>
                  <a:gd name="T7" fmla="*/ 0 h 1118"/>
                  <a:gd name="T8" fmla="*/ 390 w 391"/>
                  <a:gd name="T9" fmla="*/ 18 h 1118"/>
                </a:gdLst>
                <a:ahLst/>
                <a:cxnLst>
                  <a:cxn ang="0">
                    <a:pos x="T0" y="T1"/>
                  </a:cxn>
                  <a:cxn ang="0">
                    <a:pos x="T2" y="T3"/>
                  </a:cxn>
                  <a:cxn ang="0">
                    <a:pos x="T4" y="T5"/>
                  </a:cxn>
                  <a:cxn ang="0">
                    <a:pos x="T6" y="T7"/>
                  </a:cxn>
                  <a:cxn ang="0">
                    <a:pos x="T8" y="T9"/>
                  </a:cxn>
                </a:cxnLst>
                <a:rect l="0" t="0" r="r" b="b"/>
                <a:pathLst>
                  <a:path w="391" h="1118">
                    <a:moveTo>
                      <a:pt x="390" y="18"/>
                    </a:moveTo>
                    <a:lnTo>
                      <a:pt x="56" y="1117"/>
                    </a:lnTo>
                    <a:lnTo>
                      <a:pt x="0" y="1098"/>
                    </a:lnTo>
                    <a:lnTo>
                      <a:pt x="354" y="0"/>
                    </a:lnTo>
                    <a:lnTo>
                      <a:pt x="390" y="1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4" name="i$liḋe-Freeform: Shape 230"/>
              <p:cNvSpPr>
                <a:spLocks/>
              </p:cNvSpPr>
              <p:nvPr/>
            </p:nvSpPr>
            <p:spPr bwMode="auto">
              <a:xfrm>
                <a:off x="6950075" y="2451100"/>
                <a:ext cx="141288" cy="403225"/>
              </a:xfrm>
              <a:custGeom>
                <a:avLst/>
                <a:gdLst>
                  <a:gd name="T0" fmla="*/ 390 w 391"/>
                  <a:gd name="T1" fmla="*/ 18 h 1118"/>
                  <a:gd name="T2" fmla="*/ 56 w 391"/>
                  <a:gd name="T3" fmla="*/ 1117 h 1118"/>
                  <a:gd name="T4" fmla="*/ 0 w 391"/>
                  <a:gd name="T5" fmla="*/ 1098 h 1118"/>
                  <a:gd name="T6" fmla="*/ 354 w 391"/>
                  <a:gd name="T7" fmla="*/ 0 h 1118"/>
                  <a:gd name="T8" fmla="*/ 390 w 391"/>
                  <a:gd name="T9" fmla="*/ 18 h 1118"/>
                </a:gdLst>
                <a:ahLst/>
                <a:cxnLst>
                  <a:cxn ang="0">
                    <a:pos x="T0" y="T1"/>
                  </a:cxn>
                  <a:cxn ang="0">
                    <a:pos x="T2" y="T3"/>
                  </a:cxn>
                  <a:cxn ang="0">
                    <a:pos x="T4" y="T5"/>
                  </a:cxn>
                  <a:cxn ang="0">
                    <a:pos x="T6" y="T7"/>
                  </a:cxn>
                  <a:cxn ang="0">
                    <a:pos x="T8" y="T9"/>
                  </a:cxn>
                </a:cxnLst>
                <a:rect l="0" t="0" r="r" b="b"/>
                <a:pathLst>
                  <a:path w="391" h="1118">
                    <a:moveTo>
                      <a:pt x="390" y="18"/>
                    </a:moveTo>
                    <a:lnTo>
                      <a:pt x="56" y="1117"/>
                    </a:lnTo>
                    <a:lnTo>
                      <a:pt x="0" y="1098"/>
                    </a:lnTo>
                    <a:lnTo>
                      <a:pt x="354" y="0"/>
                    </a:lnTo>
                    <a:lnTo>
                      <a:pt x="390" y="1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5" name="i$liḋe-Freeform: Shape 231"/>
              <p:cNvSpPr>
                <a:spLocks/>
              </p:cNvSpPr>
              <p:nvPr/>
            </p:nvSpPr>
            <p:spPr bwMode="auto">
              <a:xfrm>
                <a:off x="6983413" y="2465388"/>
                <a:ext cx="141287" cy="403225"/>
              </a:xfrm>
              <a:custGeom>
                <a:avLst/>
                <a:gdLst>
                  <a:gd name="T0" fmla="*/ 390 w 391"/>
                  <a:gd name="T1" fmla="*/ 0 h 1118"/>
                  <a:gd name="T2" fmla="*/ 37 w 391"/>
                  <a:gd name="T3" fmla="*/ 1117 h 1118"/>
                  <a:gd name="T4" fmla="*/ 0 w 391"/>
                  <a:gd name="T5" fmla="*/ 1098 h 1118"/>
                  <a:gd name="T6" fmla="*/ 353 w 391"/>
                  <a:gd name="T7" fmla="*/ 0 h 1118"/>
                  <a:gd name="T8" fmla="*/ 390 w 391"/>
                  <a:gd name="T9" fmla="*/ 0 h 1118"/>
                </a:gdLst>
                <a:ahLst/>
                <a:cxnLst>
                  <a:cxn ang="0">
                    <a:pos x="T0" y="T1"/>
                  </a:cxn>
                  <a:cxn ang="0">
                    <a:pos x="T2" y="T3"/>
                  </a:cxn>
                  <a:cxn ang="0">
                    <a:pos x="T4" y="T5"/>
                  </a:cxn>
                  <a:cxn ang="0">
                    <a:pos x="T6" y="T7"/>
                  </a:cxn>
                  <a:cxn ang="0">
                    <a:pos x="T8" y="T9"/>
                  </a:cxn>
                </a:cxnLst>
                <a:rect l="0" t="0" r="r" b="b"/>
                <a:pathLst>
                  <a:path w="391" h="1118">
                    <a:moveTo>
                      <a:pt x="390" y="0"/>
                    </a:moveTo>
                    <a:lnTo>
                      <a:pt x="37" y="1117"/>
                    </a:lnTo>
                    <a:lnTo>
                      <a:pt x="0" y="1098"/>
                    </a:lnTo>
                    <a:lnTo>
                      <a:pt x="353" y="0"/>
                    </a:lnTo>
                    <a:lnTo>
                      <a:pt x="390" y="0"/>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6" name="i$liḋe-Freeform: Shape 232"/>
              <p:cNvSpPr>
                <a:spLocks/>
              </p:cNvSpPr>
              <p:nvPr/>
            </p:nvSpPr>
            <p:spPr bwMode="auto">
              <a:xfrm>
                <a:off x="6983413" y="2465388"/>
                <a:ext cx="141287" cy="403225"/>
              </a:xfrm>
              <a:custGeom>
                <a:avLst/>
                <a:gdLst>
                  <a:gd name="T0" fmla="*/ 390 w 391"/>
                  <a:gd name="T1" fmla="*/ 0 h 1118"/>
                  <a:gd name="T2" fmla="*/ 37 w 391"/>
                  <a:gd name="T3" fmla="*/ 1117 h 1118"/>
                  <a:gd name="T4" fmla="*/ 0 w 391"/>
                  <a:gd name="T5" fmla="*/ 1098 h 1118"/>
                  <a:gd name="T6" fmla="*/ 353 w 391"/>
                  <a:gd name="T7" fmla="*/ 0 h 1118"/>
                  <a:gd name="T8" fmla="*/ 390 w 391"/>
                  <a:gd name="T9" fmla="*/ 0 h 1118"/>
                </a:gdLst>
                <a:ahLst/>
                <a:cxnLst>
                  <a:cxn ang="0">
                    <a:pos x="T0" y="T1"/>
                  </a:cxn>
                  <a:cxn ang="0">
                    <a:pos x="T2" y="T3"/>
                  </a:cxn>
                  <a:cxn ang="0">
                    <a:pos x="T4" y="T5"/>
                  </a:cxn>
                  <a:cxn ang="0">
                    <a:pos x="T6" y="T7"/>
                  </a:cxn>
                  <a:cxn ang="0">
                    <a:pos x="T8" y="T9"/>
                  </a:cxn>
                </a:cxnLst>
                <a:rect l="0" t="0" r="r" b="b"/>
                <a:pathLst>
                  <a:path w="391" h="1118">
                    <a:moveTo>
                      <a:pt x="390" y="0"/>
                    </a:moveTo>
                    <a:lnTo>
                      <a:pt x="37" y="1117"/>
                    </a:lnTo>
                    <a:lnTo>
                      <a:pt x="0" y="1098"/>
                    </a:lnTo>
                    <a:lnTo>
                      <a:pt x="353" y="0"/>
                    </a:lnTo>
                    <a:lnTo>
                      <a:pt x="390" y="0"/>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7" name="i$liḋe-Freeform: Shape 233"/>
              <p:cNvSpPr>
                <a:spLocks/>
              </p:cNvSpPr>
              <p:nvPr/>
            </p:nvSpPr>
            <p:spPr bwMode="auto">
              <a:xfrm>
                <a:off x="7016750" y="2471738"/>
                <a:ext cx="141288" cy="403225"/>
              </a:xfrm>
              <a:custGeom>
                <a:avLst/>
                <a:gdLst>
                  <a:gd name="T0" fmla="*/ 391 w 392"/>
                  <a:gd name="T1" fmla="*/ 18 h 1118"/>
                  <a:gd name="T2" fmla="*/ 37 w 392"/>
                  <a:gd name="T3" fmla="*/ 1117 h 1118"/>
                  <a:gd name="T4" fmla="*/ 0 w 392"/>
                  <a:gd name="T5" fmla="*/ 1098 h 1118"/>
                  <a:gd name="T6" fmla="*/ 353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7" y="1117"/>
                    </a:lnTo>
                    <a:lnTo>
                      <a:pt x="0" y="1098"/>
                    </a:lnTo>
                    <a:lnTo>
                      <a:pt x="353" y="0"/>
                    </a:lnTo>
                    <a:lnTo>
                      <a:pt x="391" y="1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8" name="i$liḋe-Freeform: Shape 234"/>
              <p:cNvSpPr>
                <a:spLocks/>
              </p:cNvSpPr>
              <p:nvPr/>
            </p:nvSpPr>
            <p:spPr bwMode="auto">
              <a:xfrm>
                <a:off x="7016750" y="2471738"/>
                <a:ext cx="141288" cy="403225"/>
              </a:xfrm>
              <a:custGeom>
                <a:avLst/>
                <a:gdLst>
                  <a:gd name="T0" fmla="*/ 391 w 392"/>
                  <a:gd name="T1" fmla="*/ 18 h 1118"/>
                  <a:gd name="T2" fmla="*/ 37 w 392"/>
                  <a:gd name="T3" fmla="*/ 1117 h 1118"/>
                  <a:gd name="T4" fmla="*/ 0 w 392"/>
                  <a:gd name="T5" fmla="*/ 1098 h 1118"/>
                  <a:gd name="T6" fmla="*/ 353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7" y="1117"/>
                    </a:lnTo>
                    <a:lnTo>
                      <a:pt x="0" y="1098"/>
                    </a:lnTo>
                    <a:lnTo>
                      <a:pt x="353" y="0"/>
                    </a:lnTo>
                    <a:lnTo>
                      <a:pt x="391" y="1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59" name="i$liḋe-Freeform: Shape 235"/>
              <p:cNvSpPr>
                <a:spLocks/>
              </p:cNvSpPr>
              <p:nvPr/>
            </p:nvSpPr>
            <p:spPr bwMode="auto">
              <a:xfrm>
                <a:off x="7050088" y="2484438"/>
                <a:ext cx="141287" cy="403225"/>
              </a:xfrm>
              <a:custGeom>
                <a:avLst/>
                <a:gdLst>
                  <a:gd name="T0" fmla="*/ 391 w 392"/>
                  <a:gd name="T1" fmla="*/ 19 h 1118"/>
                  <a:gd name="T2" fmla="*/ 37 w 392"/>
                  <a:gd name="T3" fmla="*/ 1117 h 1118"/>
                  <a:gd name="T4" fmla="*/ 0 w 392"/>
                  <a:gd name="T5" fmla="*/ 1098 h 1118"/>
                  <a:gd name="T6" fmla="*/ 335 w 392"/>
                  <a:gd name="T7" fmla="*/ 0 h 1118"/>
                  <a:gd name="T8" fmla="*/ 391 w 392"/>
                  <a:gd name="T9" fmla="*/ 19 h 1118"/>
                </a:gdLst>
                <a:ahLst/>
                <a:cxnLst>
                  <a:cxn ang="0">
                    <a:pos x="T0" y="T1"/>
                  </a:cxn>
                  <a:cxn ang="0">
                    <a:pos x="T2" y="T3"/>
                  </a:cxn>
                  <a:cxn ang="0">
                    <a:pos x="T4" y="T5"/>
                  </a:cxn>
                  <a:cxn ang="0">
                    <a:pos x="T6" y="T7"/>
                  </a:cxn>
                  <a:cxn ang="0">
                    <a:pos x="T8" y="T9"/>
                  </a:cxn>
                </a:cxnLst>
                <a:rect l="0" t="0" r="r" b="b"/>
                <a:pathLst>
                  <a:path w="392" h="1118">
                    <a:moveTo>
                      <a:pt x="391" y="19"/>
                    </a:moveTo>
                    <a:lnTo>
                      <a:pt x="37" y="1117"/>
                    </a:lnTo>
                    <a:lnTo>
                      <a:pt x="0" y="1098"/>
                    </a:lnTo>
                    <a:lnTo>
                      <a:pt x="335" y="0"/>
                    </a:lnTo>
                    <a:lnTo>
                      <a:pt x="391"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60" name="i$liḋe-Freeform: Shape 236"/>
              <p:cNvSpPr>
                <a:spLocks/>
              </p:cNvSpPr>
              <p:nvPr/>
            </p:nvSpPr>
            <p:spPr bwMode="auto">
              <a:xfrm>
                <a:off x="7050088" y="2484438"/>
                <a:ext cx="141287" cy="403225"/>
              </a:xfrm>
              <a:custGeom>
                <a:avLst/>
                <a:gdLst>
                  <a:gd name="T0" fmla="*/ 391 w 392"/>
                  <a:gd name="T1" fmla="*/ 19 h 1118"/>
                  <a:gd name="T2" fmla="*/ 37 w 392"/>
                  <a:gd name="T3" fmla="*/ 1117 h 1118"/>
                  <a:gd name="T4" fmla="*/ 0 w 392"/>
                  <a:gd name="T5" fmla="*/ 1098 h 1118"/>
                  <a:gd name="T6" fmla="*/ 335 w 392"/>
                  <a:gd name="T7" fmla="*/ 0 h 1118"/>
                  <a:gd name="T8" fmla="*/ 391 w 392"/>
                  <a:gd name="T9" fmla="*/ 19 h 1118"/>
                </a:gdLst>
                <a:ahLst/>
                <a:cxnLst>
                  <a:cxn ang="0">
                    <a:pos x="T0" y="T1"/>
                  </a:cxn>
                  <a:cxn ang="0">
                    <a:pos x="T2" y="T3"/>
                  </a:cxn>
                  <a:cxn ang="0">
                    <a:pos x="T4" y="T5"/>
                  </a:cxn>
                  <a:cxn ang="0">
                    <a:pos x="T6" y="T7"/>
                  </a:cxn>
                  <a:cxn ang="0">
                    <a:pos x="T8" y="T9"/>
                  </a:cxn>
                </a:cxnLst>
                <a:rect l="0" t="0" r="r" b="b"/>
                <a:pathLst>
                  <a:path w="392" h="1118">
                    <a:moveTo>
                      <a:pt x="391" y="19"/>
                    </a:moveTo>
                    <a:lnTo>
                      <a:pt x="37" y="1117"/>
                    </a:lnTo>
                    <a:lnTo>
                      <a:pt x="0" y="1098"/>
                    </a:lnTo>
                    <a:lnTo>
                      <a:pt x="335" y="0"/>
                    </a:lnTo>
                    <a:lnTo>
                      <a:pt x="391"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61" name="i$liḋe-Freeform: Shape 237"/>
              <p:cNvSpPr>
                <a:spLocks/>
              </p:cNvSpPr>
              <p:nvPr/>
            </p:nvSpPr>
            <p:spPr bwMode="auto">
              <a:xfrm>
                <a:off x="7083425" y="2492375"/>
                <a:ext cx="141288" cy="403225"/>
              </a:xfrm>
              <a:custGeom>
                <a:avLst/>
                <a:gdLst>
                  <a:gd name="T0" fmla="*/ 391 w 392"/>
                  <a:gd name="T1" fmla="*/ 18 h 1118"/>
                  <a:gd name="T2" fmla="*/ 37 w 392"/>
                  <a:gd name="T3" fmla="*/ 1117 h 1118"/>
                  <a:gd name="T4" fmla="*/ 0 w 392"/>
                  <a:gd name="T5" fmla="*/ 1098 h 1118"/>
                  <a:gd name="T6" fmla="*/ 335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7"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62" name="i$liḋe-Freeform: Shape 238"/>
              <p:cNvSpPr>
                <a:spLocks/>
              </p:cNvSpPr>
              <p:nvPr/>
            </p:nvSpPr>
            <p:spPr bwMode="auto">
              <a:xfrm>
                <a:off x="7083425" y="2492375"/>
                <a:ext cx="141288" cy="403225"/>
              </a:xfrm>
              <a:custGeom>
                <a:avLst/>
                <a:gdLst>
                  <a:gd name="T0" fmla="*/ 391 w 392"/>
                  <a:gd name="T1" fmla="*/ 18 h 1118"/>
                  <a:gd name="T2" fmla="*/ 37 w 392"/>
                  <a:gd name="T3" fmla="*/ 1117 h 1118"/>
                  <a:gd name="T4" fmla="*/ 0 w 392"/>
                  <a:gd name="T5" fmla="*/ 1098 h 1118"/>
                  <a:gd name="T6" fmla="*/ 335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7"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63" name="i$liḋe-Freeform: Shape 239"/>
              <p:cNvSpPr>
                <a:spLocks/>
              </p:cNvSpPr>
              <p:nvPr/>
            </p:nvSpPr>
            <p:spPr bwMode="auto">
              <a:xfrm>
                <a:off x="7118350" y="2505075"/>
                <a:ext cx="141288" cy="403225"/>
              </a:xfrm>
              <a:custGeom>
                <a:avLst/>
                <a:gdLst>
                  <a:gd name="T0" fmla="*/ 391 w 392"/>
                  <a:gd name="T1" fmla="*/ 18 h 1118"/>
                  <a:gd name="T2" fmla="*/ 38 w 392"/>
                  <a:gd name="T3" fmla="*/ 1117 h 1118"/>
                  <a:gd name="T4" fmla="*/ 0 w 392"/>
                  <a:gd name="T5" fmla="*/ 1098 h 1118"/>
                  <a:gd name="T6" fmla="*/ 335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8"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64" name="i$liḋe-Freeform: Shape 240"/>
              <p:cNvSpPr>
                <a:spLocks/>
              </p:cNvSpPr>
              <p:nvPr/>
            </p:nvSpPr>
            <p:spPr bwMode="auto">
              <a:xfrm>
                <a:off x="7118350" y="2505075"/>
                <a:ext cx="141288" cy="403225"/>
              </a:xfrm>
              <a:custGeom>
                <a:avLst/>
                <a:gdLst>
                  <a:gd name="T0" fmla="*/ 391 w 392"/>
                  <a:gd name="T1" fmla="*/ 18 h 1118"/>
                  <a:gd name="T2" fmla="*/ 38 w 392"/>
                  <a:gd name="T3" fmla="*/ 1117 h 1118"/>
                  <a:gd name="T4" fmla="*/ 0 w 392"/>
                  <a:gd name="T5" fmla="*/ 1098 h 1118"/>
                  <a:gd name="T6" fmla="*/ 335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8"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65" name="i$liḋe-Freeform: Shape 241"/>
              <p:cNvSpPr>
                <a:spLocks/>
              </p:cNvSpPr>
              <p:nvPr/>
            </p:nvSpPr>
            <p:spPr bwMode="auto">
              <a:xfrm>
                <a:off x="7143750" y="2511425"/>
                <a:ext cx="147638" cy="403225"/>
              </a:xfrm>
              <a:custGeom>
                <a:avLst/>
                <a:gdLst>
                  <a:gd name="T0" fmla="*/ 410 w 411"/>
                  <a:gd name="T1" fmla="*/ 19 h 1118"/>
                  <a:gd name="T2" fmla="*/ 56 w 411"/>
                  <a:gd name="T3" fmla="*/ 1117 h 1118"/>
                  <a:gd name="T4" fmla="*/ 0 w 411"/>
                  <a:gd name="T5" fmla="*/ 1117 h 1118"/>
                  <a:gd name="T6" fmla="*/ 354 w 411"/>
                  <a:gd name="T7" fmla="*/ 0 h 1118"/>
                  <a:gd name="T8" fmla="*/ 410 w 411"/>
                  <a:gd name="T9" fmla="*/ 19 h 1118"/>
                </a:gdLst>
                <a:ahLst/>
                <a:cxnLst>
                  <a:cxn ang="0">
                    <a:pos x="T0" y="T1"/>
                  </a:cxn>
                  <a:cxn ang="0">
                    <a:pos x="T2" y="T3"/>
                  </a:cxn>
                  <a:cxn ang="0">
                    <a:pos x="T4" y="T5"/>
                  </a:cxn>
                  <a:cxn ang="0">
                    <a:pos x="T6" y="T7"/>
                  </a:cxn>
                  <a:cxn ang="0">
                    <a:pos x="T8" y="T9"/>
                  </a:cxn>
                </a:cxnLst>
                <a:rect l="0" t="0" r="r" b="b"/>
                <a:pathLst>
                  <a:path w="411" h="1118">
                    <a:moveTo>
                      <a:pt x="410" y="19"/>
                    </a:moveTo>
                    <a:lnTo>
                      <a:pt x="56" y="1117"/>
                    </a:lnTo>
                    <a:lnTo>
                      <a:pt x="0" y="1117"/>
                    </a:lnTo>
                    <a:lnTo>
                      <a:pt x="354" y="0"/>
                    </a:lnTo>
                    <a:lnTo>
                      <a:pt x="410"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66" name="i$liḋe-Freeform: Shape 242"/>
              <p:cNvSpPr>
                <a:spLocks/>
              </p:cNvSpPr>
              <p:nvPr/>
            </p:nvSpPr>
            <p:spPr bwMode="auto">
              <a:xfrm>
                <a:off x="7143750" y="2511425"/>
                <a:ext cx="147638" cy="403225"/>
              </a:xfrm>
              <a:custGeom>
                <a:avLst/>
                <a:gdLst>
                  <a:gd name="T0" fmla="*/ 410 w 411"/>
                  <a:gd name="T1" fmla="*/ 19 h 1118"/>
                  <a:gd name="T2" fmla="*/ 56 w 411"/>
                  <a:gd name="T3" fmla="*/ 1117 h 1118"/>
                  <a:gd name="T4" fmla="*/ 0 w 411"/>
                  <a:gd name="T5" fmla="*/ 1117 h 1118"/>
                  <a:gd name="T6" fmla="*/ 354 w 411"/>
                  <a:gd name="T7" fmla="*/ 0 h 1118"/>
                  <a:gd name="T8" fmla="*/ 410 w 411"/>
                  <a:gd name="T9" fmla="*/ 19 h 1118"/>
                </a:gdLst>
                <a:ahLst/>
                <a:cxnLst>
                  <a:cxn ang="0">
                    <a:pos x="T0" y="T1"/>
                  </a:cxn>
                  <a:cxn ang="0">
                    <a:pos x="T2" y="T3"/>
                  </a:cxn>
                  <a:cxn ang="0">
                    <a:pos x="T4" y="T5"/>
                  </a:cxn>
                  <a:cxn ang="0">
                    <a:pos x="T6" y="T7"/>
                  </a:cxn>
                  <a:cxn ang="0">
                    <a:pos x="T8" y="T9"/>
                  </a:cxn>
                </a:cxnLst>
                <a:rect l="0" t="0" r="r" b="b"/>
                <a:pathLst>
                  <a:path w="411" h="1118">
                    <a:moveTo>
                      <a:pt x="410" y="19"/>
                    </a:moveTo>
                    <a:lnTo>
                      <a:pt x="56" y="1117"/>
                    </a:lnTo>
                    <a:lnTo>
                      <a:pt x="0" y="1117"/>
                    </a:lnTo>
                    <a:lnTo>
                      <a:pt x="354" y="0"/>
                    </a:lnTo>
                    <a:lnTo>
                      <a:pt x="410" y="19"/>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67" name="i$liḋe-Freeform: Shape 243"/>
              <p:cNvSpPr>
                <a:spLocks/>
              </p:cNvSpPr>
              <p:nvPr/>
            </p:nvSpPr>
            <p:spPr bwMode="auto">
              <a:xfrm>
                <a:off x="7177088" y="2525713"/>
                <a:ext cx="141287" cy="403225"/>
              </a:xfrm>
              <a:custGeom>
                <a:avLst/>
                <a:gdLst>
                  <a:gd name="T0" fmla="*/ 392 w 393"/>
                  <a:gd name="T1" fmla="*/ 18 h 1118"/>
                  <a:gd name="T2" fmla="*/ 56 w 393"/>
                  <a:gd name="T3" fmla="*/ 1117 h 1118"/>
                  <a:gd name="T4" fmla="*/ 0 w 393"/>
                  <a:gd name="T5" fmla="*/ 1098 h 1118"/>
                  <a:gd name="T6" fmla="*/ 354 w 393"/>
                  <a:gd name="T7" fmla="*/ 0 h 1118"/>
                  <a:gd name="T8" fmla="*/ 392 w 393"/>
                  <a:gd name="T9" fmla="*/ 18 h 1118"/>
                </a:gdLst>
                <a:ahLst/>
                <a:cxnLst>
                  <a:cxn ang="0">
                    <a:pos x="T0" y="T1"/>
                  </a:cxn>
                  <a:cxn ang="0">
                    <a:pos x="T2" y="T3"/>
                  </a:cxn>
                  <a:cxn ang="0">
                    <a:pos x="T4" y="T5"/>
                  </a:cxn>
                  <a:cxn ang="0">
                    <a:pos x="T6" y="T7"/>
                  </a:cxn>
                  <a:cxn ang="0">
                    <a:pos x="T8" y="T9"/>
                  </a:cxn>
                </a:cxnLst>
                <a:rect l="0" t="0" r="r" b="b"/>
                <a:pathLst>
                  <a:path w="393" h="1118">
                    <a:moveTo>
                      <a:pt x="392" y="18"/>
                    </a:moveTo>
                    <a:lnTo>
                      <a:pt x="56" y="1117"/>
                    </a:lnTo>
                    <a:lnTo>
                      <a:pt x="0" y="1098"/>
                    </a:lnTo>
                    <a:lnTo>
                      <a:pt x="354" y="0"/>
                    </a:lnTo>
                    <a:lnTo>
                      <a:pt x="392" y="1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68" name="i$liḋe-Freeform: Shape 244"/>
              <p:cNvSpPr>
                <a:spLocks/>
              </p:cNvSpPr>
              <p:nvPr/>
            </p:nvSpPr>
            <p:spPr bwMode="auto">
              <a:xfrm>
                <a:off x="7177088" y="2525713"/>
                <a:ext cx="141287" cy="403225"/>
              </a:xfrm>
              <a:custGeom>
                <a:avLst/>
                <a:gdLst>
                  <a:gd name="T0" fmla="*/ 392 w 393"/>
                  <a:gd name="T1" fmla="*/ 18 h 1118"/>
                  <a:gd name="T2" fmla="*/ 56 w 393"/>
                  <a:gd name="T3" fmla="*/ 1117 h 1118"/>
                  <a:gd name="T4" fmla="*/ 0 w 393"/>
                  <a:gd name="T5" fmla="*/ 1098 h 1118"/>
                  <a:gd name="T6" fmla="*/ 354 w 393"/>
                  <a:gd name="T7" fmla="*/ 0 h 1118"/>
                  <a:gd name="T8" fmla="*/ 392 w 393"/>
                  <a:gd name="T9" fmla="*/ 18 h 1118"/>
                </a:gdLst>
                <a:ahLst/>
                <a:cxnLst>
                  <a:cxn ang="0">
                    <a:pos x="T0" y="T1"/>
                  </a:cxn>
                  <a:cxn ang="0">
                    <a:pos x="T2" y="T3"/>
                  </a:cxn>
                  <a:cxn ang="0">
                    <a:pos x="T4" y="T5"/>
                  </a:cxn>
                  <a:cxn ang="0">
                    <a:pos x="T6" y="T7"/>
                  </a:cxn>
                  <a:cxn ang="0">
                    <a:pos x="T8" y="T9"/>
                  </a:cxn>
                </a:cxnLst>
                <a:rect l="0" t="0" r="r" b="b"/>
                <a:pathLst>
                  <a:path w="393" h="1118">
                    <a:moveTo>
                      <a:pt x="392" y="18"/>
                    </a:moveTo>
                    <a:lnTo>
                      <a:pt x="56" y="1117"/>
                    </a:lnTo>
                    <a:lnTo>
                      <a:pt x="0" y="1098"/>
                    </a:lnTo>
                    <a:lnTo>
                      <a:pt x="354" y="0"/>
                    </a:lnTo>
                    <a:lnTo>
                      <a:pt x="392" y="18"/>
                    </a:ln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69" name="i$liḋe-Freeform: Shape 245"/>
              <p:cNvSpPr>
                <a:spLocks/>
              </p:cNvSpPr>
              <p:nvPr/>
            </p:nvSpPr>
            <p:spPr bwMode="auto">
              <a:xfrm>
                <a:off x="6729413" y="1935163"/>
                <a:ext cx="825500" cy="925512"/>
              </a:xfrm>
              <a:custGeom>
                <a:avLst/>
                <a:gdLst>
                  <a:gd name="T0" fmla="*/ 2290 w 2291"/>
                  <a:gd name="T1" fmla="*/ 1880 h 2570"/>
                  <a:gd name="T2" fmla="*/ 987 w 2291"/>
                  <a:gd name="T3" fmla="*/ 2569 h 2570"/>
                  <a:gd name="T4" fmla="*/ 0 w 2291"/>
                  <a:gd name="T5" fmla="*/ 689 h 2570"/>
                  <a:gd name="T6" fmla="*/ 1303 w 2291"/>
                  <a:gd name="T7" fmla="*/ 0 h 2570"/>
                  <a:gd name="T8" fmla="*/ 2290 w 2291"/>
                  <a:gd name="T9" fmla="*/ 1880 h 2570"/>
                </a:gdLst>
                <a:ahLst/>
                <a:cxnLst>
                  <a:cxn ang="0">
                    <a:pos x="T0" y="T1"/>
                  </a:cxn>
                  <a:cxn ang="0">
                    <a:pos x="T2" y="T3"/>
                  </a:cxn>
                  <a:cxn ang="0">
                    <a:pos x="T4" y="T5"/>
                  </a:cxn>
                  <a:cxn ang="0">
                    <a:pos x="T6" y="T7"/>
                  </a:cxn>
                  <a:cxn ang="0">
                    <a:pos x="T8" y="T9"/>
                  </a:cxn>
                </a:cxnLst>
                <a:rect l="0" t="0" r="r" b="b"/>
                <a:pathLst>
                  <a:path w="2291" h="2570">
                    <a:moveTo>
                      <a:pt x="2290" y="1880"/>
                    </a:moveTo>
                    <a:lnTo>
                      <a:pt x="987" y="2569"/>
                    </a:lnTo>
                    <a:lnTo>
                      <a:pt x="0" y="689"/>
                    </a:lnTo>
                    <a:lnTo>
                      <a:pt x="1303" y="0"/>
                    </a:lnTo>
                    <a:lnTo>
                      <a:pt x="2290" y="1880"/>
                    </a:lnTo>
                  </a:path>
                </a:pathLst>
              </a:custGeom>
              <a:solidFill>
                <a:srgbClr val="F8FAF7"/>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70" name="i$liḋe-Freeform: Shape 246"/>
              <p:cNvSpPr>
                <a:spLocks/>
              </p:cNvSpPr>
              <p:nvPr/>
            </p:nvSpPr>
            <p:spPr bwMode="auto">
              <a:xfrm>
                <a:off x="6729413" y="1935163"/>
                <a:ext cx="825500" cy="925512"/>
              </a:xfrm>
              <a:custGeom>
                <a:avLst/>
                <a:gdLst>
                  <a:gd name="T0" fmla="*/ 2290 w 2291"/>
                  <a:gd name="T1" fmla="*/ 1880 h 2570"/>
                  <a:gd name="T2" fmla="*/ 987 w 2291"/>
                  <a:gd name="T3" fmla="*/ 2569 h 2570"/>
                  <a:gd name="T4" fmla="*/ 0 w 2291"/>
                  <a:gd name="T5" fmla="*/ 689 h 2570"/>
                  <a:gd name="T6" fmla="*/ 1303 w 2291"/>
                  <a:gd name="T7" fmla="*/ 0 h 2570"/>
                  <a:gd name="T8" fmla="*/ 2290 w 2291"/>
                  <a:gd name="T9" fmla="*/ 1880 h 2570"/>
                </a:gdLst>
                <a:ahLst/>
                <a:cxnLst>
                  <a:cxn ang="0">
                    <a:pos x="T0" y="T1"/>
                  </a:cxn>
                  <a:cxn ang="0">
                    <a:pos x="T2" y="T3"/>
                  </a:cxn>
                  <a:cxn ang="0">
                    <a:pos x="T4" y="T5"/>
                  </a:cxn>
                  <a:cxn ang="0">
                    <a:pos x="T6" y="T7"/>
                  </a:cxn>
                  <a:cxn ang="0">
                    <a:pos x="T8" y="T9"/>
                  </a:cxn>
                </a:cxnLst>
                <a:rect l="0" t="0" r="r" b="b"/>
                <a:pathLst>
                  <a:path w="2291" h="2570">
                    <a:moveTo>
                      <a:pt x="2290" y="1880"/>
                    </a:moveTo>
                    <a:lnTo>
                      <a:pt x="987" y="2569"/>
                    </a:lnTo>
                    <a:lnTo>
                      <a:pt x="0" y="689"/>
                    </a:lnTo>
                    <a:lnTo>
                      <a:pt x="1303" y="0"/>
                    </a:lnTo>
                    <a:lnTo>
                      <a:pt x="2290" y="1880"/>
                    </a:lnTo>
                  </a:path>
                </a:pathLst>
              </a:custGeom>
              <a:solidFill>
                <a:srgbClr val="F8FAF7"/>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71" name="i$liḋe-Freeform: Shape 247"/>
              <p:cNvSpPr>
                <a:spLocks/>
              </p:cNvSpPr>
              <p:nvPr/>
            </p:nvSpPr>
            <p:spPr bwMode="auto">
              <a:xfrm>
                <a:off x="6869113" y="2062163"/>
                <a:ext cx="295275" cy="180975"/>
              </a:xfrm>
              <a:custGeom>
                <a:avLst/>
                <a:gdLst>
                  <a:gd name="T0" fmla="*/ 819 w 820"/>
                  <a:gd name="T1" fmla="*/ 93 h 503"/>
                  <a:gd name="T2" fmla="*/ 37 w 820"/>
                  <a:gd name="T3" fmla="*/ 502 h 503"/>
                  <a:gd name="T4" fmla="*/ 0 w 820"/>
                  <a:gd name="T5" fmla="*/ 409 h 503"/>
                  <a:gd name="T6" fmla="*/ 763 w 820"/>
                  <a:gd name="T7" fmla="*/ 0 h 503"/>
                  <a:gd name="T8" fmla="*/ 819 w 820"/>
                  <a:gd name="T9" fmla="*/ 93 h 503"/>
                </a:gdLst>
                <a:ahLst/>
                <a:cxnLst>
                  <a:cxn ang="0">
                    <a:pos x="T0" y="T1"/>
                  </a:cxn>
                  <a:cxn ang="0">
                    <a:pos x="T2" y="T3"/>
                  </a:cxn>
                  <a:cxn ang="0">
                    <a:pos x="T4" y="T5"/>
                  </a:cxn>
                  <a:cxn ang="0">
                    <a:pos x="T6" y="T7"/>
                  </a:cxn>
                  <a:cxn ang="0">
                    <a:pos x="T8" y="T9"/>
                  </a:cxn>
                </a:cxnLst>
                <a:rect l="0" t="0" r="r" b="b"/>
                <a:pathLst>
                  <a:path w="820" h="503">
                    <a:moveTo>
                      <a:pt x="819" y="93"/>
                    </a:moveTo>
                    <a:lnTo>
                      <a:pt x="37" y="502"/>
                    </a:lnTo>
                    <a:lnTo>
                      <a:pt x="0" y="409"/>
                    </a:lnTo>
                    <a:lnTo>
                      <a:pt x="763" y="0"/>
                    </a:lnTo>
                    <a:lnTo>
                      <a:pt x="819" y="93"/>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72" name="i$liḋe-Freeform: Shape 248"/>
              <p:cNvSpPr>
                <a:spLocks/>
              </p:cNvSpPr>
              <p:nvPr/>
            </p:nvSpPr>
            <p:spPr bwMode="auto">
              <a:xfrm>
                <a:off x="6869113" y="2062163"/>
                <a:ext cx="295275" cy="180975"/>
              </a:xfrm>
              <a:custGeom>
                <a:avLst/>
                <a:gdLst>
                  <a:gd name="T0" fmla="*/ 819 w 820"/>
                  <a:gd name="T1" fmla="*/ 93 h 503"/>
                  <a:gd name="T2" fmla="*/ 37 w 820"/>
                  <a:gd name="T3" fmla="*/ 502 h 503"/>
                  <a:gd name="T4" fmla="*/ 0 w 820"/>
                  <a:gd name="T5" fmla="*/ 409 h 503"/>
                  <a:gd name="T6" fmla="*/ 763 w 820"/>
                  <a:gd name="T7" fmla="*/ 0 h 503"/>
                  <a:gd name="T8" fmla="*/ 819 w 820"/>
                  <a:gd name="T9" fmla="*/ 93 h 503"/>
                </a:gdLst>
                <a:ahLst/>
                <a:cxnLst>
                  <a:cxn ang="0">
                    <a:pos x="T0" y="T1"/>
                  </a:cxn>
                  <a:cxn ang="0">
                    <a:pos x="T2" y="T3"/>
                  </a:cxn>
                  <a:cxn ang="0">
                    <a:pos x="T4" y="T5"/>
                  </a:cxn>
                  <a:cxn ang="0">
                    <a:pos x="T6" y="T7"/>
                  </a:cxn>
                  <a:cxn ang="0">
                    <a:pos x="T8" y="T9"/>
                  </a:cxn>
                </a:cxnLst>
                <a:rect l="0" t="0" r="r" b="b"/>
                <a:pathLst>
                  <a:path w="820" h="503">
                    <a:moveTo>
                      <a:pt x="819" y="93"/>
                    </a:moveTo>
                    <a:lnTo>
                      <a:pt x="37" y="502"/>
                    </a:lnTo>
                    <a:lnTo>
                      <a:pt x="0" y="409"/>
                    </a:lnTo>
                    <a:lnTo>
                      <a:pt x="763" y="0"/>
                    </a:lnTo>
                    <a:lnTo>
                      <a:pt x="819" y="93"/>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73" name="i$liḋe-Freeform: Shape 249"/>
              <p:cNvSpPr>
                <a:spLocks/>
              </p:cNvSpPr>
              <p:nvPr/>
            </p:nvSpPr>
            <p:spPr bwMode="auto">
              <a:xfrm>
                <a:off x="6997700" y="2116138"/>
                <a:ext cx="241300" cy="134937"/>
              </a:xfrm>
              <a:custGeom>
                <a:avLst/>
                <a:gdLst>
                  <a:gd name="T0" fmla="*/ 670 w 671"/>
                  <a:gd name="T1" fmla="*/ 37 h 373"/>
                  <a:gd name="T2" fmla="*/ 37 w 671"/>
                  <a:gd name="T3" fmla="*/ 372 h 373"/>
                  <a:gd name="T4" fmla="*/ 0 w 671"/>
                  <a:gd name="T5" fmla="*/ 335 h 373"/>
                  <a:gd name="T6" fmla="*/ 651 w 671"/>
                  <a:gd name="T7" fmla="*/ 0 h 373"/>
                  <a:gd name="T8" fmla="*/ 670 w 671"/>
                  <a:gd name="T9" fmla="*/ 37 h 373"/>
                </a:gdLst>
                <a:ahLst/>
                <a:cxnLst>
                  <a:cxn ang="0">
                    <a:pos x="T0" y="T1"/>
                  </a:cxn>
                  <a:cxn ang="0">
                    <a:pos x="T2" y="T3"/>
                  </a:cxn>
                  <a:cxn ang="0">
                    <a:pos x="T4" y="T5"/>
                  </a:cxn>
                  <a:cxn ang="0">
                    <a:pos x="T6" y="T7"/>
                  </a:cxn>
                  <a:cxn ang="0">
                    <a:pos x="T8" y="T9"/>
                  </a:cxn>
                </a:cxnLst>
                <a:rect l="0" t="0" r="r" b="b"/>
                <a:pathLst>
                  <a:path w="671" h="373">
                    <a:moveTo>
                      <a:pt x="670" y="37"/>
                    </a:moveTo>
                    <a:lnTo>
                      <a:pt x="37" y="372"/>
                    </a:lnTo>
                    <a:lnTo>
                      <a:pt x="0" y="335"/>
                    </a:lnTo>
                    <a:lnTo>
                      <a:pt x="651" y="0"/>
                    </a:lnTo>
                    <a:lnTo>
                      <a:pt x="670"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74" name="iS1ide-Freeform: Shape 250"/>
              <p:cNvSpPr>
                <a:spLocks/>
              </p:cNvSpPr>
              <p:nvPr/>
            </p:nvSpPr>
            <p:spPr bwMode="auto">
              <a:xfrm>
                <a:off x="6997700" y="2116138"/>
                <a:ext cx="241300" cy="134937"/>
              </a:xfrm>
              <a:custGeom>
                <a:avLst/>
                <a:gdLst>
                  <a:gd name="T0" fmla="*/ 670 w 671"/>
                  <a:gd name="T1" fmla="*/ 37 h 373"/>
                  <a:gd name="T2" fmla="*/ 37 w 671"/>
                  <a:gd name="T3" fmla="*/ 372 h 373"/>
                  <a:gd name="T4" fmla="*/ 0 w 671"/>
                  <a:gd name="T5" fmla="*/ 335 h 373"/>
                  <a:gd name="T6" fmla="*/ 651 w 671"/>
                  <a:gd name="T7" fmla="*/ 0 h 373"/>
                  <a:gd name="T8" fmla="*/ 670 w 671"/>
                  <a:gd name="T9" fmla="*/ 37 h 373"/>
                </a:gdLst>
                <a:ahLst/>
                <a:cxnLst>
                  <a:cxn ang="0">
                    <a:pos x="T0" y="T1"/>
                  </a:cxn>
                  <a:cxn ang="0">
                    <a:pos x="T2" y="T3"/>
                  </a:cxn>
                  <a:cxn ang="0">
                    <a:pos x="T4" y="T5"/>
                  </a:cxn>
                  <a:cxn ang="0">
                    <a:pos x="T6" y="T7"/>
                  </a:cxn>
                  <a:cxn ang="0">
                    <a:pos x="T8" y="T9"/>
                  </a:cxn>
                </a:cxnLst>
                <a:rect l="0" t="0" r="r" b="b"/>
                <a:pathLst>
                  <a:path w="671" h="373">
                    <a:moveTo>
                      <a:pt x="670" y="37"/>
                    </a:moveTo>
                    <a:lnTo>
                      <a:pt x="37" y="372"/>
                    </a:lnTo>
                    <a:lnTo>
                      <a:pt x="0" y="335"/>
                    </a:lnTo>
                    <a:lnTo>
                      <a:pt x="651" y="0"/>
                    </a:lnTo>
                    <a:lnTo>
                      <a:pt x="670"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75" name="iS1ide-Freeform: Shape 251"/>
              <p:cNvSpPr>
                <a:spLocks/>
              </p:cNvSpPr>
              <p:nvPr/>
            </p:nvSpPr>
            <p:spPr bwMode="auto">
              <a:xfrm>
                <a:off x="6856413" y="2243138"/>
                <a:ext cx="195262" cy="207962"/>
              </a:xfrm>
              <a:custGeom>
                <a:avLst/>
                <a:gdLst>
                  <a:gd name="T0" fmla="*/ 540 w 541"/>
                  <a:gd name="T1" fmla="*/ 392 h 579"/>
                  <a:gd name="T2" fmla="*/ 205 w 541"/>
                  <a:gd name="T3" fmla="*/ 578 h 579"/>
                  <a:gd name="T4" fmla="*/ 0 w 541"/>
                  <a:gd name="T5" fmla="*/ 187 h 579"/>
                  <a:gd name="T6" fmla="*/ 335 w 541"/>
                  <a:gd name="T7" fmla="*/ 0 h 579"/>
                  <a:gd name="T8" fmla="*/ 540 w 541"/>
                  <a:gd name="T9" fmla="*/ 392 h 579"/>
                </a:gdLst>
                <a:ahLst/>
                <a:cxnLst>
                  <a:cxn ang="0">
                    <a:pos x="T0" y="T1"/>
                  </a:cxn>
                  <a:cxn ang="0">
                    <a:pos x="T2" y="T3"/>
                  </a:cxn>
                  <a:cxn ang="0">
                    <a:pos x="T4" y="T5"/>
                  </a:cxn>
                  <a:cxn ang="0">
                    <a:pos x="T6" y="T7"/>
                  </a:cxn>
                  <a:cxn ang="0">
                    <a:pos x="T8" y="T9"/>
                  </a:cxn>
                </a:cxnLst>
                <a:rect l="0" t="0" r="r" b="b"/>
                <a:pathLst>
                  <a:path w="541" h="579">
                    <a:moveTo>
                      <a:pt x="540" y="392"/>
                    </a:moveTo>
                    <a:lnTo>
                      <a:pt x="205" y="578"/>
                    </a:lnTo>
                    <a:lnTo>
                      <a:pt x="0" y="187"/>
                    </a:lnTo>
                    <a:lnTo>
                      <a:pt x="335" y="0"/>
                    </a:lnTo>
                    <a:lnTo>
                      <a:pt x="540" y="392"/>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76" name="iS1ide-Freeform: Shape 252"/>
              <p:cNvSpPr>
                <a:spLocks/>
              </p:cNvSpPr>
              <p:nvPr/>
            </p:nvSpPr>
            <p:spPr bwMode="auto">
              <a:xfrm>
                <a:off x="6856413" y="2243138"/>
                <a:ext cx="195262" cy="207962"/>
              </a:xfrm>
              <a:custGeom>
                <a:avLst/>
                <a:gdLst>
                  <a:gd name="T0" fmla="*/ 540 w 541"/>
                  <a:gd name="T1" fmla="*/ 392 h 579"/>
                  <a:gd name="T2" fmla="*/ 205 w 541"/>
                  <a:gd name="T3" fmla="*/ 578 h 579"/>
                  <a:gd name="T4" fmla="*/ 0 w 541"/>
                  <a:gd name="T5" fmla="*/ 187 h 579"/>
                  <a:gd name="T6" fmla="*/ 335 w 541"/>
                  <a:gd name="T7" fmla="*/ 0 h 579"/>
                  <a:gd name="T8" fmla="*/ 540 w 541"/>
                  <a:gd name="T9" fmla="*/ 392 h 579"/>
                </a:gdLst>
                <a:ahLst/>
                <a:cxnLst>
                  <a:cxn ang="0">
                    <a:pos x="T0" y="T1"/>
                  </a:cxn>
                  <a:cxn ang="0">
                    <a:pos x="T2" y="T3"/>
                  </a:cxn>
                  <a:cxn ang="0">
                    <a:pos x="T4" y="T5"/>
                  </a:cxn>
                  <a:cxn ang="0">
                    <a:pos x="T6" y="T7"/>
                  </a:cxn>
                  <a:cxn ang="0">
                    <a:pos x="T8" y="T9"/>
                  </a:cxn>
                </a:cxnLst>
                <a:rect l="0" t="0" r="r" b="b"/>
                <a:pathLst>
                  <a:path w="541" h="579">
                    <a:moveTo>
                      <a:pt x="540" y="392"/>
                    </a:moveTo>
                    <a:lnTo>
                      <a:pt x="205" y="578"/>
                    </a:lnTo>
                    <a:lnTo>
                      <a:pt x="0" y="187"/>
                    </a:lnTo>
                    <a:lnTo>
                      <a:pt x="335" y="0"/>
                    </a:lnTo>
                    <a:lnTo>
                      <a:pt x="540" y="392"/>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77" name="iS1ide-Freeform: Shape 253"/>
              <p:cNvSpPr>
                <a:spLocks/>
              </p:cNvSpPr>
              <p:nvPr/>
            </p:nvSpPr>
            <p:spPr bwMode="auto">
              <a:xfrm>
                <a:off x="7016750" y="2143125"/>
                <a:ext cx="234950" cy="141288"/>
              </a:xfrm>
              <a:custGeom>
                <a:avLst/>
                <a:gdLst>
                  <a:gd name="T0" fmla="*/ 651 w 652"/>
                  <a:gd name="T1" fmla="*/ 37 h 392"/>
                  <a:gd name="T2" fmla="*/ 19 w 652"/>
                  <a:gd name="T3" fmla="*/ 391 h 392"/>
                  <a:gd name="T4" fmla="*/ 0 w 652"/>
                  <a:gd name="T5" fmla="*/ 335 h 392"/>
                  <a:gd name="T6" fmla="*/ 633 w 652"/>
                  <a:gd name="T7" fmla="*/ 0 h 392"/>
                  <a:gd name="T8" fmla="*/ 651 w 652"/>
                  <a:gd name="T9" fmla="*/ 37 h 392"/>
                </a:gdLst>
                <a:ahLst/>
                <a:cxnLst>
                  <a:cxn ang="0">
                    <a:pos x="T0" y="T1"/>
                  </a:cxn>
                  <a:cxn ang="0">
                    <a:pos x="T2" y="T3"/>
                  </a:cxn>
                  <a:cxn ang="0">
                    <a:pos x="T4" y="T5"/>
                  </a:cxn>
                  <a:cxn ang="0">
                    <a:pos x="T6" y="T7"/>
                  </a:cxn>
                  <a:cxn ang="0">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78" name="iS1ide-Freeform: Shape 254"/>
              <p:cNvSpPr>
                <a:spLocks/>
              </p:cNvSpPr>
              <p:nvPr/>
            </p:nvSpPr>
            <p:spPr bwMode="auto">
              <a:xfrm>
                <a:off x="7016750" y="2143125"/>
                <a:ext cx="234950" cy="141288"/>
              </a:xfrm>
              <a:custGeom>
                <a:avLst/>
                <a:gdLst>
                  <a:gd name="T0" fmla="*/ 651 w 652"/>
                  <a:gd name="T1" fmla="*/ 37 h 392"/>
                  <a:gd name="T2" fmla="*/ 19 w 652"/>
                  <a:gd name="T3" fmla="*/ 391 h 392"/>
                  <a:gd name="T4" fmla="*/ 0 w 652"/>
                  <a:gd name="T5" fmla="*/ 335 h 392"/>
                  <a:gd name="T6" fmla="*/ 633 w 652"/>
                  <a:gd name="T7" fmla="*/ 0 h 392"/>
                  <a:gd name="T8" fmla="*/ 651 w 652"/>
                  <a:gd name="T9" fmla="*/ 37 h 392"/>
                </a:gdLst>
                <a:ahLst/>
                <a:cxnLst>
                  <a:cxn ang="0">
                    <a:pos x="T0" y="T1"/>
                  </a:cxn>
                  <a:cxn ang="0">
                    <a:pos x="T2" y="T3"/>
                  </a:cxn>
                  <a:cxn ang="0">
                    <a:pos x="T4" y="T5"/>
                  </a:cxn>
                  <a:cxn ang="0">
                    <a:pos x="T6" y="T7"/>
                  </a:cxn>
                  <a:cxn ang="0">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79" name="iS1ide-Freeform: Shape 255"/>
              <p:cNvSpPr>
                <a:spLocks/>
              </p:cNvSpPr>
              <p:nvPr/>
            </p:nvSpPr>
            <p:spPr bwMode="auto">
              <a:xfrm>
                <a:off x="7031038" y="2176463"/>
                <a:ext cx="234950" cy="134937"/>
              </a:xfrm>
              <a:custGeom>
                <a:avLst/>
                <a:gdLst>
                  <a:gd name="T0" fmla="*/ 652 w 653"/>
                  <a:gd name="T1" fmla="*/ 37 h 374"/>
                  <a:gd name="T2" fmla="*/ 19 w 653"/>
                  <a:gd name="T3" fmla="*/ 373 h 374"/>
                  <a:gd name="T4" fmla="*/ 0 w 653"/>
                  <a:gd name="T5" fmla="*/ 335 h 374"/>
                  <a:gd name="T6" fmla="*/ 633 w 653"/>
                  <a:gd name="T7" fmla="*/ 0 h 374"/>
                  <a:gd name="T8" fmla="*/ 652 w 653"/>
                  <a:gd name="T9" fmla="*/ 37 h 374"/>
                </a:gdLst>
                <a:ahLst/>
                <a:cxnLst>
                  <a:cxn ang="0">
                    <a:pos x="T0" y="T1"/>
                  </a:cxn>
                  <a:cxn ang="0">
                    <a:pos x="T2" y="T3"/>
                  </a:cxn>
                  <a:cxn ang="0">
                    <a:pos x="T4" y="T5"/>
                  </a:cxn>
                  <a:cxn ang="0">
                    <a:pos x="T6" y="T7"/>
                  </a:cxn>
                  <a:cxn ang="0">
                    <a:pos x="T8" y="T9"/>
                  </a:cxn>
                </a:cxnLst>
                <a:rect l="0" t="0" r="r" b="b"/>
                <a:pathLst>
                  <a:path w="653" h="374">
                    <a:moveTo>
                      <a:pt x="652" y="37"/>
                    </a:moveTo>
                    <a:lnTo>
                      <a:pt x="19" y="373"/>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80" name="iS1ide-Freeform: Shape 256"/>
              <p:cNvSpPr>
                <a:spLocks/>
              </p:cNvSpPr>
              <p:nvPr/>
            </p:nvSpPr>
            <p:spPr bwMode="auto">
              <a:xfrm>
                <a:off x="7031038" y="2176463"/>
                <a:ext cx="234950" cy="134937"/>
              </a:xfrm>
              <a:custGeom>
                <a:avLst/>
                <a:gdLst>
                  <a:gd name="T0" fmla="*/ 652 w 653"/>
                  <a:gd name="T1" fmla="*/ 37 h 374"/>
                  <a:gd name="T2" fmla="*/ 19 w 653"/>
                  <a:gd name="T3" fmla="*/ 373 h 374"/>
                  <a:gd name="T4" fmla="*/ 0 w 653"/>
                  <a:gd name="T5" fmla="*/ 335 h 374"/>
                  <a:gd name="T6" fmla="*/ 633 w 653"/>
                  <a:gd name="T7" fmla="*/ 0 h 374"/>
                  <a:gd name="T8" fmla="*/ 652 w 653"/>
                  <a:gd name="T9" fmla="*/ 37 h 374"/>
                </a:gdLst>
                <a:ahLst/>
                <a:cxnLst>
                  <a:cxn ang="0">
                    <a:pos x="T0" y="T1"/>
                  </a:cxn>
                  <a:cxn ang="0">
                    <a:pos x="T2" y="T3"/>
                  </a:cxn>
                  <a:cxn ang="0">
                    <a:pos x="T4" y="T5"/>
                  </a:cxn>
                  <a:cxn ang="0">
                    <a:pos x="T6" y="T7"/>
                  </a:cxn>
                  <a:cxn ang="0">
                    <a:pos x="T8" y="T9"/>
                  </a:cxn>
                </a:cxnLst>
                <a:rect l="0" t="0" r="r" b="b"/>
                <a:pathLst>
                  <a:path w="653" h="374">
                    <a:moveTo>
                      <a:pt x="652" y="37"/>
                    </a:moveTo>
                    <a:lnTo>
                      <a:pt x="19" y="373"/>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81" name="iS1ide-Freeform: Shape 257"/>
              <p:cNvSpPr>
                <a:spLocks/>
              </p:cNvSpPr>
              <p:nvPr/>
            </p:nvSpPr>
            <p:spPr bwMode="auto">
              <a:xfrm>
                <a:off x="7050088" y="2203450"/>
                <a:ext cx="234950" cy="141288"/>
              </a:xfrm>
              <a:custGeom>
                <a:avLst/>
                <a:gdLst>
                  <a:gd name="T0" fmla="*/ 651 w 652"/>
                  <a:gd name="T1" fmla="*/ 37 h 392"/>
                  <a:gd name="T2" fmla="*/ 19 w 652"/>
                  <a:gd name="T3" fmla="*/ 391 h 392"/>
                  <a:gd name="T4" fmla="*/ 0 w 652"/>
                  <a:gd name="T5" fmla="*/ 335 h 392"/>
                  <a:gd name="T6" fmla="*/ 633 w 652"/>
                  <a:gd name="T7" fmla="*/ 0 h 392"/>
                  <a:gd name="T8" fmla="*/ 651 w 652"/>
                  <a:gd name="T9" fmla="*/ 37 h 392"/>
                </a:gdLst>
                <a:ahLst/>
                <a:cxnLst>
                  <a:cxn ang="0">
                    <a:pos x="T0" y="T1"/>
                  </a:cxn>
                  <a:cxn ang="0">
                    <a:pos x="T2" y="T3"/>
                  </a:cxn>
                  <a:cxn ang="0">
                    <a:pos x="T4" y="T5"/>
                  </a:cxn>
                  <a:cxn ang="0">
                    <a:pos x="T6" y="T7"/>
                  </a:cxn>
                  <a:cxn ang="0">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82" name="iS1ide-Freeform: Shape 258"/>
              <p:cNvSpPr>
                <a:spLocks/>
              </p:cNvSpPr>
              <p:nvPr/>
            </p:nvSpPr>
            <p:spPr bwMode="auto">
              <a:xfrm>
                <a:off x="7050088" y="2203450"/>
                <a:ext cx="234950" cy="141288"/>
              </a:xfrm>
              <a:custGeom>
                <a:avLst/>
                <a:gdLst>
                  <a:gd name="T0" fmla="*/ 651 w 652"/>
                  <a:gd name="T1" fmla="*/ 37 h 392"/>
                  <a:gd name="T2" fmla="*/ 19 w 652"/>
                  <a:gd name="T3" fmla="*/ 391 h 392"/>
                  <a:gd name="T4" fmla="*/ 0 w 652"/>
                  <a:gd name="T5" fmla="*/ 335 h 392"/>
                  <a:gd name="T6" fmla="*/ 633 w 652"/>
                  <a:gd name="T7" fmla="*/ 0 h 392"/>
                  <a:gd name="T8" fmla="*/ 651 w 652"/>
                  <a:gd name="T9" fmla="*/ 37 h 392"/>
                </a:gdLst>
                <a:ahLst/>
                <a:cxnLst>
                  <a:cxn ang="0">
                    <a:pos x="T0" y="T1"/>
                  </a:cxn>
                  <a:cxn ang="0">
                    <a:pos x="T2" y="T3"/>
                  </a:cxn>
                  <a:cxn ang="0">
                    <a:pos x="T4" y="T5"/>
                  </a:cxn>
                  <a:cxn ang="0">
                    <a:pos x="T6" y="T7"/>
                  </a:cxn>
                  <a:cxn ang="0">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83" name="iS1ide-Freeform: Shape 259"/>
              <p:cNvSpPr>
                <a:spLocks/>
              </p:cNvSpPr>
              <p:nvPr/>
            </p:nvSpPr>
            <p:spPr bwMode="auto">
              <a:xfrm>
                <a:off x="7064375" y="2236788"/>
                <a:ext cx="234950" cy="134937"/>
              </a:xfrm>
              <a:custGeom>
                <a:avLst/>
                <a:gdLst>
                  <a:gd name="T0" fmla="*/ 652 w 653"/>
                  <a:gd name="T1" fmla="*/ 37 h 373"/>
                  <a:gd name="T2" fmla="*/ 18 w 653"/>
                  <a:gd name="T3" fmla="*/ 372 h 373"/>
                  <a:gd name="T4" fmla="*/ 0 w 653"/>
                  <a:gd name="T5" fmla="*/ 335 h 373"/>
                  <a:gd name="T6" fmla="*/ 633 w 653"/>
                  <a:gd name="T7" fmla="*/ 0 h 373"/>
                  <a:gd name="T8" fmla="*/ 652 w 653"/>
                  <a:gd name="T9" fmla="*/ 37 h 373"/>
                </a:gdLst>
                <a:ahLst/>
                <a:cxnLst>
                  <a:cxn ang="0">
                    <a:pos x="T0" y="T1"/>
                  </a:cxn>
                  <a:cxn ang="0">
                    <a:pos x="T2" y="T3"/>
                  </a:cxn>
                  <a:cxn ang="0">
                    <a:pos x="T4" y="T5"/>
                  </a:cxn>
                  <a:cxn ang="0">
                    <a:pos x="T6" y="T7"/>
                  </a:cxn>
                  <a:cxn ang="0">
                    <a:pos x="T8" y="T9"/>
                  </a:cxn>
                </a:cxnLst>
                <a:rect l="0" t="0" r="r" b="b"/>
                <a:pathLst>
                  <a:path w="653" h="373">
                    <a:moveTo>
                      <a:pt x="652" y="37"/>
                    </a:moveTo>
                    <a:lnTo>
                      <a:pt x="18" y="372"/>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84" name="iS1ide-Freeform: Shape 260"/>
              <p:cNvSpPr>
                <a:spLocks/>
              </p:cNvSpPr>
              <p:nvPr/>
            </p:nvSpPr>
            <p:spPr bwMode="auto">
              <a:xfrm>
                <a:off x="7064375" y="2236788"/>
                <a:ext cx="234950" cy="134937"/>
              </a:xfrm>
              <a:custGeom>
                <a:avLst/>
                <a:gdLst>
                  <a:gd name="T0" fmla="*/ 652 w 653"/>
                  <a:gd name="T1" fmla="*/ 37 h 373"/>
                  <a:gd name="T2" fmla="*/ 18 w 653"/>
                  <a:gd name="T3" fmla="*/ 372 h 373"/>
                  <a:gd name="T4" fmla="*/ 0 w 653"/>
                  <a:gd name="T5" fmla="*/ 335 h 373"/>
                  <a:gd name="T6" fmla="*/ 633 w 653"/>
                  <a:gd name="T7" fmla="*/ 0 h 373"/>
                  <a:gd name="T8" fmla="*/ 652 w 653"/>
                  <a:gd name="T9" fmla="*/ 37 h 373"/>
                </a:gdLst>
                <a:ahLst/>
                <a:cxnLst>
                  <a:cxn ang="0">
                    <a:pos x="T0" y="T1"/>
                  </a:cxn>
                  <a:cxn ang="0">
                    <a:pos x="T2" y="T3"/>
                  </a:cxn>
                  <a:cxn ang="0">
                    <a:pos x="T4" y="T5"/>
                  </a:cxn>
                  <a:cxn ang="0">
                    <a:pos x="T6" y="T7"/>
                  </a:cxn>
                  <a:cxn ang="0">
                    <a:pos x="T8" y="T9"/>
                  </a:cxn>
                </a:cxnLst>
                <a:rect l="0" t="0" r="r" b="b"/>
                <a:pathLst>
                  <a:path w="653" h="373">
                    <a:moveTo>
                      <a:pt x="652" y="37"/>
                    </a:moveTo>
                    <a:lnTo>
                      <a:pt x="18" y="372"/>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85" name="iS1ide-Freeform: Shape 261"/>
              <p:cNvSpPr>
                <a:spLocks/>
              </p:cNvSpPr>
              <p:nvPr/>
            </p:nvSpPr>
            <p:spPr bwMode="auto">
              <a:xfrm>
                <a:off x="6943725" y="2263775"/>
                <a:ext cx="376238" cy="207963"/>
              </a:xfrm>
              <a:custGeom>
                <a:avLst/>
                <a:gdLst>
                  <a:gd name="T0" fmla="*/ 1043 w 1044"/>
                  <a:gd name="T1" fmla="*/ 38 h 579"/>
                  <a:gd name="T2" fmla="*/ 19 w 1044"/>
                  <a:gd name="T3" fmla="*/ 578 h 579"/>
                  <a:gd name="T4" fmla="*/ 0 w 1044"/>
                  <a:gd name="T5" fmla="*/ 540 h 579"/>
                  <a:gd name="T6" fmla="*/ 1005 w 1044"/>
                  <a:gd name="T7" fmla="*/ 0 h 579"/>
                  <a:gd name="T8" fmla="*/ 1043 w 1044"/>
                  <a:gd name="T9" fmla="*/ 38 h 579"/>
                </a:gdLst>
                <a:ahLst/>
                <a:cxnLst>
                  <a:cxn ang="0">
                    <a:pos x="T0" y="T1"/>
                  </a:cxn>
                  <a:cxn ang="0">
                    <a:pos x="T2" y="T3"/>
                  </a:cxn>
                  <a:cxn ang="0">
                    <a:pos x="T4" y="T5"/>
                  </a:cxn>
                  <a:cxn ang="0">
                    <a:pos x="T6" y="T7"/>
                  </a:cxn>
                  <a:cxn ang="0">
                    <a:pos x="T8" y="T9"/>
                  </a:cxn>
                </a:cxnLst>
                <a:rect l="0" t="0" r="r" b="b"/>
                <a:pathLst>
                  <a:path w="1044" h="579">
                    <a:moveTo>
                      <a:pt x="1043" y="38"/>
                    </a:moveTo>
                    <a:lnTo>
                      <a:pt x="19" y="578"/>
                    </a:lnTo>
                    <a:lnTo>
                      <a:pt x="0" y="540"/>
                    </a:lnTo>
                    <a:lnTo>
                      <a:pt x="1005" y="0"/>
                    </a:lnTo>
                    <a:lnTo>
                      <a:pt x="1043" y="38"/>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86" name="iS1ide-Freeform: Shape 262"/>
              <p:cNvSpPr>
                <a:spLocks/>
              </p:cNvSpPr>
              <p:nvPr/>
            </p:nvSpPr>
            <p:spPr bwMode="auto">
              <a:xfrm>
                <a:off x="6943725" y="2263775"/>
                <a:ext cx="376238" cy="207963"/>
              </a:xfrm>
              <a:custGeom>
                <a:avLst/>
                <a:gdLst>
                  <a:gd name="T0" fmla="*/ 1043 w 1044"/>
                  <a:gd name="T1" fmla="*/ 38 h 579"/>
                  <a:gd name="T2" fmla="*/ 19 w 1044"/>
                  <a:gd name="T3" fmla="*/ 578 h 579"/>
                  <a:gd name="T4" fmla="*/ 0 w 1044"/>
                  <a:gd name="T5" fmla="*/ 540 h 579"/>
                  <a:gd name="T6" fmla="*/ 1005 w 1044"/>
                  <a:gd name="T7" fmla="*/ 0 h 579"/>
                  <a:gd name="T8" fmla="*/ 1043 w 1044"/>
                  <a:gd name="T9" fmla="*/ 38 h 579"/>
                </a:gdLst>
                <a:ahLst/>
                <a:cxnLst>
                  <a:cxn ang="0">
                    <a:pos x="T0" y="T1"/>
                  </a:cxn>
                  <a:cxn ang="0">
                    <a:pos x="T2" y="T3"/>
                  </a:cxn>
                  <a:cxn ang="0">
                    <a:pos x="T4" y="T5"/>
                  </a:cxn>
                  <a:cxn ang="0">
                    <a:pos x="T6" y="T7"/>
                  </a:cxn>
                  <a:cxn ang="0">
                    <a:pos x="T8" y="T9"/>
                  </a:cxn>
                </a:cxnLst>
                <a:rect l="0" t="0" r="r" b="b"/>
                <a:pathLst>
                  <a:path w="1044" h="579">
                    <a:moveTo>
                      <a:pt x="1043" y="38"/>
                    </a:moveTo>
                    <a:lnTo>
                      <a:pt x="19" y="578"/>
                    </a:lnTo>
                    <a:lnTo>
                      <a:pt x="0" y="540"/>
                    </a:lnTo>
                    <a:lnTo>
                      <a:pt x="1005" y="0"/>
                    </a:lnTo>
                    <a:lnTo>
                      <a:pt x="1043" y="38"/>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87" name="iS1ide-Freeform: Shape 263"/>
              <p:cNvSpPr>
                <a:spLocks/>
              </p:cNvSpPr>
              <p:nvPr/>
            </p:nvSpPr>
            <p:spPr bwMode="auto">
              <a:xfrm>
                <a:off x="6970713" y="2324100"/>
                <a:ext cx="376237" cy="207963"/>
              </a:xfrm>
              <a:custGeom>
                <a:avLst/>
                <a:gdLst>
                  <a:gd name="T0" fmla="*/ 1042 w 1043"/>
                  <a:gd name="T1" fmla="*/ 37 h 578"/>
                  <a:gd name="T2" fmla="*/ 37 w 1043"/>
                  <a:gd name="T3" fmla="*/ 577 h 578"/>
                  <a:gd name="T4" fmla="*/ 0 w 1043"/>
                  <a:gd name="T5" fmla="*/ 540 h 578"/>
                  <a:gd name="T6" fmla="*/ 1023 w 1043"/>
                  <a:gd name="T7" fmla="*/ 0 h 578"/>
                  <a:gd name="T8" fmla="*/ 1042 w 1043"/>
                  <a:gd name="T9" fmla="*/ 37 h 578"/>
                </a:gdLst>
                <a:ahLst/>
                <a:cxnLst>
                  <a:cxn ang="0">
                    <a:pos x="T0" y="T1"/>
                  </a:cxn>
                  <a:cxn ang="0">
                    <a:pos x="T2" y="T3"/>
                  </a:cxn>
                  <a:cxn ang="0">
                    <a:pos x="T4" y="T5"/>
                  </a:cxn>
                  <a:cxn ang="0">
                    <a:pos x="T6" y="T7"/>
                  </a:cxn>
                  <a:cxn ang="0">
                    <a:pos x="T8" y="T9"/>
                  </a:cxn>
                </a:cxnLst>
                <a:rect l="0" t="0" r="r" b="b"/>
                <a:pathLst>
                  <a:path w="1043" h="578">
                    <a:moveTo>
                      <a:pt x="1042" y="37"/>
                    </a:moveTo>
                    <a:lnTo>
                      <a:pt x="37" y="577"/>
                    </a:lnTo>
                    <a:lnTo>
                      <a:pt x="0" y="540"/>
                    </a:lnTo>
                    <a:lnTo>
                      <a:pt x="1023" y="0"/>
                    </a:lnTo>
                    <a:lnTo>
                      <a:pt x="1042"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88" name="iS1ide-Freeform: Shape 264"/>
              <p:cNvSpPr>
                <a:spLocks/>
              </p:cNvSpPr>
              <p:nvPr/>
            </p:nvSpPr>
            <p:spPr bwMode="auto">
              <a:xfrm>
                <a:off x="6970713" y="2324100"/>
                <a:ext cx="376237" cy="207963"/>
              </a:xfrm>
              <a:custGeom>
                <a:avLst/>
                <a:gdLst>
                  <a:gd name="T0" fmla="*/ 1042 w 1043"/>
                  <a:gd name="T1" fmla="*/ 37 h 578"/>
                  <a:gd name="T2" fmla="*/ 37 w 1043"/>
                  <a:gd name="T3" fmla="*/ 577 h 578"/>
                  <a:gd name="T4" fmla="*/ 0 w 1043"/>
                  <a:gd name="T5" fmla="*/ 540 h 578"/>
                  <a:gd name="T6" fmla="*/ 1023 w 1043"/>
                  <a:gd name="T7" fmla="*/ 0 h 578"/>
                  <a:gd name="T8" fmla="*/ 1042 w 1043"/>
                  <a:gd name="T9" fmla="*/ 37 h 578"/>
                </a:gdLst>
                <a:ahLst/>
                <a:cxnLst>
                  <a:cxn ang="0">
                    <a:pos x="T0" y="T1"/>
                  </a:cxn>
                  <a:cxn ang="0">
                    <a:pos x="T2" y="T3"/>
                  </a:cxn>
                  <a:cxn ang="0">
                    <a:pos x="T4" y="T5"/>
                  </a:cxn>
                  <a:cxn ang="0">
                    <a:pos x="T6" y="T7"/>
                  </a:cxn>
                  <a:cxn ang="0">
                    <a:pos x="T8" y="T9"/>
                  </a:cxn>
                </a:cxnLst>
                <a:rect l="0" t="0" r="r" b="b"/>
                <a:pathLst>
                  <a:path w="1043" h="578">
                    <a:moveTo>
                      <a:pt x="1042" y="37"/>
                    </a:moveTo>
                    <a:lnTo>
                      <a:pt x="37" y="577"/>
                    </a:lnTo>
                    <a:lnTo>
                      <a:pt x="0" y="540"/>
                    </a:lnTo>
                    <a:lnTo>
                      <a:pt x="1023" y="0"/>
                    </a:lnTo>
                    <a:lnTo>
                      <a:pt x="1042"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89" name="iS1ide-Freeform: Shape 265"/>
              <p:cNvSpPr>
                <a:spLocks/>
              </p:cNvSpPr>
              <p:nvPr/>
            </p:nvSpPr>
            <p:spPr bwMode="auto">
              <a:xfrm>
                <a:off x="6989763" y="2357438"/>
                <a:ext cx="376237" cy="207962"/>
              </a:xfrm>
              <a:custGeom>
                <a:avLst/>
                <a:gdLst>
                  <a:gd name="T0" fmla="*/ 1043 w 1044"/>
                  <a:gd name="T1" fmla="*/ 37 h 578"/>
                  <a:gd name="T2" fmla="*/ 19 w 1044"/>
                  <a:gd name="T3" fmla="*/ 577 h 578"/>
                  <a:gd name="T4" fmla="*/ 0 w 1044"/>
                  <a:gd name="T5" fmla="*/ 540 h 578"/>
                  <a:gd name="T6" fmla="*/ 1024 w 1044"/>
                  <a:gd name="T7" fmla="*/ 0 h 578"/>
                  <a:gd name="T8" fmla="*/ 1043 w 1044"/>
                  <a:gd name="T9" fmla="*/ 37 h 578"/>
                </a:gdLst>
                <a:ahLst/>
                <a:cxnLst>
                  <a:cxn ang="0">
                    <a:pos x="T0" y="T1"/>
                  </a:cxn>
                  <a:cxn ang="0">
                    <a:pos x="T2" y="T3"/>
                  </a:cxn>
                  <a:cxn ang="0">
                    <a:pos x="T4" y="T5"/>
                  </a:cxn>
                  <a:cxn ang="0">
                    <a:pos x="T6" y="T7"/>
                  </a:cxn>
                  <a:cxn ang="0">
                    <a:pos x="T8" y="T9"/>
                  </a:cxn>
                </a:cxnLst>
                <a:rect l="0" t="0" r="r" b="b"/>
                <a:pathLst>
                  <a:path w="1044" h="578">
                    <a:moveTo>
                      <a:pt x="1043" y="37"/>
                    </a:moveTo>
                    <a:lnTo>
                      <a:pt x="19"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90" name="iS1ide-Freeform: Shape 266"/>
              <p:cNvSpPr>
                <a:spLocks/>
              </p:cNvSpPr>
              <p:nvPr/>
            </p:nvSpPr>
            <p:spPr bwMode="auto">
              <a:xfrm>
                <a:off x="6989763" y="2357438"/>
                <a:ext cx="376237" cy="207962"/>
              </a:xfrm>
              <a:custGeom>
                <a:avLst/>
                <a:gdLst>
                  <a:gd name="T0" fmla="*/ 1043 w 1044"/>
                  <a:gd name="T1" fmla="*/ 37 h 578"/>
                  <a:gd name="T2" fmla="*/ 19 w 1044"/>
                  <a:gd name="T3" fmla="*/ 577 h 578"/>
                  <a:gd name="T4" fmla="*/ 0 w 1044"/>
                  <a:gd name="T5" fmla="*/ 540 h 578"/>
                  <a:gd name="T6" fmla="*/ 1024 w 1044"/>
                  <a:gd name="T7" fmla="*/ 0 h 578"/>
                  <a:gd name="T8" fmla="*/ 1043 w 1044"/>
                  <a:gd name="T9" fmla="*/ 37 h 578"/>
                </a:gdLst>
                <a:ahLst/>
                <a:cxnLst>
                  <a:cxn ang="0">
                    <a:pos x="T0" y="T1"/>
                  </a:cxn>
                  <a:cxn ang="0">
                    <a:pos x="T2" y="T3"/>
                  </a:cxn>
                  <a:cxn ang="0">
                    <a:pos x="T4" y="T5"/>
                  </a:cxn>
                  <a:cxn ang="0">
                    <a:pos x="T6" y="T7"/>
                  </a:cxn>
                  <a:cxn ang="0">
                    <a:pos x="T8" y="T9"/>
                  </a:cxn>
                </a:cxnLst>
                <a:rect l="0" t="0" r="r" b="b"/>
                <a:pathLst>
                  <a:path w="1044" h="578">
                    <a:moveTo>
                      <a:pt x="1043" y="37"/>
                    </a:moveTo>
                    <a:lnTo>
                      <a:pt x="19"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91" name="iS1ide-Freeform: Shape 267"/>
              <p:cNvSpPr>
                <a:spLocks/>
              </p:cNvSpPr>
              <p:nvPr/>
            </p:nvSpPr>
            <p:spPr bwMode="auto">
              <a:xfrm>
                <a:off x="7004050" y="2384425"/>
                <a:ext cx="376238" cy="214313"/>
              </a:xfrm>
              <a:custGeom>
                <a:avLst/>
                <a:gdLst>
                  <a:gd name="T0" fmla="*/ 1042 w 1043"/>
                  <a:gd name="T1" fmla="*/ 55 h 597"/>
                  <a:gd name="T2" fmla="*/ 18 w 1043"/>
                  <a:gd name="T3" fmla="*/ 596 h 597"/>
                  <a:gd name="T4" fmla="*/ 0 w 1043"/>
                  <a:gd name="T5" fmla="*/ 540 h 597"/>
                  <a:gd name="T6" fmla="*/ 1024 w 1043"/>
                  <a:gd name="T7" fmla="*/ 0 h 597"/>
                  <a:gd name="T8" fmla="*/ 1042 w 1043"/>
                  <a:gd name="T9" fmla="*/ 55 h 597"/>
                </a:gdLst>
                <a:ahLst/>
                <a:cxnLst>
                  <a:cxn ang="0">
                    <a:pos x="T0" y="T1"/>
                  </a:cxn>
                  <a:cxn ang="0">
                    <a:pos x="T2" y="T3"/>
                  </a:cxn>
                  <a:cxn ang="0">
                    <a:pos x="T4" y="T5"/>
                  </a:cxn>
                  <a:cxn ang="0">
                    <a:pos x="T6" y="T7"/>
                  </a:cxn>
                  <a:cxn ang="0">
                    <a:pos x="T8" y="T9"/>
                  </a:cxn>
                </a:cxnLst>
                <a:rect l="0" t="0" r="r" b="b"/>
                <a:pathLst>
                  <a:path w="1043" h="597">
                    <a:moveTo>
                      <a:pt x="1042" y="55"/>
                    </a:moveTo>
                    <a:lnTo>
                      <a:pt x="18" y="596"/>
                    </a:lnTo>
                    <a:lnTo>
                      <a:pt x="0" y="540"/>
                    </a:lnTo>
                    <a:lnTo>
                      <a:pt x="1024" y="0"/>
                    </a:lnTo>
                    <a:lnTo>
                      <a:pt x="1042" y="55"/>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92" name="iS1ide-Freeform: Shape 268"/>
              <p:cNvSpPr>
                <a:spLocks/>
              </p:cNvSpPr>
              <p:nvPr/>
            </p:nvSpPr>
            <p:spPr bwMode="auto">
              <a:xfrm>
                <a:off x="7004050" y="2384425"/>
                <a:ext cx="376238" cy="214313"/>
              </a:xfrm>
              <a:custGeom>
                <a:avLst/>
                <a:gdLst>
                  <a:gd name="T0" fmla="*/ 1042 w 1043"/>
                  <a:gd name="T1" fmla="*/ 55 h 597"/>
                  <a:gd name="T2" fmla="*/ 18 w 1043"/>
                  <a:gd name="T3" fmla="*/ 596 h 597"/>
                  <a:gd name="T4" fmla="*/ 0 w 1043"/>
                  <a:gd name="T5" fmla="*/ 540 h 597"/>
                  <a:gd name="T6" fmla="*/ 1024 w 1043"/>
                  <a:gd name="T7" fmla="*/ 0 h 597"/>
                  <a:gd name="T8" fmla="*/ 1042 w 1043"/>
                  <a:gd name="T9" fmla="*/ 55 h 597"/>
                </a:gdLst>
                <a:ahLst/>
                <a:cxnLst>
                  <a:cxn ang="0">
                    <a:pos x="T0" y="T1"/>
                  </a:cxn>
                  <a:cxn ang="0">
                    <a:pos x="T2" y="T3"/>
                  </a:cxn>
                  <a:cxn ang="0">
                    <a:pos x="T4" y="T5"/>
                  </a:cxn>
                  <a:cxn ang="0">
                    <a:pos x="T6" y="T7"/>
                  </a:cxn>
                  <a:cxn ang="0">
                    <a:pos x="T8" y="T9"/>
                  </a:cxn>
                </a:cxnLst>
                <a:rect l="0" t="0" r="r" b="b"/>
                <a:pathLst>
                  <a:path w="1043" h="597">
                    <a:moveTo>
                      <a:pt x="1042" y="55"/>
                    </a:moveTo>
                    <a:lnTo>
                      <a:pt x="18" y="596"/>
                    </a:lnTo>
                    <a:lnTo>
                      <a:pt x="0" y="540"/>
                    </a:lnTo>
                    <a:lnTo>
                      <a:pt x="1024" y="0"/>
                    </a:lnTo>
                    <a:lnTo>
                      <a:pt x="1042" y="55"/>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93" name="iS1ide-Freeform: Shape 269"/>
              <p:cNvSpPr>
                <a:spLocks/>
              </p:cNvSpPr>
              <p:nvPr/>
            </p:nvSpPr>
            <p:spPr bwMode="auto">
              <a:xfrm>
                <a:off x="7024688" y="2417763"/>
                <a:ext cx="376237" cy="207962"/>
              </a:xfrm>
              <a:custGeom>
                <a:avLst/>
                <a:gdLst>
                  <a:gd name="T0" fmla="*/ 1042 w 1043"/>
                  <a:gd name="T1" fmla="*/ 37 h 578"/>
                  <a:gd name="T2" fmla="*/ 18 w 1043"/>
                  <a:gd name="T3" fmla="*/ 577 h 578"/>
                  <a:gd name="T4" fmla="*/ 0 w 1043"/>
                  <a:gd name="T5" fmla="*/ 539 h 578"/>
                  <a:gd name="T6" fmla="*/ 1005 w 1043"/>
                  <a:gd name="T7" fmla="*/ 0 h 578"/>
                  <a:gd name="T8" fmla="*/ 1042 w 1043"/>
                  <a:gd name="T9" fmla="*/ 37 h 578"/>
                </a:gdLst>
                <a:ahLst/>
                <a:cxnLst>
                  <a:cxn ang="0">
                    <a:pos x="T0" y="T1"/>
                  </a:cxn>
                  <a:cxn ang="0">
                    <a:pos x="T2" y="T3"/>
                  </a:cxn>
                  <a:cxn ang="0">
                    <a:pos x="T4" y="T5"/>
                  </a:cxn>
                  <a:cxn ang="0">
                    <a:pos x="T6" y="T7"/>
                  </a:cxn>
                  <a:cxn ang="0">
                    <a:pos x="T8" y="T9"/>
                  </a:cxn>
                </a:cxnLst>
                <a:rect l="0" t="0" r="r" b="b"/>
                <a:pathLst>
                  <a:path w="1043" h="578">
                    <a:moveTo>
                      <a:pt x="1042" y="37"/>
                    </a:moveTo>
                    <a:lnTo>
                      <a:pt x="18" y="577"/>
                    </a:lnTo>
                    <a:lnTo>
                      <a:pt x="0" y="539"/>
                    </a:lnTo>
                    <a:lnTo>
                      <a:pt x="1005" y="0"/>
                    </a:lnTo>
                    <a:lnTo>
                      <a:pt x="1042"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94" name="iS1ide-Freeform: Shape 270"/>
              <p:cNvSpPr>
                <a:spLocks/>
              </p:cNvSpPr>
              <p:nvPr/>
            </p:nvSpPr>
            <p:spPr bwMode="auto">
              <a:xfrm>
                <a:off x="7024688" y="2417763"/>
                <a:ext cx="376237" cy="207962"/>
              </a:xfrm>
              <a:custGeom>
                <a:avLst/>
                <a:gdLst>
                  <a:gd name="T0" fmla="*/ 1042 w 1043"/>
                  <a:gd name="T1" fmla="*/ 37 h 578"/>
                  <a:gd name="T2" fmla="*/ 18 w 1043"/>
                  <a:gd name="T3" fmla="*/ 577 h 578"/>
                  <a:gd name="T4" fmla="*/ 0 w 1043"/>
                  <a:gd name="T5" fmla="*/ 539 h 578"/>
                  <a:gd name="T6" fmla="*/ 1005 w 1043"/>
                  <a:gd name="T7" fmla="*/ 0 h 578"/>
                  <a:gd name="T8" fmla="*/ 1042 w 1043"/>
                  <a:gd name="T9" fmla="*/ 37 h 578"/>
                </a:gdLst>
                <a:ahLst/>
                <a:cxnLst>
                  <a:cxn ang="0">
                    <a:pos x="T0" y="T1"/>
                  </a:cxn>
                  <a:cxn ang="0">
                    <a:pos x="T2" y="T3"/>
                  </a:cxn>
                  <a:cxn ang="0">
                    <a:pos x="T4" y="T5"/>
                  </a:cxn>
                  <a:cxn ang="0">
                    <a:pos x="T6" y="T7"/>
                  </a:cxn>
                  <a:cxn ang="0">
                    <a:pos x="T8" y="T9"/>
                  </a:cxn>
                </a:cxnLst>
                <a:rect l="0" t="0" r="r" b="b"/>
                <a:pathLst>
                  <a:path w="1043" h="578">
                    <a:moveTo>
                      <a:pt x="1042" y="37"/>
                    </a:moveTo>
                    <a:lnTo>
                      <a:pt x="18" y="577"/>
                    </a:lnTo>
                    <a:lnTo>
                      <a:pt x="0" y="539"/>
                    </a:lnTo>
                    <a:lnTo>
                      <a:pt x="1005" y="0"/>
                    </a:lnTo>
                    <a:lnTo>
                      <a:pt x="1042"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95" name="iS1ide-Freeform: Shape 271"/>
              <p:cNvSpPr>
                <a:spLocks/>
              </p:cNvSpPr>
              <p:nvPr/>
            </p:nvSpPr>
            <p:spPr bwMode="auto">
              <a:xfrm>
                <a:off x="7037388" y="2444750"/>
                <a:ext cx="376237" cy="214313"/>
              </a:xfrm>
              <a:custGeom>
                <a:avLst/>
                <a:gdLst>
                  <a:gd name="T0" fmla="*/ 1042 w 1043"/>
                  <a:gd name="T1" fmla="*/ 56 h 597"/>
                  <a:gd name="T2" fmla="*/ 18 w 1043"/>
                  <a:gd name="T3" fmla="*/ 596 h 597"/>
                  <a:gd name="T4" fmla="*/ 0 w 1043"/>
                  <a:gd name="T5" fmla="*/ 540 h 597"/>
                  <a:gd name="T6" fmla="*/ 1024 w 1043"/>
                  <a:gd name="T7" fmla="*/ 0 h 597"/>
                  <a:gd name="T8" fmla="*/ 1042 w 1043"/>
                  <a:gd name="T9" fmla="*/ 56 h 597"/>
                </a:gdLst>
                <a:ahLst/>
                <a:cxnLst>
                  <a:cxn ang="0">
                    <a:pos x="T0" y="T1"/>
                  </a:cxn>
                  <a:cxn ang="0">
                    <a:pos x="T2" y="T3"/>
                  </a:cxn>
                  <a:cxn ang="0">
                    <a:pos x="T4" y="T5"/>
                  </a:cxn>
                  <a:cxn ang="0">
                    <a:pos x="T6" y="T7"/>
                  </a:cxn>
                  <a:cxn ang="0">
                    <a:pos x="T8" y="T9"/>
                  </a:cxn>
                </a:cxnLst>
                <a:rect l="0" t="0" r="r" b="b"/>
                <a:pathLst>
                  <a:path w="1043" h="597">
                    <a:moveTo>
                      <a:pt x="1042" y="56"/>
                    </a:moveTo>
                    <a:lnTo>
                      <a:pt x="18" y="596"/>
                    </a:lnTo>
                    <a:lnTo>
                      <a:pt x="0" y="540"/>
                    </a:lnTo>
                    <a:lnTo>
                      <a:pt x="1024" y="0"/>
                    </a:lnTo>
                    <a:lnTo>
                      <a:pt x="1042" y="56"/>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96" name="iS1ide-Freeform: Shape 272"/>
              <p:cNvSpPr>
                <a:spLocks/>
              </p:cNvSpPr>
              <p:nvPr/>
            </p:nvSpPr>
            <p:spPr bwMode="auto">
              <a:xfrm>
                <a:off x="7037388" y="2444750"/>
                <a:ext cx="376237" cy="214313"/>
              </a:xfrm>
              <a:custGeom>
                <a:avLst/>
                <a:gdLst>
                  <a:gd name="T0" fmla="*/ 1042 w 1043"/>
                  <a:gd name="T1" fmla="*/ 56 h 597"/>
                  <a:gd name="T2" fmla="*/ 18 w 1043"/>
                  <a:gd name="T3" fmla="*/ 596 h 597"/>
                  <a:gd name="T4" fmla="*/ 0 w 1043"/>
                  <a:gd name="T5" fmla="*/ 540 h 597"/>
                  <a:gd name="T6" fmla="*/ 1024 w 1043"/>
                  <a:gd name="T7" fmla="*/ 0 h 597"/>
                  <a:gd name="T8" fmla="*/ 1042 w 1043"/>
                  <a:gd name="T9" fmla="*/ 56 h 597"/>
                </a:gdLst>
                <a:ahLst/>
                <a:cxnLst>
                  <a:cxn ang="0">
                    <a:pos x="T0" y="T1"/>
                  </a:cxn>
                  <a:cxn ang="0">
                    <a:pos x="T2" y="T3"/>
                  </a:cxn>
                  <a:cxn ang="0">
                    <a:pos x="T4" y="T5"/>
                  </a:cxn>
                  <a:cxn ang="0">
                    <a:pos x="T6" y="T7"/>
                  </a:cxn>
                  <a:cxn ang="0">
                    <a:pos x="T8" y="T9"/>
                  </a:cxn>
                </a:cxnLst>
                <a:rect l="0" t="0" r="r" b="b"/>
                <a:pathLst>
                  <a:path w="1043" h="597">
                    <a:moveTo>
                      <a:pt x="1042" y="56"/>
                    </a:moveTo>
                    <a:lnTo>
                      <a:pt x="18" y="596"/>
                    </a:lnTo>
                    <a:lnTo>
                      <a:pt x="0" y="540"/>
                    </a:lnTo>
                    <a:lnTo>
                      <a:pt x="1024" y="0"/>
                    </a:lnTo>
                    <a:lnTo>
                      <a:pt x="1042" y="56"/>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97" name="iS1ide-Freeform: Shape 273"/>
              <p:cNvSpPr>
                <a:spLocks/>
              </p:cNvSpPr>
              <p:nvPr/>
            </p:nvSpPr>
            <p:spPr bwMode="auto">
              <a:xfrm>
                <a:off x="7050088" y="2478088"/>
                <a:ext cx="376237" cy="207962"/>
              </a:xfrm>
              <a:custGeom>
                <a:avLst/>
                <a:gdLst>
                  <a:gd name="T0" fmla="*/ 1043 w 1044"/>
                  <a:gd name="T1" fmla="*/ 38 h 578"/>
                  <a:gd name="T2" fmla="*/ 37 w 1044"/>
                  <a:gd name="T3" fmla="*/ 577 h 578"/>
                  <a:gd name="T4" fmla="*/ 0 w 1044"/>
                  <a:gd name="T5" fmla="*/ 540 h 578"/>
                  <a:gd name="T6" fmla="*/ 1024 w 1044"/>
                  <a:gd name="T7" fmla="*/ 0 h 578"/>
                  <a:gd name="T8" fmla="*/ 1043 w 1044"/>
                  <a:gd name="T9" fmla="*/ 38 h 578"/>
                </a:gdLst>
                <a:ahLst/>
                <a:cxnLst>
                  <a:cxn ang="0">
                    <a:pos x="T0" y="T1"/>
                  </a:cxn>
                  <a:cxn ang="0">
                    <a:pos x="T2" y="T3"/>
                  </a:cxn>
                  <a:cxn ang="0">
                    <a:pos x="T4" y="T5"/>
                  </a:cxn>
                  <a:cxn ang="0">
                    <a:pos x="T6" y="T7"/>
                  </a:cxn>
                  <a:cxn ang="0">
                    <a:pos x="T8" y="T9"/>
                  </a:cxn>
                </a:cxnLst>
                <a:rect l="0" t="0" r="r" b="b"/>
                <a:pathLst>
                  <a:path w="1044" h="578">
                    <a:moveTo>
                      <a:pt x="1043" y="38"/>
                    </a:moveTo>
                    <a:lnTo>
                      <a:pt x="37" y="577"/>
                    </a:lnTo>
                    <a:lnTo>
                      <a:pt x="0" y="540"/>
                    </a:lnTo>
                    <a:lnTo>
                      <a:pt x="1024" y="0"/>
                    </a:lnTo>
                    <a:lnTo>
                      <a:pt x="1043" y="38"/>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98" name="iS1ide-Freeform: Shape 274"/>
              <p:cNvSpPr>
                <a:spLocks/>
              </p:cNvSpPr>
              <p:nvPr/>
            </p:nvSpPr>
            <p:spPr bwMode="auto">
              <a:xfrm>
                <a:off x="7050088" y="2478088"/>
                <a:ext cx="376237" cy="207962"/>
              </a:xfrm>
              <a:custGeom>
                <a:avLst/>
                <a:gdLst>
                  <a:gd name="T0" fmla="*/ 1043 w 1044"/>
                  <a:gd name="T1" fmla="*/ 38 h 578"/>
                  <a:gd name="T2" fmla="*/ 37 w 1044"/>
                  <a:gd name="T3" fmla="*/ 577 h 578"/>
                  <a:gd name="T4" fmla="*/ 0 w 1044"/>
                  <a:gd name="T5" fmla="*/ 540 h 578"/>
                  <a:gd name="T6" fmla="*/ 1024 w 1044"/>
                  <a:gd name="T7" fmla="*/ 0 h 578"/>
                  <a:gd name="T8" fmla="*/ 1043 w 1044"/>
                  <a:gd name="T9" fmla="*/ 38 h 578"/>
                </a:gdLst>
                <a:ahLst/>
                <a:cxnLst>
                  <a:cxn ang="0">
                    <a:pos x="T0" y="T1"/>
                  </a:cxn>
                  <a:cxn ang="0">
                    <a:pos x="T2" y="T3"/>
                  </a:cxn>
                  <a:cxn ang="0">
                    <a:pos x="T4" y="T5"/>
                  </a:cxn>
                  <a:cxn ang="0">
                    <a:pos x="T6" y="T7"/>
                  </a:cxn>
                  <a:cxn ang="0">
                    <a:pos x="T8" y="T9"/>
                  </a:cxn>
                </a:cxnLst>
                <a:rect l="0" t="0" r="r" b="b"/>
                <a:pathLst>
                  <a:path w="1044" h="578">
                    <a:moveTo>
                      <a:pt x="1043" y="38"/>
                    </a:moveTo>
                    <a:lnTo>
                      <a:pt x="37" y="577"/>
                    </a:lnTo>
                    <a:lnTo>
                      <a:pt x="0" y="540"/>
                    </a:lnTo>
                    <a:lnTo>
                      <a:pt x="1024" y="0"/>
                    </a:lnTo>
                    <a:lnTo>
                      <a:pt x="1043" y="38"/>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99" name="iS1ide-Freeform: Shape 275"/>
              <p:cNvSpPr>
                <a:spLocks/>
              </p:cNvSpPr>
              <p:nvPr/>
            </p:nvSpPr>
            <p:spPr bwMode="auto">
              <a:xfrm>
                <a:off x="7070725" y="2505075"/>
                <a:ext cx="376238" cy="214313"/>
              </a:xfrm>
              <a:custGeom>
                <a:avLst/>
                <a:gdLst>
                  <a:gd name="T0" fmla="*/ 1043 w 1044"/>
                  <a:gd name="T1" fmla="*/ 56 h 596"/>
                  <a:gd name="T2" fmla="*/ 20 w 1044"/>
                  <a:gd name="T3" fmla="*/ 595 h 596"/>
                  <a:gd name="T4" fmla="*/ 0 w 1044"/>
                  <a:gd name="T5" fmla="*/ 539 h 596"/>
                  <a:gd name="T6" fmla="*/ 1025 w 1044"/>
                  <a:gd name="T7" fmla="*/ 0 h 596"/>
                  <a:gd name="T8" fmla="*/ 1043 w 1044"/>
                  <a:gd name="T9" fmla="*/ 56 h 596"/>
                </a:gdLst>
                <a:ahLst/>
                <a:cxnLst>
                  <a:cxn ang="0">
                    <a:pos x="T0" y="T1"/>
                  </a:cxn>
                  <a:cxn ang="0">
                    <a:pos x="T2" y="T3"/>
                  </a:cxn>
                  <a:cxn ang="0">
                    <a:pos x="T4" y="T5"/>
                  </a:cxn>
                  <a:cxn ang="0">
                    <a:pos x="T6" y="T7"/>
                  </a:cxn>
                  <a:cxn ang="0">
                    <a:pos x="T8" y="T9"/>
                  </a:cxn>
                </a:cxnLst>
                <a:rect l="0" t="0" r="r" b="b"/>
                <a:pathLst>
                  <a:path w="1044" h="596">
                    <a:moveTo>
                      <a:pt x="1043" y="56"/>
                    </a:moveTo>
                    <a:lnTo>
                      <a:pt x="20" y="595"/>
                    </a:lnTo>
                    <a:lnTo>
                      <a:pt x="0" y="539"/>
                    </a:lnTo>
                    <a:lnTo>
                      <a:pt x="1025" y="0"/>
                    </a:lnTo>
                    <a:lnTo>
                      <a:pt x="1043" y="56"/>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00" name="iS1ide-Freeform: Shape 276"/>
              <p:cNvSpPr>
                <a:spLocks/>
              </p:cNvSpPr>
              <p:nvPr/>
            </p:nvSpPr>
            <p:spPr bwMode="auto">
              <a:xfrm>
                <a:off x="7070725" y="2505075"/>
                <a:ext cx="376238" cy="214313"/>
              </a:xfrm>
              <a:custGeom>
                <a:avLst/>
                <a:gdLst>
                  <a:gd name="T0" fmla="*/ 1043 w 1044"/>
                  <a:gd name="T1" fmla="*/ 56 h 596"/>
                  <a:gd name="T2" fmla="*/ 20 w 1044"/>
                  <a:gd name="T3" fmla="*/ 595 h 596"/>
                  <a:gd name="T4" fmla="*/ 0 w 1044"/>
                  <a:gd name="T5" fmla="*/ 539 h 596"/>
                  <a:gd name="T6" fmla="*/ 1025 w 1044"/>
                  <a:gd name="T7" fmla="*/ 0 h 596"/>
                  <a:gd name="T8" fmla="*/ 1043 w 1044"/>
                  <a:gd name="T9" fmla="*/ 56 h 596"/>
                </a:gdLst>
                <a:ahLst/>
                <a:cxnLst>
                  <a:cxn ang="0">
                    <a:pos x="T0" y="T1"/>
                  </a:cxn>
                  <a:cxn ang="0">
                    <a:pos x="T2" y="T3"/>
                  </a:cxn>
                  <a:cxn ang="0">
                    <a:pos x="T4" y="T5"/>
                  </a:cxn>
                  <a:cxn ang="0">
                    <a:pos x="T6" y="T7"/>
                  </a:cxn>
                  <a:cxn ang="0">
                    <a:pos x="T8" y="T9"/>
                  </a:cxn>
                </a:cxnLst>
                <a:rect l="0" t="0" r="r" b="b"/>
                <a:pathLst>
                  <a:path w="1044" h="596">
                    <a:moveTo>
                      <a:pt x="1043" y="56"/>
                    </a:moveTo>
                    <a:lnTo>
                      <a:pt x="20" y="595"/>
                    </a:lnTo>
                    <a:lnTo>
                      <a:pt x="0" y="539"/>
                    </a:lnTo>
                    <a:lnTo>
                      <a:pt x="1025" y="0"/>
                    </a:lnTo>
                    <a:lnTo>
                      <a:pt x="1043" y="56"/>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01" name="iS1ide-Freeform: Shape 277"/>
              <p:cNvSpPr>
                <a:spLocks/>
              </p:cNvSpPr>
              <p:nvPr/>
            </p:nvSpPr>
            <p:spPr bwMode="auto">
              <a:xfrm>
                <a:off x="7083425" y="2538413"/>
                <a:ext cx="376238" cy="207962"/>
              </a:xfrm>
              <a:custGeom>
                <a:avLst/>
                <a:gdLst>
                  <a:gd name="T0" fmla="*/ 1043 w 1044"/>
                  <a:gd name="T1" fmla="*/ 37 h 578"/>
                  <a:gd name="T2" fmla="*/ 18 w 1044"/>
                  <a:gd name="T3" fmla="*/ 577 h 578"/>
                  <a:gd name="T4" fmla="*/ 0 w 1044"/>
                  <a:gd name="T5" fmla="*/ 540 h 578"/>
                  <a:gd name="T6" fmla="*/ 1024 w 1044"/>
                  <a:gd name="T7" fmla="*/ 0 h 578"/>
                  <a:gd name="T8" fmla="*/ 1043 w 1044"/>
                  <a:gd name="T9" fmla="*/ 37 h 578"/>
                </a:gdLst>
                <a:ahLst/>
                <a:cxnLst>
                  <a:cxn ang="0">
                    <a:pos x="T0" y="T1"/>
                  </a:cxn>
                  <a:cxn ang="0">
                    <a:pos x="T2" y="T3"/>
                  </a:cxn>
                  <a:cxn ang="0">
                    <a:pos x="T4" y="T5"/>
                  </a:cxn>
                  <a:cxn ang="0">
                    <a:pos x="T6" y="T7"/>
                  </a:cxn>
                  <a:cxn ang="0">
                    <a:pos x="T8" y="T9"/>
                  </a:cxn>
                </a:cxnLst>
                <a:rect l="0" t="0" r="r" b="b"/>
                <a:pathLst>
                  <a:path w="1044" h="578">
                    <a:moveTo>
                      <a:pt x="1043" y="37"/>
                    </a:moveTo>
                    <a:lnTo>
                      <a:pt x="18"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02" name="iS1ide-Freeform: Shape 278"/>
              <p:cNvSpPr>
                <a:spLocks/>
              </p:cNvSpPr>
              <p:nvPr/>
            </p:nvSpPr>
            <p:spPr bwMode="auto">
              <a:xfrm>
                <a:off x="7083425" y="2538413"/>
                <a:ext cx="376238" cy="207962"/>
              </a:xfrm>
              <a:custGeom>
                <a:avLst/>
                <a:gdLst>
                  <a:gd name="T0" fmla="*/ 1043 w 1044"/>
                  <a:gd name="T1" fmla="*/ 37 h 578"/>
                  <a:gd name="T2" fmla="*/ 18 w 1044"/>
                  <a:gd name="T3" fmla="*/ 577 h 578"/>
                  <a:gd name="T4" fmla="*/ 0 w 1044"/>
                  <a:gd name="T5" fmla="*/ 540 h 578"/>
                  <a:gd name="T6" fmla="*/ 1024 w 1044"/>
                  <a:gd name="T7" fmla="*/ 0 h 578"/>
                  <a:gd name="T8" fmla="*/ 1043 w 1044"/>
                  <a:gd name="T9" fmla="*/ 37 h 578"/>
                </a:gdLst>
                <a:ahLst/>
                <a:cxnLst>
                  <a:cxn ang="0">
                    <a:pos x="T0" y="T1"/>
                  </a:cxn>
                  <a:cxn ang="0">
                    <a:pos x="T2" y="T3"/>
                  </a:cxn>
                  <a:cxn ang="0">
                    <a:pos x="T4" y="T5"/>
                  </a:cxn>
                  <a:cxn ang="0">
                    <a:pos x="T6" y="T7"/>
                  </a:cxn>
                  <a:cxn ang="0">
                    <a:pos x="T8" y="T9"/>
                  </a:cxn>
                </a:cxnLst>
                <a:rect l="0" t="0" r="r" b="b"/>
                <a:pathLst>
                  <a:path w="1044" h="578">
                    <a:moveTo>
                      <a:pt x="1043" y="37"/>
                    </a:moveTo>
                    <a:lnTo>
                      <a:pt x="18"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03" name="iS1ide-Freeform: Shape 279"/>
              <p:cNvSpPr>
                <a:spLocks/>
              </p:cNvSpPr>
              <p:nvPr/>
            </p:nvSpPr>
            <p:spPr bwMode="auto">
              <a:xfrm>
                <a:off x="7358063" y="2116138"/>
                <a:ext cx="536575" cy="247650"/>
              </a:xfrm>
              <a:custGeom>
                <a:avLst/>
                <a:gdLst>
                  <a:gd name="T0" fmla="*/ 1341 w 1491"/>
                  <a:gd name="T1" fmla="*/ 0 h 690"/>
                  <a:gd name="T2" fmla="*/ 1341 w 1491"/>
                  <a:gd name="T3" fmla="*/ 0 h 690"/>
                  <a:gd name="T4" fmla="*/ 168 w 1491"/>
                  <a:gd name="T5" fmla="*/ 0 h 690"/>
                  <a:gd name="T6" fmla="*/ 0 w 1491"/>
                  <a:gd name="T7" fmla="*/ 149 h 690"/>
                  <a:gd name="T8" fmla="*/ 0 w 1491"/>
                  <a:gd name="T9" fmla="*/ 596 h 690"/>
                  <a:gd name="T10" fmla="*/ 38 w 1491"/>
                  <a:gd name="T11" fmla="*/ 689 h 690"/>
                  <a:gd name="T12" fmla="*/ 38 w 1491"/>
                  <a:gd name="T13" fmla="*/ 335 h 690"/>
                  <a:gd name="T14" fmla="*/ 187 w 1491"/>
                  <a:gd name="T15" fmla="*/ 186 h 690"/>
                  <a:gd name="T16" fmla="*/ 1323 w 1491"/>
                  <a:gd name="T17" fmla="*/ 186 h 690"/>
                  <a:gd name="T18" fmla="*/ 1472 w 1491"/>
                  <a:gd name="T19" fmla="*/ 335 h 690"/>
                  <a:gd name="T20" fmla="*/ 1472 w 1491"/>
                  <a:gd name="T21" fmla="*/ 689 h 690"/>
                  <a:gd name="T22" fmla="*/ 1490 w 1491"/>
                  <a:gd name="T23" fmla="*/ 596 h 690"/>
                  <a:gd name="T24" fmla="*/ 1490 w 1491"/>
                  <a:gd name="T25" fmla="*/ 149 h 690"/>
                  <a:gd name="T26" fmla="*/ 1341 w 1491"/>
                  <a:gd name="T27"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1" h="690">
                    <a:moveTo>
                      <a:pt x="1341" y="0"/>
                    </a:moveTo>
                    <a:lnTo>
                      <a:pt x="1341" y="0"/>
                    </a:lnTo>
                    <a:cubicBezTo>
                      <a:pt x="168" y="0"/>
                      <a:pt x="168" y="0"/>
                      <a:pt x="168" y="0"/>
                    </a:cubicBezTo>
                    <a:cubicBezTo>
                      <a:pt x="75" y="0"/>
                      <a:pt x="0" y="74"/>
                      <a:pt x="0" y="149"/>
                    </a:cubicBezTo>
                    <a:cubicBezTo>
                      <a:pt x="0" y="596"/>
                      <a:pt x="0" y="596"/>
                      <a:pt x="0" y="596"/>
                    </a:cubicBezTo>
                    <a:cubicBezTo>
                      <a:pt x="0" y="633"/>
                      <a:pt x="19" y="651"/>
                      <a:pt x="38" y="689"/>
                    </a:cubicBezTo>
                    <a:cubicBezTo>
                      <a:pt x="38" y="335"/>
                      <a:pt x="38" y="335"/>
                      <a:pt x="38" y="335"/>
                    </a:cubicBezTo>
                    <a:cubicBezTo>
                      <a:pt x="38" y="260"/>
                      <a:pt x="112" y="186"/>
                      <a:pt x="187" y="186"/>
                    </a:cubicBezTo>
                    <a:cubicBezTo>
                      <a:pt x="1323" y="186"/>
                      <a:pt x="1323" y="186"/>
                      <a:pt x="1323" y="186"/>
                    </a:cubicBezTo>
                    <a:cubicBezTo>
                      <a:pt x="1397" y="186"/>
                      <a:pt x="1472" y="260"/>
                      <a:pt x="1472" y="335"/>
                    </a:cubicBezTo>
                    <a:cubicBezTo>
                      <a:pt x="1472" y="689"/>
                      <a:pt x="1472" y="689"/>
                      <a:pt x="1472" y="689"/>
                    </a:cubicBezTo>
                    <a:cubicBezTo>
                      <a:pt x="1490" y="651"/>
                      <a:pt x="1490" y="633"/>
                      <a:pt x="1490" y="596"/>
                    </a:cubicBezTo>
                    <a:cubicBezTo>
                      <a:pt x="1490" y="149"/>
                      <a:pt x="1490" y="149"/>
                      <a:pt x="1490" y="149"/>
                    </a:cubicBezTo>
                    <a:cubicBezTo>
                      <a:pt x="1490" y="74"/>
                      <a:pt x="1434" y="0"/>
                      <a:pt x="1341" y="0"/>
                    </a:cubicBezTo>
                  </a:path>
                </a:pathLst>
              </a:custGeom>
              <a:solidFill>
                <a:srgbClr val="2A384B"/>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04" name="iS1ide-Freeform: Shape 280"/>
              <p:cNvSpPr>
                <a:spLocks/>
              </p:cNvSpPr>
              <p:nvPr/>
            </p:nvSpPr>
            <p:spPr bwMode="auto">
              <a:xfrm>
                <a:off x="7083425" y="2257425"/>
                <a:ext cx="1092200" cy="750888"/>
              </a:xfrm>
              <a:custGeom>
                <a:avLst/>
                <a:gdLst>
                  <a:gd name="T0" fmla="*/ 3035 w 3036"/>
                  <a:gd name="T1" fmla="*/ 1936 h 2085"/>
                  <a:gd name="T2" fmla="*/ 3035 w 3036"/>
                  <a:gd name="T3" fmla="*/ 1936 h 2085"/>
                  <a:gd name="T4" fmla="*/ 2886 w 3036"/>
                  <a:gd name="T5" fmla="*/ 2084 h 2085"/>
                  <a:gd name="T6" fmla="*/ 167 w 3036"/>
                  <a:gd name="T7" fmla="*/ 2084 h 2085"/>
                  <a:gd name="T8" fmla="*/ 0 w 3036"/>
                  <a:gd name="T9" fmla="*/ 1936 h 2085"/>
                  <a:gd name="T10" fmla="*/ 0 w 3036"/>
                  <a:gd name="T11" fmla="*/ 149 h 2085"/>
                  <a:gd name="T12" fmla="*/ 167 w 3036"/>
                  <a:gd name="T13" fmla="*/ 0 h 2085"/>
                  <a:gd name="T14" fmla="*/ 2886 w 3036"/>
                  <a:gd name="T15" fmla="*/ 0 h 2085"/>
                  <a:gd name="T16" fmla="*/ 3035 w 3036"/>
                  <a:gd name="T17" fmla="*/ 149 h 2085"/>
                  <a:gd name="T18" fmla="*/ 3035 w 3036"/>
                  <a:gd name="T19" fmla="*/ 1936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36" h="2085">
                    <a:moveTo>
                      <a:pt x="3035" y="1936"/>
                    </a:moveTo>
                    <a:lnTo>
                      <a:pt x="3035" y="1936"/>
                    </a:lnTo>
                    <a:cubicBezTo>
                      <a:pt x="3035" y="2029"/>
                      <a:pt x="2979" y="2084"/>
                      <a:pt x="2886" y="2084"/>
                    </a:cubicBezTo>
                    <a:cubicBezTo>
                      <a:pt x="167" y="2084"/>
                      <a:pt x="167" y="2084"/>
                      <a:pt x="167" y="2084"/>
                    </a:cubicBezTo>
                    <a:cubicBezTo>
                      <a:pt x="74" y="2084"/>
                      <a:pt x="0" y="2029"/>
                      <a:pt x="0" y="1936"/>
                    </a:cubicBezTo>
                    <a:cubicBezTo>
                      <a:pt x="0" y="149"/>
                      <a:pt x="0" y="149"/>
                      <a:pt x="0" y="149"/>
                    </a:cubicBezTo>
                    <a:cubicBezTo>
                      <a:pt x="0" y="74"/>
                      <a:pt x="74" y="0"/>
                      <a:pt x="167" y="0"/>
                    </a:cubicBezTo>
                    <a:cubicBezTo>
                      <a:pt x="2886" y="0"/>
                      <a:pt x="2886" y="0"/>
                      <a:pt x="2886" y="0"/>
                    </a:cubicBezTo>
                    <a:cubicBezTo>
                      <a:pt x="2979" y="0"/>
                      <a:pt x="3035" y="74"/>
                      <a:pt x="3035" y="149"/>
                    </a:cubicBezTo>
                    <a:cubicBezTo>
                      <a:pt x="3035" y="1936"/>
                      <a:pt x="3035" y="1936"/>
                      <a:pt x="3035" y="1936"/>
                    </a:cubicBezTo>
                  </a:path>
                </a:pathLst>
              </a:custGeom>
              <a:solidFill>
                <a:srgbClr val="384D65"/>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05" name="iS1ide-Freeform: Shape 281"/>
              <p:cNvSpPr>
                <a:spLocks/>
              </p:cNvSpPr>
              <p:nvPr/>
            </p:nvSpPr>
            <p:spPr bwMode="auto">
              <a:xfrm>
                <a:off x="7083425" y="2257425"/>
                <a:ext cx="1092200" cy="382588"/>
              </a:xfrm>
              <a:custGeom>
                <a:avLst/>
                <a:gdLst>
                  <a:gd name="T0" fmla="*/ 3035 w 3036"/>
                  <a:gd name="T1" fmla="*/ 1061 h 1062"/>
                  <a:gd name="T2" fmla="*/ 3035 w 3036"/>
                  <a:gd name="T3" fmla="*/ 1061 h 1062"/>
                  <a:gd name="T4" fmla="*/ 3035 w 3036"/>
                  <a:gd name="T5" fmla="*/ 149 h 1062"/>
                  <a:gd name="T6" fmla="*/ 2886 w 3036"/>
                  <a:gd name="T7" fmla="*/ 0 h 1062"/>
                  <a:gd name="T8" fmla="*/ 167 w 3036"/>
                  <a:gd name="T9" fmla="*/ 0 h 1062"/>
                  <a:gd name="T10" fmla="*/ 0 w 3036"/>
                  <a:gd name="T11" fmla="*/ 149 h 1062"/>
                  <a:gd name="T12" fmla="*/ 0 w 3036"/>
                  <a:gd name="T13" fmla="*/ 1061 h 1062"/>
                  <a:gd name="T14" fmla="*/ 3035 w 3036"/>
                  <a:gd name="T15" fmla="*/ 1061 h 10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6" h="1062">
                    <a:moveTo>
                      <a:pt x="3035" y="1061"/>
                    </a:moveTo>
                    <a:lnTo>
                      <a:pt x="3035" y="1061"/>
                    </a:lnTo>
                    <a:cubicBezTo>
                      <a:pt x="3035" y="149"/>
                      <a:pt x="3035" y="149"/>
                      <a:pt x="3035" y="149"/>
                    </a:cubicBezTo>
                    <a:cubicBezTo>
                      <a:pt x="3035" y="74"/>
                      <a:pt x="2979" y="0"/>
                      <a:pt x="2886" y="0"/>
                    </a:cubicBezTo>
                    <a:cubicBezTo>
                      <a:pt x="167" y="0"/>
                      <a:pt x="167" y="0"/>
                      <a:pt x="167" y="0"/>
                    </a:cubicBezTo>
                    <a:cubicBezTo>
                      <a:pt x="74" y="0"/>
                      <a:pt x="0" y="74"/>
                      <a:pt x="0" y="149"/>
                    </a:cubicBezTo>
                    <a:cubicBezTo>
                      <a:pt x="0" y="1061"/>
                      <a:pt x="0" y="1061"/>
                      <a:pt x="0" y="1061"/>
                    </a:cubicBezTo>
                    <a:cubicBezTo>
                      <a:pt x="3035" y="1061"/>
                      <a:pt x="3035" y="1061"/>
                      <a:pt x="3035" y="1061"/>
                    </a:cubicBezTo>
                  </a:path>
                </a:pathLst>
              </a:custGeom>
              <a:solidFill>
                <a:srgbClr val="2A384B"/>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06" name="iS1ide-Freeform: Shape 282"/>
              <p:cNvSpPr>
                <a:spLocks/>
              </p:cNvSpPr>
              <p:nvPr/>
            </p:nvSpPr>
            <p:spPr bwMode="auto">
              <a:xfrm>
                <a:off x="7083425" y="2257425"/>
                <a:ext cx="1092200" cy="355600"/>
              </a:xfrm>
              <a:custGeom>
                <a:avLst/>
                <a:gdLst>
                  <a:gd name="T0" fmla="*/ 3035 w 3036"/>
                  <a:gd name="T1" fmla="*/ 986 h 987"/>
                  <a:gd name="T2" fmla="*/ 3035 w 3036"/>
                  <a:gd name="T3" fmla="*/ 986 h 987"/>
                  <a:gd name="T4" fmla="*/ 3035 w 3036"/>
                  <a:gd name="T5" fmla="*/ 149 h 987"/>
                  <a:gd name="T6" fmla="*/ 2886 w 3036"/>
                  <a:gd name="T7" fmla="*/ 0 h 987"/>
                  <a:gd name="T8" fmla="*/ 167 w 3036"/>
                  <a:gd name="T9" fmla="*/ 0 h 987"/>
                  <a:gd name="T10" fmla="*/ 0 w 3036"/>
                  <a:gd name="T11" fmla="*/ 149 h 987"/>
                  <a:gd name="T12" fmla="*/ 0 w 3036"/>
                  <a:gd name="T13" fmla="*/ 986 h 987"/>
                  <a:gd name="T14" fmla="*/ 3035 w 3036"/>
                  <a:gd name="T15" fmla="*/ 986 h 9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6" h="987">
                    <a:moveTo>
                      <a:pt x="3035" y="986"/>
                    </a:moveTo>
                    <a:lnTo>
                      <a:pt x="3035" y="986"/>
                    </a:lnTo>
                    <a:cubicBezTo>
                      <a:pt x="3035" y="149"/>
                      <a:pt x="3035" y="149"/>
                      <a:pt x="3035" y="149"/>
                    </a:cubicBezTo>
                    <a:cubicBezTo>
                      <a:pt x="3035" y="74"/>
                      <a:pt x="2979" y="0"/>
                      <a:pt x="2886" y="0"/>
                    </a:cubicBezTo>
                    <a:cubicBezTo>
                      <a:pt x="167" y="0"/>
                      <a:pt x="167" y="0"/>
                      <a:pt x="167" y="0"/>
                    </a:cubicBezTo>
                    <a:cubicBezTo>
                      <a:pt x="74" y="0"/>
                      <a:pt x="0" y="74"/>
                      <a:pt x="0" y="149"/>
                    </a:cubicBezTo>
                    <a:cubicBezTo>
                      <a:pt x="0" y="986"/>
                      <a:pt x="0" y="986"/>
                      <a:pt x="0" y="986"/>
                    </a:cubicBezTo>
                    <a:cubicBezTo>
                      <a:pt x="3035" y="986"/>
                      <a:pt x="3035" y="986"/>
                      <a:pt x="3035" y="986"/>
                    </a:cubicBezTo>
                  </a:path>
                </a:pathLst>
              </a:custGeom>
              <a:solidFill>
                <a:srgbClr val="53627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07" name="iS1ide-Freeform: Shape 283"/>
              <p:cNvSpPr>
                <a:spLocks/>
              </p:cNvSpPr>
              <p:nvPr/>
            </p:nvSpPr>
            <p:spPr bwMode="auto">
              <a:xfrm>
                <a:off x="7499350" y="2638425"/>
                <a:ext cx="247650" cy="128588"/>
              </a:xfrm>
              <a:custGeom>
                <a:avLst/>
                <a:gdLst>
                  <a:gd name="T0" fmla="*/ 0 w 690"/>
                  <a:gd name="T1" fmla="*/ 0 h 355"/>
                  <a:gd name="T2" fmla="*/ 0 w 690"/>
                  <a:gd name="T3" fmla="*/ 0 h 355"/>
                  <a:gd name="T4" fmla="*/ 0 w 690"/>
                  <a:gd name="T5" fmla="*/ 18 h 355"/>
                  <a:gd name="T6" fmla="*/ 354 w 690"/>
                  <a:gd name="T7" fmla="*/ 354 h 355"/>
                  <a:gd name="T8" fmla="*/ 689 w 690"/>
                  <a:gd name="T9" fmla="*/ 18 h 355"/>
                  <a:gd name="T10" fmla="*/ 689 w 690"/>
                  <a:gd name="T11" fmla="*/ 0 h 355"/>
                  <a:gd name="T12" fmla="*/ 0 w 690"/>
                  <a:gd name="T13" fmla="*/ 0 h 355"/>
                </a:gdLst>
                <a:ahLst/>
                <a:cxnLst>
                  <a:cxn ang="0">
                    <a:pos x="T0" y="T1"/>
                  </a:cxn>
                  <a:cxn ang="0">
                    <a:pos x="T2" y="T3"/>
                  </a:cxn>
                  <a:cxn ang="0">
                    <a:pos x="T4" y="T5"/>
                  </a:cxn>
                  <a:cxn ang="0">
                    <a:pos x="T6" y="T7"/>
                  </a:cxn>
                  <a:cxn ang="0">
                    <a:pos x="T8" y="T9"/>
                  </a:cxn>
                  <a:cxn ang="0">
                    <a:pos x="T10" y="T11"/>
                  </a:cxn>
                  <a:cxn ang="0">
                    <a:pos x="T12" y="T13"/>
                  </a:cxn>
                </a:cxnLst>
                <a:rect l="0" t="0" r="r" b="b"/>
                <a:pathLst>
                  <a:path w="690" h="355">
                    <a:moveTo>
                      <a:pt x="0" y="0"/>
                    </a:moveTo>
                    <a:lnTo>
                      <a:pt x="0" y="0"/>
                    </a:lnTo>
                    <a:lnTo>
                      <a:pt x="0" y="18"/>
                    </a:lnTo>
                    <a:cubicBezTo>
                      <a:pt x="0" y="205"/>
                      <a:pt x="168" y="354"/>
                      <a:pt x="354" y="354"/>
                    </a:cubicBezTo>
                    <a:cubicBezTo>
                      <a:pt x="541" y="354"/>
                      <a:pt x="689" y="205"/>
                      <a:pt x="689" y="18"/>
                    </a:cubicBezTo>
                    <a:lnTo>
                      <a:pt x="689" y="0"/>
                    </a:lnTo>
                    <a:cubicBezTo>
                      <a:pt x="0" y="0"/>
                      <a:pt x="0" y="0"/>
                      <a:pt x="0" y="0"/>
                    </a:cubicBezTo>
                  </a:path>
                </a:pathLst>
              </a:custGeom>
              <a:solidFill>
                <a:srgbClr val="FBB259"/>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08" name="iS1ide-Freeform: Shape 284"/>
              <p:cNvSpPr>
                <a:spLocks/>
              </p:cNvSpPr>
              <p:nvPr/>
            </p:nvSpPr>
            <p:spPr bwMode="auto">
              <a:xfrm>
                <a:off x="7486650" y="2571750"/>
                <a:ext cx="274638" cy="87313"/>
              </a:xfrm>
              <a:custGeom>
                <a:avLst/>
                <a:gdLst>
                  <a:gd name="T0" fmla="*/ 764 w 765"/>
                  <a:gd name="T1" fmla="*/ 242 h 243"/>
                  <a:gd name="T2" fmla="*/ 0 w 765"/>
                  <a:gd name="T3" fmla="*/ 242 h 243"/>
                  <a:gd name="T4" fmla="*/ 0 w 765"/>
                  <a:gd name="T5" fmla="*/ 0 h 243"/>
                  <a:gd name="T6" fmla="*/ 764 w 765"/>
                  <a:gd name="T7" fmla="*/ 0 h 243"/>
                  <a:gd name="T8" fmla="*/ 764 w 765"/>
                  <a:gd name="T9" fmla="*/ 242 h 243"/>
                </a:gdLst>
                <a:ahLst/>
                <a:cxnLst>
                  <a:cxn ang="0">
                    <a:pos x="T0" y="T1"/>
                  </a:cxn>
                  <a:cxn ang="0">
                    <a:pos x="T2" y="T3"/>
                  </a:cxn>
                  <a:cxn ang="0">
                    <a:pos x="T4" y="T5"/>
                  </a:cxn>
                  <a:cxn ang="0">
                    <a:pos x="T6" y="T7"/>
                  </a:cxn>
                  <a:cxn ang="0">
                    <a:pos x="T8" y="T9"/>
                  </a:cxn>
                </a:cxnLst>
                <a:rect l="0" t="0" r="r" b="b"/>
                <a:pathLst>
                  <a:path w="765" h="243">
                    <a:moveTo>
                      <a:pt x="764" y="242"/>
                    </a:moveTo>
                    <a:lnTo>
                      <a:pt x="0" y="242"/>
                    </a:lnTo>
                    <a:lnTo>
                      <a:pt x="0" y="0"/>
                    </a:lnTo>
                    <a:lnTo>
                      <a:pt x="764" y="0"/>
                    </a:lnTo>
                    <a:lnTo>
                      <a:pt x="764" y="242"/>
                    </a:lnTo>
                  </a:path>
                </a:pathLst>
              </a:custGeom>
              <a:solidFill>
                <a:srgbClr val="FECD8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09" name="iS1ide-Freeform: Shape 285"/>
              <p:cNvSpPr>
                <a:spLocks/>
              </p:cNvSpPr>
              <p:nvPr/>
            </p:nvSpPr>
            <p:spPr bwMode="auto">
              <a:xfrm>
                <a:off x="7486650" y="2571750"/>
                <a:ext cx="274638" cy="87313"/>
              </a:xfrm>
              <a:custGeom>
                <a:avLst/>
                <a:gdLst>
                  <a:gd name="T0" fmla="*/ 764 w 765"/>
                  <a:gd name="T1" fmla="*/ 242 h 243"/>
                  <a:gd name="T2" fmla="*/ 0 w 765"/>
                  <a:gd name="T3" fmla="*/ 242 h 243"/>
                  <a:gd name="T4" fmla="*/ 0 w 765"/>
                  <a:gd name="T5" fmla="*/ 0 h 243"/>
                  <a:gd name="T6" fmla="*/ 764 w 765"/>
                  <a:gd name="T7" fmla="*/ 0 h 243"/>
                  <a:gd name="T8" fmla="*/ 764 w 765"/>
                  <a:gd name="T9" fmla="*/ 242 h 243"/>
                </a:gdLst>
                <a:ahLst/>
                <a:cxnLst>
                  <a:cxn ang="0">
                    <a:pos x="T0" y="T1"/>
                  </a:cxn>
                  <a:cxn ang="0">
                    <a:pos x="T2" y="T3"/>
                  </a:cxn>
                  <a:cxn ang="0">
                    <a:pos x="T4" y="T5"/>
                  </a:cxn>
                  <a:cxn ang="0">
                    <a:pos x="T6" y="T7"/>
                  </a:cxn>
                  <a:cxn ang="0">
                    <a:pos x="T8" y="T9"/>
                  </a:cxn>
                </a:cxnLst>
                <a:rect l="0" t="0" r="r" b="b"/>
                <a:pathLst>
                  <a:path w="765" h="243">
                    <a:moveTo>
                      <a:pt x="764" y="242"/>
                    </a:moveTo>
                    <a:lnTo>
                      <a:pt x="0" y="242"/>
                    </a:lnTo>
                    <a:lnTo>
                      <a:pt x="0" y="0"/>
                    </a:lnTo>
                    <a:lnTo>
                      <a:pt x="764" y="0"/>
                    </a:lnTo>
                    <a:lnTo>
                      <a:pt x="764" y="242"/>
                    </a:lnTo>
                  </a:path>
                </a:pathLst>
              </a:custGeom>
              <a:solidFill>
                <a:srgbClr val="FECD8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10" name="iS1ide-Freeform: Shape 286"/>
              <p:cNvSpPr>
                <a:spLocks/>
              </p:cNvSpPr>
              <p:nvPr/>
            </p:nvSpPr>
            <p:spPr bwMode="auto">
              <a:xfrm>
                <a:off x="7083425" y="2900363"/>
                <a:ext cx="114300" cy="107950"/>
              </a:xfrm>
              <a:custGeom>
                <a:avLst/>
                <a:gdLst>
                  <a:gd name="T0" fmla="*/ 0 w 317"/>
                  <a:gd name="T1" fmla="*/ 0 h 298"/>
                  <a:gd name="T2" fmla="*/ 0 w 317"/>
                  <a:gd name="T3" fmla="*/ 0 h 298"/>
                  <a:gd name="T4" fmla="*/ 0 w 317"/>
                  <a:gd name="T5" fmla="*/ 149 h 298"/>
                  <a:gd name="T6" fmla="*/ 167 w 317"/>
                  <a:gd name="T7" fmla="*/ 297 h 298"/>
                  <a:gd name="T8" fmla="*/ 316 w 317"/>
                  <a:gd name="T9" fmla="*/ 297 h 298"/>
                  <a:gd name="T10" fmla="*/ 0 w 317"/>
                  <a:gd name="T11" fmla="*/ 0 h 298"/>
                </a:gdLst>
                <a:ahLst/>
                <a:cxnLst>
                  <a:cxn ang="0">
                    <a:pos x="T0" y="T1"/>
                  </a:cxn>
                  <a:cxn ang="0">
                    <a:pos x="T2" y="T3"/>
                  </a:cxn>
                  <a:cxn ang="0">
                    <a:pos x="T4" y="T5"/>
                  </a:cxn>
                  <a:cxn ang="0">
                    <a:pos x="T6" y="T7"/>
                  </a:cxn>
                  <a:cxn ang="0">
                    <a:pos x="T8" y="T9"/>
                  </a:cxn>
                  <a:cxn ang="0">
                    <a:pos x="T10" y="T11"/>
                  </a:cxn>
                </a:cxnLst>
                <a:rect l="0" t="0" r="r" b="b"/>
                <a:pathLst>
                  <a:path w="317" h="298">
                    <a:moveTo>
                      <a:pt x="0" y="0"/>
                    </a:moveTo>
                    <a:lnTo>
                      <a:pt x="0" y="0"/>
                    </a:lnTo>
                    <a:cubicBezTo>
                      <a:pt x="0" y="149"/>
                      <a:pt x="0" y="149"/>
                      <a:pt x="0" y="149"/>
                    </a:cubicBezTo>
                    <a:cubicBezTo>
                      <a:pt x="0" y="242"/>
                      <a:pt x="74" y="297"/>
                      <a:pt x="167" y="297"/>
                    </a:cubicBezTo>
                    <a:cubicBezTo>
                      <a:pt x="316" y="297"/>
                      <a:pt x="316" y="297"/>
                      <a:pt x="316" y="297"/>
                    </a:cubicBezTo>
                    <a:cubicBezTo>
                      <a:pt x="223" y="205"/>
                      <a:pt x="111" y="93"/>
                      <a:pt x="0" y="0"/>
                    </a:cubicBezTo>
                  </a:path>
                </a:pathLst>
              </a:custGeom>
              <a:solidFill>
                <a:srgbClr val="FBB259"/>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11" name="iS1ide-Freeform: Shape 287"/>
              <p:cNvSpPr>
                <a:spLocks/>
              </p:cNvSpPr>
              <p:nvPr/>
            </p:nvSpPr>
            <p:spPr bwMode="auto">
              <a:xfrm>
                <a:off x="8056563" y="2887663"/>
                <a:ext cx="120650" cy="120650"/>
              </a:xfrm>
              <a:custGeom>
                <a:avLst/>
                <a:gdLst>
                  <a:gd name="T0" fmla="*/ 0 w 336"/>
                  <a:gd name="T1" fmla="*/ 334 h 335"/>
                  <a:gd name="T2" fmla="*/ 0 w 336"/>
                  <a:gd name="T3" fmla="*/ 334 h 335"/>
                  <a:gd name="T4" fmla="*/ 186 w 336"/>
                  <a:gd name="T5" fmla="*/ 334 h 335"/>
                  <a:gd name="T6" fmla="*/ 335 w 336"/>
                  <a:gd name="T7" fmla="*/ 186 h 335"/>
                  <a:gd name="T8" fmla="*/ 335 w 336"/>
                  <a:gd name="T9" fmla="*/ 0 h 335"/>
                  <a:gd name="T10" fmla="*/ 0 w 336"/>
                  <a:gd name="T11" fmla="*/ 334 h 335"/>
                </a:gdLst>
                <a:ahLst/>
                <a:cxnLst>
                  <a:cxn ang="0">
                    <a:pos x="T0" y="T1"/>
                  </a:cxn>
                  <a:cxn ang="0">
                    <a:pos x="T2" y="T3"/>
                  </a:cxn>
                  <a:cxn ang="0">
                    <a:pos x="T4" y="T5"/>
                  </a:cxn>
                  <a:cxn ang="0">
                    <a:pos x="T6" y="T7"/>
                  </a:cxn>
                  <a:cxn ang="0">
                    <a:pos x="T8" y="T9"/>
                  </a:cxn>
                  <a:cxn ang="0">
                    <a:pos x="T10" y="T11"/>
                  </a:cxn>
                </a:cxnLst>
                <a:rect l="0" t="0" r="r" b="b"/>
                <a:pathLst>
                  <a:path w="336" h="335">
                    <a:moveTo>
                      <a:pt x="0" y="334"/>
                    </a:moveTo>
                    <a:lnTo>
                      <a:pt x="0" y="334"/>
                    </a:lnTo>
                    <a:cubicBezTo>
                      <a:pt x="186" y="334"/>
                      <a:pt x="186" y="334"/>
                      <a:pt x="186" y="334"/>
                    </a:cubicBezTo>
                    <a:cubicBezTo>
                      <a:pt x="279" y="334"/>
                      <a:pt x="335" y="279"/>
                      <a:pt x="335" y="186"/>
                    </a:cubicBezTo>
                    <a:cubicBezTo>
                      <a:pt x="335" y="0"/>
                      <a:pt x="335" y="0"/>
                      <a:pt x="335" y="0"/>
                    </a:cubicBezTo>
                    <a:cubicBezTo>
                      <a:pt x="0" y="334"/>
                      <a:pt x="0" y="334"/>
                      <a:pt x="0" y="334"/>
                    </a:cubicBezTo>
                  </a:path>
                </a:pathLst>
              </a:custGeom>
              <a:solidFill>
                <a:srgbClr val="FBB259"/>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12" name="iS1ide-Freeform: Shape 288"/>
              <p:cNvSpPr>
                <a:spLocks/>
              </p:cNvSpPr>
              <p:nvPr/>
            </p:nvSpPr>
            <p:spPr bwMode="auto">
              <a:xfrm>
                <a:off x="6540500" y="1935163"/>
                <a:ext cx="817563" cy="1019175"/>
              </a:xfrm>
              <a:custGeom>
                <a:avLst/>
                <a:gdLst>
                  <a:gd name="T0" fmla="*/ 0 w 2272"/>
                  <a:gd name="T1" fmla="*/ 2346 h 2831"/>
                  <a:gd name="T2" fmla="*/ 1508 w 2272"/>
                  <a:gd name="T3" fmla="*/ 2830 h 2831"/>
                  <a:gd name="T4" fmla="*/ 1508 w 2272"/>
                  <a:gd name="T5" fmla="*/ 2830 h 2831"/>
                  <a:gd name="T6" fmla="*/ 0 w 2272"/>
                  <a:gd name="T7" fmla="*/ 2346 h 2831"/>
                  <a:gd name="T8" fmla="*/ 651 w 2272"/>
                  <a:gd name="T9" fmla="*/ 968 h 2831"/>
                  <a:gd name="T10" fmla="*/ 689 w 2272"/>
                  <a:gd name="T11" fmla="*/ 1024 h 2831"/>
                  <a:gd name="T12" fmla="*/ 689 w 2272"/>
                  <a:gd name="T13" fmla="*/ 1024 h 2831"/>
                  <a:gd name="T14" fmla="*/ 651 w 2272"/>
                  <a:gd name="T15" fmla="*/ 968 h 2831"/>
                  <a:gd name="T16" fmla="*/ 1824 w 2272"/>
                  <a:gd name="T17" fmla="*/ 0 h 2831"/>
                  <a:gd name="T18" fmla="*/ 521 w 2272"/>
                  <a:gd name="T19" fmla="*/ 689 h 2831"/>
                  <a:gd name="T20" fmla="*/ 1824 w 2272"/>
                  <a:gd name="T21" fmla="*/ 0 h 2831"/>
                  <a:gd name="T22" fmla="*/ 2271 w 2272"/>
                  <a:gd name="T23" fmla="*/ 875 h 2831"/>
                  <a:gd name="T24" fmla="*/ 2271 w 2272"/>
                  <a:gd name="T25" fmla="*/ 875 h 2831"/>
                  <a:gd name="T26" fmla="*/ 1824 w 2272"/>
                  <a:gd name="T27"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2" h="2831">
                    <a:moveTo>
                      <a:pt x="0" y="2346"/>
                    </a:moveTo>
                    <a:lnTo>
                      <a:pt x="1508" y="2830"/>
                    </a:lnTo>
                    <a:lnTo>
                      <a:pt x="1508" y="2830"/>
                    </a:lnTo>
                    <a:lnTo>
                      <a:pt x="0" y="2346"/>
                    </a:lnTo>
                    <a:close/>
                    <a:moveTo>
                      <a:pt x="651" y="968"/>
                    </a:moveTo>
                    <a:lnTo>
                      <a:pt x="689" y="1024"/>
                    </a:lnTo>
                    <a:lnTo>
                      <a:pt x="689" y="1024"/>
                    </a:lnTo>
                    <a:lnTo>
                      <a:pt x="651" y="968"/>
                    </a:lnTo>
                    <a:close/>
                    <a:moveTo>
                      <a:pt x="1824" y="0"/>
                    </a:moveTo>
                    <a:lnTo>
                      <a:pt x="521" y="689"/>
                    </a:lnTo>
                    <a:lnTo>
                      <a:pt x="1824" y="0"/>
                    </a:lnTo>
                    <a:lnTo>
                      <a:pt x="2271" y="875"/>
                    </a:lnTo>
                    <a:lnTo>
                      <a:pt x="2271" y="875"/>
                    </a:lnTo>
                    <a:lnTo>
                      <a:pt x="1824" y="0"/>
                    </a:lnTo>
                    <a:close/>
                  </a:path>
                </a:pathLst>
              </a:custGeom>
              <a:solidFill>
                <a:srgbClr val="E6E9EB"/>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13" name="iS1ide-Freeform: Shape 289"/>
              <p:cNvSpPr>
                <a:spLocks/>
              </p:cNvSpPr>
              <p:nvPr/>
            </p:nvSpPr>
            <p:spPr bwMode="auto">
              <a:xfrm>
                <a:off x="6540500" y="2779713"/>
                <a:ext cx="542925" cy="174625"/>
              </a:xfrm>
              <a:custGeom>
                <a:avLst/>
                <a:gdLst>
                  <a:gd name="T0" fmla="*/ 0 w 1509"/>
                  <a:gd name="T1" fmla="*/ 0 h 485"/>
                  <a:gd name="T2" fmla="*/ 1508 w 1509"/>
                  <a:gd name="T3" fmla="*/ 484 h 485"/>
                  <a:gd name="T4" fmla="*/ 1508 w 1509"/>
                  <a:gd name="T5" fmla="*/ 484 h 485"/>
                  <a:gd name="T6" fmla="*/ 0 w 1509"/>
                  <a:gd name="T7" fmla="*/ 0 h 485"/>
                </a:gdLst>
                <a:ahLst/>
                <a:cxnLst>
                  <a:cxn ang="0">
                    <a:pos x="T0" y="T1"/>
                  </a:cxn>
                  <a:cxn ang="0">
                    <a:pos x="T2" y="T3"/>
                  </a:cxn>
                  <a:cxn ang="0">
                    <a:pos x="T4" y="T5"/>
                  </a:cxn>
                  <a:cxn ang="0">
                    <a:pos x="T6" y="T7"/>
                  </a:cxn>
                </a:cxnLst>
                <a:rect l="0" t="0" r="r" b="b"/>
                <a:pathLst>
                  <a:path w="1509" h="485">
                    <a:moveTo>
                      <a:pt x="0" y="0"/>
                    </a:moveTo>
                    <a:lnTo>
                      <a:pt x="1508" y="484"/>
                    </a:lnTo>
                    <a:lnTo>
                      <a:pt x="1508" y="484"/>
                    </a:lnTo>
                    <a:lnTo>
                      <a:pt x="0" y="0"/>
                    </a:lnTo>
                  </a:path>
                </a:pathLst>
              </a:custGeom>
              <a:solidFill>
                <a:srgbClr val="E6E9EB"/>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14" name="iS1ide-Freeform: Shape 290"/>
              <p:cNvSpPr>
                <a:spLocks/>
              </p:cNvSpPr>
              <p:nvPr/>
            </p:nvSpPr>
            <p:spPr bwMode="auto">
              <a:xfrm>
                <a:off x="6775450" y="2284413"/>
                <a:ext cx="14288" cy="20637"/>
              </a:xfrm>
              <a:custGeom>
                <a:avLst/>
                <a:gdLst>
                  <a:gd name="T0" fmla="*/ 0 w 39"/>
                  <a:gd name="T1" fmla="*/ 0 h 57"/>
                  <a:gd name="T2" fmla="*/ 38 w 39"/>
                  <a:gd name="T3" fmla="*/ 56 h 57"/>
                  <a:gd name="T4" fmla="*/ 38 w 39"/>
                  <a:gd name="T5" fmla="*/ 56 h 57"/>
                  <a:gd name="T6" fmla="*/ 0 w 39"/>
                  <a:gd name="T7" fmla="*/ 0 h 57"/>
                </a:gdLst>
                <a:ahLst/>
                <a:cxnLst>
                  <a:cxn ang="0">
                    <a:pos x="T0" y="T1"/>
                  </a:cxn>
                  <a:cxn ang="0">
                    <a:pos x="T2" y="T3"/>
                  </a:cxn>
                  <a:cxn ang="0">
                    <a:pos x="T4" y="T5"/>
                  </a:cxn>
                  <a:cxn ang="0">
                    <a:pos x="T6" y="T7"/>
                  </a:cxn>
                </a:cxnLst>
                <a:rect l="0" t="0" r="r" b="b"/>
                <a:pathLst>
                  <a:path w="39" h="57">
                    <a:moveTo>
                      <a:pt x="0" y="0"/>
                    </a:moveTo>
                    <a:lnTo>
                      <a:pt x="38" y="56"/>
                    </a:lnTo>
                    <a:lnTo>
                      <a:pt x="38" y="56"/>
                    </a:lnTo>
                    <a:lnTo>
                      <a:pt x="0" y="0"/>
                    </a:lnTo>
                  </a:path>
                </a:pathLst>
              </a:custGeom>
              <a:solidFill>
                <a:srgbClr val="E6E9EB"/>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15" name="iS1ide-Freeform: Shape 291"/>
              <p:cNvSpPr>
                <a:spLocks/>
              </p:cNvSpPr>
              <p:nvPr/>
            </p:nvSpPr>
            <p:spPr bwMode="auto">
              <a:xfrm>
                <a:off x="6729413" y="1935163"/>
                <a:ext cx="630237" cy="315912"/>
              </a:xfrm>
              <a:custGeom>
                <a:avLst/>
                <a:gdLst>
                  <a:gd name="T0" fmla="*/ 1303 w 1751"/>
                  <a:gd name="T1" fmla="*/ 0 h 876"/>
                  <a:gd name="T2" fmla="*/ 0 w 1751"/>
                  <a:gd name="T3" fmla="*/ 689 h 876"/>
                  <a:gd name="T4" fmla="*/ 1303 w 1751"/>
                  <a:gd name="T5" fmla="*/ 0 h 876"/>
                  <a:gd name="T6" fmla="*/ 1750 w 1751"/>
                  <a:gd name="T7" fmla="*/ 875 h 876"/>
                  <a:gd name="T8" fmla="*/ 1750 w 1751"/>
                  <a:gd name="T9" fmla="*/ 875 h 876"/>
                  <a:gd name="T10" fmla="*/ 1303 w 1751"/>
                  <a:gd name="T11" fmla="*/ 0 h 876"/>
                </a:gdLst>
                <a:ahLst/>
                <a:cxnLst>
                  <a:cxn ang="0">
                    <a:pos x="T0" y="T1"/>
                  </a:cxn>
                  <a:cxn ang="0">
                    <a:pos x="T2" y="T3"/>
                  </a:cxn>
                  <a:cxn ang="0">
                    <a:pos x="T4" y="T5"/>
                  </a:cxn>
                  <a:cxn ang="0">
                    <a:pos x="T6" y="T7"/>
                  </a:cxn>
                  <a:cxn ang="0">
                    <a:pos x="T8" y="T9"/>
                  </a:cxn>
                  <a:cxn ang="0">
                    <a:pos x="T10" y="T11"/>
                  </a:cxn>
                </a:cxnLst>
                <a:rect l="0" t="0" r="r" b="b"/>
                <a:pathLst>
                  <a:path w="1751" h="876">
                    <a:moveTo>
                      <a:pt x="1303" y="0"/>
                    </a:moveTo>
                    <a:lnTo>
                      <a:pt x="0" y="689"/>
                    </a:lnTo>
                    <a:lnTo>
                      <a:pt x="1303" y="0"/>
                    </a:lnTo>
                    <a:lnTo>
                      <a:pt x="1750" y="875"/>
                    </a:lnTo>
                    <a:lnTo>
                      <a:pt x="1750" y="875"/>
                    </a:lnTo>
                    <a:lnTo>
                      <a:pt x="1303" y="0"/>
                    </a:lnTo>
                  </a:path>
                </a:pathLst>
              </a:custGeom>
              <a:solidFill>
                <a:srgbClr val="E6E9EB"/>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16" name="iS1ide-Freeform: Shape 292"/>
              <p:cNvSpPr>
                <a:spLocks/>
              </p:cNvSpPr>
              <p:nvPr/>
            </p:nvSpPr>
            <p:spPr bwMode="auto">
              <a:xfrm>
                <a:off x="6540500" y="2278063"/>
                <a:ext cx="542925" cy="677862"/>
              </a:xfrm>
              <a:custGeom>
                <a:avLst/>
                <a:gdLst>
                  <a:gd name="T0" fmla="*/ 912 w 1509"/>
                  <a:gd name="T1" fmla="*/ 1526 h 1881"/>
                  <a:gd name="T2" fmla="*/ 614 w 1509"/>
                  <a:gd name="T3" fmla="*/ 1043 h 1881"/>
                  <a:gd name="T4" fmla="*/ 912 w 1509"/>
                  <a:gd name="T5" fmla="*/ 1526 h 1881"/>
                  <a:gd name="T6" fmla="*/ 428 w 1509"/>
                  <a:gd name="T7" fmla="*/ 1210 h 1881"/>
                  <a:gd name="T8" fmla="*/ 577 w 1509"/>
                  <a:gd name="T9" fmla="*/ 353 h 1881"/>
                  <a:gd name="T10" fmla="*/ 428 w 1509"/>
                  <a:gd name="T11" fmla="*/ 1210 h 1881"/>
                  <a:gd name="T12" fmla="*/ 447 w 1509"/>
                  <a:gd name="T13" fmla="*/ 0 h 1881"/>
                  <a:gd name="T14" fmla="*/ 1508 w 1509"/>
                  <a:gd name="T15" fmla="*/ 1880 h 1881"/>
                  <a:gd name="T16" fmla="*/ 1508 w 1509"/>
                  <a:gd name="T17" fmla="*/ 1713 h 1881"/>
                  <a:gd name="T18" fmla="*/ 1508 w 1509"/>
                  <a:gd name="T19" fmla="*/ 1657 h 1881"/>
                  <a:gd name="T20" fmla="*/ 1508 w 1509"/>
                  <a:gd name="T21" fmla="*/ 1619 h 1881"/>
                  <a:gd name="T22" fmla="*/ 1452 w 1509"/>
                  <a:gd name="T23" fmla="*/ 1694 h 1881"/>
                  <a:gd name="T24" fmla="*/ 1452 w 1509"/>
                  <a:gd name="T25" fmla="*/ 1526 h 1881"/>
                  <a:gd name="T26" fmla="*/ 1359 w 1509"/>
                  <a:gd name="T27" fmla="*/ 1657 h 1881"/>
                  <a:gd name="T28" fmla="*/ 1396 w 1509"/>
                  <a:gd name="T29" fmla="*/ 1396 h 1881"/>
                  <a:gd name="T30" fmla="*/ 1266 w 1509"/>
                  <a:gd name="T31" fmla="*/ 1638 h 1881"/>
                  <a:gd name="T32" fmla="*/ 1341 w 1509"/>
                  <a:gd name="T33" fmla="*/ 1284 h 1881"/>
                  <a:gd name="T34" fmla="*/ 1192 w 1509"/>
                  <a:gd name="T35" fmla="*/ 1601 h 1881"/>
                  <a:gd name="T36" fmla="*/ 1266 w 1509"/>
                  <a:gd name="T37" fmla="*/ 1172 h 1881"/>
                  <a:gd name="T38" fmla="*/ 1005 w 1509"/>
                  <a:gd name="T39" fmla="*/ 1545 h 1881"/>
                  <a:gd name="T40" fmla="*/ 1154 w 1509"/>
                  <a:gd name="T41" fmla="*/ 930 h 1881"/>
                  <a:gd name="T42" fmla="*/ 1043 w 1509"/>
                  <a:gd name="T43" fmla="*/ 1098 h 1881"/>
                  <a:gd name="T44" fmla="*/ 1080 w 1509"/>
                  <a:gd name="T45" fmla="*/ 819 h 1881"/>
                  <a:gd name="T46" fmla="*/ 949 w 1509"/>
                  <a:gd name="T47" fmla="*/ 1079 h 1881"/>
                  <a:gd name="T48" fmla="*/ 1024 w 1509"/>
                  <a:gd name="T49" fmla="*/ 689 h 1881"/>
                  <a:gd name="T50" fmla="*/ 856 w 1509"/>
                  <a:gd name="T51" fmla="*/ 1043 h 1881"/>
                  <a:gd name="T52" fmla="*/ 968 w 1509"/>
                  <a:gd name="T53" fmla="*/ 577 h 1881"/>
                  <a:gd name="T54" fmla="*/ 782 w 1509"/>
                  <a:gd name="T55" fmla="*/ 1023 h 1881"/>
                  <a:gd name="T56" fmla="*/ 894 w 1509"/>
                  <a:gd name="T57" fmla="*/ 465 h 1881"/>
                  <a:gd name="T58" fmla="*/ 689 w 1509"/>
                  <a:gd name="T59" fmla="*/ 986 h 1881"/>
                  <a:gd name="T60" fmla="*/ 838 w 1509"/>
                  <a:gd name="T61" fmla="*/ 353 h 1881"/>
                  <a:gd name="T62" fmla="*/ 689 w 1509"/>
                  <a:gd name="T63" fmla="*/ 74 h 1881"/>
                  <a:gd name="T64" fmla="*/ 447 w 1509"/>
                  <a:gd name="T65" fmla="*/ 0 h 1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09" h="1881">
                    <a:moveTo>
                      <a:pt x="912" y="1526"/>
                    </a:moveTo>
                    <a:lnTo>
                      <a:pt x="912" y="1526"/>
                    </a:lnTo>
                    <a:cubicBezTo>
                      <a:pt x="502" y="1396"/>
                      <a:pt x="502" y="1396"/>
                      <a:pt x="502" y="1396"/>
                    </a:cubicBezTo>
                    <a:cubicBezTo>
                      <a:pt x="614" y="1043"/>
                      <a:pt x="614" y="1043"/>
                      <a:pt x="614" y="1043"/>
                    </a:cubicBezTo>
                    <a:cubicBezTo>
                      <a:pt x="1024" y="1172"/>
                      <a:pt x="1024" y="1172"/>
                      <a:pt x="1024" y="1172"/>
                    </a:cubicBezTo>
                    <a:cubicBezTo>
                      <a:pt x="912" y="1526"/>
                      <a:pt x="912" y="1526"/>
                      <a:pt x="912" y="1526"/>
                    </a:cubicBezTo>
                    <a:lnTo>
                      <a:pt x="428" y="1210"/>
                    </a:lnTo>
                    <a:lnTo>
                      <a:pt x="428" y="1210"/>
                    </a:lnTo>
                    <a:cubicBezTo>
                      <a:pt x="316" y="1172"/>
                      <a:pt x="316" y="1172"/>
                      <a:pt x="316" y="1172"/>
                    </a:cubicBezTo>
                    <a:cubicBezTo>
                      <a:pt x="577" y="353"/>
                      <a:pt x="577" y="353"/>
                      <a:pt x="577" y="353"/>
                    </a:cubicBezTo>
                    <a:cubicBezTo>
                      <a:pt x="689" y="391"/>
                      <a:pt x="689" y="391"/>
                      <a:pt x="689" y="391"/>
                    </a:cubicBezTo>
                    <a:cubicBezTo>
                      <a:pt x="428" y="1210"/>
                      <a:pt x="428" y="1210"/>
                      <a:pt x="428" y="1210"/>
                    </a:cubicBezTo>
                    <a:lnTo>
                      <a:pt x="447" y="0"/>
                    </a:lnTo>
                    <a:lnTo>
                      <a:pt x="447" y="0"/>
                    </a:lnTo>
                    <a:cubicBezTo>
                      <a:pt x="0" y="1396"/>
                      <a:pt x="0" y="1396"/>
                      <a:pt x="0" y="1396"/>
                    </a:cubicBezTo>
                    <a:cubicBezTo>
                      <a:pt x="1508" y="1880"/>
                      <a:pt x="1508" y="1880"/>
                      <a:pt x="1508" y="1880"/>
                    </a:cubicBezTo>
                    <a:lnTo>
                      <a:pt x="1508" y="1880"/>
                    </a:lnTo>
                    <a:cubicBezTo>
                      <a:pt x="1508" y="1713"/>
                      <a:pt x="1508" y="1713"/>
                      <a:pt x="1508" y="1713"/>
                    </a:cubicBezTo>
                    <a:cubicBezTo>
                      <a:pt x="1508" y="1694"/>
                      <a:pt x="1508" y="1694"/>
                      <a:pt x="1508" y="1694"/>
                    </a:cubicBezTo>
                    <a:cubicBezTo>
                      <a:pt x="1508" y="1657"/>
                      <a:pt x="1508" y="1657"/>
                      <a:pt x="1508" y="1657"/>
                    </a:cubicBezTo>
                    <a:cubicBezTo>
                      <a:pt x="1508" y="1619"/>
                      <a:pt x="1508" y="1619"/>
                      <a:pt x="1508" y="1619"/>
                    </a:cubicBezTo>
                    <a:lnTo>
                      <a:pt x="1508" y="1619"/>
                    </a:lnTo>
                    <a:cubicBezTo>
                      <a:pt x="1490" y="1582"/>
                      <a:pt x="1490" y="1582"/>
                      <a:pt x="1490" y="1582"/>
                    </a:cubicBezTo>
                    <a:cubicBezTo>
                      <a:pt x="1452" y="1694"/>
                      <a:pt x="1452" y="1694"/>
                      <a:pt x="1452" y="1694"/>
                    </a:cubicBezTo>
                    <a:cubicBezTo>
                      <a:pt x="1415" y="1675"/>
                      <a:pt x="1415" y="1675"/>
                      <a:pt x="1415" y="1675"/>
                    </a:cubicBezTo>
                    <a:cubicBezTo>
                      <a:pt x="1452" y="1526"/>
                      <a:pt x="1452" y="1526"/>
                      <a:pt x="1452" y="1526"/>
                    </a:cubicBezTo>
                    <a:cubicBezTo>
                      <a:pt x="1434" y="1470"/>
                      <a:pt x="1434" y="1470"/>
                      <a:pt x="1434" y="1470"/>
                    </a:cubicBezTo>
                    <a:cubicBezTo>
                      <a:pt x="1359" y="1657"/>
                      <a:pt x="1359" y="1657"/>
                      <a:pt x="1359" y="1657"/>
                    </a:cubicBezTo>
                    <a:cubicBezTo>
                      <a:pt x="1322" y="1638"/>
                      <a:pt x="1322" y="1638"/>
                      <a:pt x="1322" y="1638"/>
                    </a:cubicBezTo>
                    <a:cubicBezTo>
                      <a:pt x="1396" y="1396"/>
                      <a:pt x="1396" y="1396"/>
                      <a:pt x="1396" y="1396"/>
                    </a:cubicBezTo>
                    <a:cubicBezTo>
                      <a:pt x="1359" y="1340"/>
                      <a:pt x="1359" y="1340"/>
                      <a:pt x="1359" y="1340"/>
                    </a:cubicBezTo>
                    <a:cubicBezTo>
                      <a:pt x="1266" y="1638"/>
                      <a:pt x="1266" y="1638"/>
                      <a:pt x="1266" y="1638"/>
                    </a:cubicBezTo>
                    <a:cubicBezTo>
                      <a:pt x="1229" y="1619"/>
                      <a:pt x="1229" y="1619"/>
                      <a:pt x="1229" y="1619"/>
                    </a:cubicBezTo>
                    <a:cubicBezTo>
                      <a:pt x="1341" y="1284"/>
                      <a:pt x="1341" y="1284"/>
                      <a:pt x="1341" y="1284"/>
                    </a:cubicBezTo>
                    <a:cubicBezTo>
                      <a:pt x="1303" y="1228"/>
                      <a:pt x="1303" y="1228"/>
                      <a:pt x="1303" y="1228"/>
                    </a:cubicBezTo>
                    <a:cubicBezTo>
                      <a:pt x="1192" y="1601"/>
                      <a:pt x="1192" y="1601"/>
                      <a:pt x="1192" y="1601"/>
                    </a:cubicBezTo>
                    <a:cubicBezTo>
                      <a:pt x="1136" y="1582"/>
                      <a:pt x="1136" y="1582"/>
                      <a:pt x="1136" y="1582"/>
                    </a:cubicBezTo>
                    <a:cubicBezTo>
                      <a:pt x="1266" y="1172"/>
                      <a:pt x="1266" y="1172"/>
                      <a:pt x="1266" y="1172"/>
                    </a:cubicBezTo>
                    <a:cubicBezTo>
                      <a:pt x="1173" y="986"/>
                      <a:pt x="1173" y="986"/>
                      <a:pt x="1173" y="986"/>
                    </a:cubicBezTo>
                    <a:cubicBezTo>
                      <a:pt x="1005" y="1545"/>
                      <a:pt x="1005" y="1545"/>
                      <a:pt x="1005" y="1545"/>
                    </a:cubicBezTo>
                    <a:cubicBezTo>
                      <a:pt x="949" y="1526"/>
                      <a:pt x="949" y="1526"/>
                      <a:pt x="949" y="1526"/>
                    </a:cubicBezTo>
                    <a:cubicBezTo>
                      <a:pt x="1154" y="930"/>
                      <a:pt x="1154" y="930"/>
                      <a:pt x="1154" y="930"/>
                    </a:cubicBezTo>
                    <a:cubicBezTo>
                      <a:pt x="1117" y="874"/>
                      <a:pt x="1117" y="874"/>
                      <a:pt x="1117" y="874"/>
                    </a:cubicBezTo>
                    <a:cubicBezTo>
                      <a:pt x="1043" y="1098"/>
                      <a:pt x="1043" y="1098"/>
                      <a:pt x="1043" y="1098"/>
                    </a:cubicBezTo>
                    <a:cubicBezTo>
                      <a:pt x="1005" y="1079"/>
                      <a:pt x="1005" y="1079"/>
                      <a:pt x="1005" y="1079"/>
                    </a:cubicBezTo>
                    <a:cubicBezTo>
                      <a:pt x="1080" y="819"/>
                      <a:pt x="1080" y="819"/>
                      <a:pt x="1080" y="819"/>
                    </a:cubicBezTo>
                    <a:cubicBezTo>
                      <a:pt x="1061" y="763"/>
                      <a:pt x="1061" y="763"/>
                      <a:pt x="1061" y="763"/>
                    </a:cubicBezTo>
                    <a:cubicBezTo>
                      <a:pt x="949" y="1079"/>
                      <a:pt x="949" y="1079"/>
                      <a:pt x="949" y="1079"/>
                    </a:cubicBezTo>
                    <a:cubicBezTo>
                      <a:pt x="912" y="1061"/>
                      <a:pt x="912" y="1061"/>
                      <a:pt x="912" y="1061"/>
                    </a:cubicBezTo>
                    <a:cubicBezTo>
                      <a:pt x="1024" y="689"/>
                      <a:pt x="1024" y="689"/>
                      <a:pt x="1024" y="689"/>
                    </a:cubicBezTo>
                    <a:cubicBezTo>
                      <a:pt x="987" y="633"/>
                      <a:pt x="987" y="633"/>
                      <a:pt x="987" y="633"/>
                    </a:cubicBezTo>
                    <a:cubicBezTo>
                      <a:pt x="856" y="1043"/>
                      <a:pt x="856" y="1043"/>
                      <a:pt x="856" y="1043"/>
                    </a:cubicBezTo>
                    <a:cubicBezTo>
                      <a:pt x="819" y="1023"/>
                      <a:pt x="819" y="1023"/>
                      <a:pt x="819" y="1023"/>
                    </a:cubicBezTo>
                    <a:cubicBezTo>
                      <a:pt x="968" y="577"/>
                      <a:pt x="968" y="577"/>
                      <a:pt x="968" y="577"/>
                    </a:cubicBezTo>
                    <a:cubicBezTo>
                      <a:pt x="931" y="521"/>
                      <a:pt x="931" y="521"/>
                      <a:pt x="931" y="521"/>
                    </a:cubicBezTo>
                    <a:cubicBezTo>
                      <a:pt x="782" y="1023"/>
                      <a:pt x="782" y="1023"/>
                      <a:pt x="782" y="1023"/>
                    </a:cubicBezTo>
                    <a:cubicBezTo>
                      <a:pt x="726" y="1005"/>
                      <a:pt x="726" y="1005"/>
                      <a:pt x="726" y="1005"/>
                    </a:cubicBezTo>
                    <a:cubicBezTo>
                      <a:pt x="894" y="465"/>
                      <a:pt x="894" y="465"/>
                      <a:pt x="894" y="465"/>
                    </a:cubicBezTo>
                    <a:cubicBezTo>
                      <a:pt x="875" y="409"/>
                      <a:pt x="875" y="409"/>
                      <a:pt x="875" y="409"/>
                    </a:cubicBezTo>
                    <a:cubicBezTo>
                      <a:pt x="689" y="986"/>
                      <a:pt x="689" y="986"/>
                      <a:pt x="689" y="986"/>
                    </a:cubicBezTo>
                    <a:cubicBezTo>
                      <a:pt x="633" y="968"/>
                      <a:pt x="633" y="968"/>
                      <a:pt x="633" y="968"/>
                    </a:cubicBezTo>
                    <a:cubicBezTo>
                      <a:pt x="838" y="353"/>
                      <a:pt x="838" y="353"/>
                      <a:pt x="838" y="353"/>
                    </a:cubicBezTo>
                    <a:cubicBezTo>
                      <a:pt x="689" y="74"/>
                      <a:pt x="689" y="74"/>
                      <a:pt x="689" y="74"/>
                    </a:cubicBezTo>
                    <a:lnTo>
                      <a:pt x="689" y="74"/>
                    </a:lnTo>
                    <a:lnTo>
                      <a:pt x="689" y="74"/>
                    </a:lnTo>
                    <a:cubicBezTo>
                      <a:pt x="447" y="0"/>
                      <a:pt x="447" y="0"/>
                      <a:pt x="447" y="0"/>
                    </a:cubicBezTo>
                    <a:lnTo>
                      <a:pt x="912" y="1526"/>
                    </a:lnTo>
                  </a:path>
                </a:pathLst>
              </a:custGeom>
              <a:solidFill>
                <a:srgbClr val="D8DCDF"/>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17" name="iS1ide-Freeform: Shape 293"/>
              <p:cNvSpPr>
                <a:spLocks/>
              </p:cNvSpPr>
              <p:nvPr/>
            </p:nvSpPr>
            <p:spPr bwMode="auto">
              <a:xfrm>
                <a:off x="6654800" y="2405063"/>
                <a:ext cx="134938" cy="309562"/>
              </a:xfrm>
              <a:custGeom>
                <a:avLst/>
                <a:gdLst>
                  <a:gd name="T0" fmla="*/ 261 w 374"/>
                  <a:gd name="T1" fmla="*/ 0 h 858"/>
                  <a:gd name="T2" fmla="*/ 0 w 374"/>
                  <a:gd name="T3" fmla="*/ 819 h 858"/>
                  <a:gd name="T4" fmla="*/ 112 w 374"/>
                  <a:gd name="T5" fmla="*/ 857 h 858"/>
                  <a:gd name="T6" fmla="*/ 373 w 374"/>
                  <a:gd name="T7" fmla="*/ 38 h 858"/>
                  <a:gd name="T8" fmla="*/ 261 w 374"/>
                  <a:gd name="T9" fmla="*/ 0 h 858"/>
                </a:gdLst>
                <a:ahLst/>
                <a:cxnLst>
                  <a:cxn ang="0">
                    <a:pos x="T0" y="T1"/>
                  </a:cxn>
                  <a:cxn ang="0">
                    <a:pos x="T2" y="T3"/>
                  </a:cxn>
                  <a:cxn ang="0">
                    <a:pos x="T4" y="T5"/>
                  </a:cxn>
                  <a:cxn ang="0">
                    <a:pos x="T6" y="T7"/>
                  </a:cxn>
                  <a:cxn ang="0">
                    <a:pos x="T8" y="T9"/>
                  </a:cxn>
                </a:cxnLst>
                <a:rect l="0" t="0" r="r" b="b"/>
                <a:pathLst>
                  <a:path w="374" h="858">
                    <a:moveTo>
                      <a:pt x="261" y="0"/>
                    </a:moveTo>
                    <a:lnTo>
                      <a:pt x="0" y="819"/>
                    </a:lnTo>
                    <a:lnTo>
                      <a:pt x="112" y="857"/>
                    </a:lnTo>
                    <a:lnTo>
                      <a:pt x="373" y="38"/>
                    </a:lnTo>
                    <a:lnTo>
                      <a:pt x="261"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18" name="iS1ide-Freeform: Shape 294"/>
              <p:cNvSpPr>
                <a:spLocks/>
              </p:cNvSpPr>
              <p:nvPr/>
            </p:nvSpPr>
            <p:spPr bwMode="auto">
              <a:xfrm>
                <a:off x="6654800" y="2405063"/>
                <a:ext cx="134938" cy="309562"/>
              </a:xfrm>
              <a:custGeom>
                <a:avLst/>
                <a:gdLst>
                  <a:gd name="T0" fmla="*/ 261 w 374"/>
                  <a:gd name="T1" fmla="*/ 0 h 858"/>
                  <a:gd name="T2" fmla="*/ 0 w 374"/>
                  <a:gd name="T3" fmla="*/ 819 h 858"/>
                  <a:gd name="T4" fmla="*/ 112 w 374"/>
                  <a:gd name="T5" fmla="*/ 857 h 858"/>
                  <a:gd name="T6" fmla="*/ 373 w 374"/>
                  <a:gd name="T7" fmla="*/ 38 h 858"/>
                  <a:gd name="T8" fmla="*/ 261 w 374"/>
                  <a:gd name="T9" fmla="*/ 0 h 858"/>
                </a:gdLst>
                <a:ahLst/>
                <a:cxnLst>
                  <a:cxn ang="0">
                    <a:pos x="T0" y="T1"/>
                  </a:cxn>
                  <a:cxn ang="0">
                    <a:pos x="T2" y="T3"/>
                  </a:cxn>
                  <a:cxn ang="0">
                    <a:pos x="T4" y="T5"/>
                  </a:cxn>
                  <a:cxn ang="0">
                    <a:pos x="T6" y="T7"/>
                  </a:cxn>
                  <a:cxn ang="0">
                    <a:pos x="T8" y="T9"/>
                  </a:cxn>
                </a:cxnLst>
                <a:rect l="0" t="0" r="r" b="b"/>
                <a:pathLst>
                  <a:path w="374" h="858">
                    <a:moveTo>
                      <a:pt x="261" y="0"/>
                    </a:moveTo>
                    <a:lnTo>
                      <a:pt x="0" y="819"/>
                    </a:lnTo>
                    <a:lnTo>
                      <a:pt x="112" y="857"/>
                    </a:lnTo>
                    <a:lnTo>
                      <a:pt x="373" y="38"/>
                    </a:lnTo>
                    <a:lnTo>
                      <a:pt x="261"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19" name="iS1ide-Freeform: Shape 295"/>
              <p:cNvSpPr>
                <a:spLocks/>
              </p:cNvSpPr>
              <p:nvPr/>
            </p:nvSpPr>
            <p:spPr bwMode="auto">
              <a:xfrm>
                <a:off x="6769100" y="2405063"/>
                <a:ext cx="87313" cy="228600"/>
              </a:xfrm>
              <a:custGeom>
                <a:avLst/>
                <a:gdLst>
                  <a:gd name="T0" fmla="*/ 205 w 243"/>
                  <a:gd name="T1" fmla="*/ 0 h 634"/>
                  <a:gd name="T2" fmla="*/ 0 w 243"/>
                  <a:gd name="T3" fmla="*/ 615 h 634"/>
                  <a:gd name="T4" fmla="*/ 56 w 243"/>
                  <a:gd name="T5" fmla="*/ 633 h 634"/>
                  <a:gd name="T6" fmla="*/ 242 w 243"/>
                  <a:gd name="T7" fmla="*/ 56 h 634"/>
                  <a:gd name="T8" fmla="*/ 205 w 243"/>
                  <a:gd name="T9" fmla="*/ 0 h 634"/>
                </a:gdLst>
                <a:ahLst/>
                <a:cxnLst>
                  <a:cxn ang="0">
                    <a:pos x="T0" y="T1"/>
                  </a:cxn>
                  <a:cxn ang="0">
                    <a:pos x="T2" y="T3"/>
                  </a:cxn>
                  <a:cxn ang="0">
                    <a:pos x="T4" y="T5"/>
                  </a:cxn>
                  <a:cxn ang="0">
                    <a:pos x="T6" y="T7"/>
                  </a:cxn>
                  <a:cxn ang="0">
                    <a:pos x="T8" y="T9"/>
                  </a:cxn>
                </a:cxnLst>
                <a:rect l="0" t="0" r="r" b="b"/>
                <a:pathLst>
                  <a:path w="243" h="634">
                    <a:moveTo>
                      <a:pt x="205" y="0"/>
                    </a:moveTo>
                    <a:lnTo>
                      <a:pt x="0" y="615"/>
                    </a:lnTo>
                    <a:lnTo>
                      <a:pt x="56" y="633"/>
                    </a:lnTo>
                    <a:lnTo>
                      <a:pt x="242" y="56"/>
                    </a:lnTo>
                    <a:lnTo>
                      <a:pt x="205"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20" name="iS1ide-Freeform: Shape 296"/>
              <p:cNvSpPr>
                <a:spLocks/>
              </p:cNvSpPr>
              <p:nvPr/>
            </p:nvSpPr>
            <p:spPr bwMode="auto">
              <a:xfrm>
                <a:off x="6769100" y="2405063"/>
                <a:ext cx="87313" cy="228600"/>
              </a:xfrm>
              <a:custGeom>
                <a:avLst/>
                <a:gdLst>
                  <a:gd name="T0" fmla="*/ 205 w 243"/>
                  <a:gd name="T1" fmla="*/ 0 h 634"/>
                  <a:gd name="T2" fmla="*/ 0 w 243"/>
                  <a:gd name="T3" fmla="*/ 615 h 634"/>
                  <a:gd name="T4" fmla="*/ 56 w 243"/>
                  <a:gd name="T5" fmla="*/ 633 h 634"/>
                  <a:gd name="T6" fmla="*/ 242 w 243"/>
                  <a:gd name="T7" fmla="*/ 56 h 634"/>
                  <a:gd name="T8" fmla="*/ 205 w 243"/>
                  <a:gd name="T9" fmla="*/ 0 h 634"/>
                </a:gdLst>
                <a:ahLst/>
                <a:cxnLst>
                  <a:cxn ang="0">
                    <a:pos x="T0" y="T1"/>
                  </a:cxn>
                  <a:cxn ang="0">
                    <a:pos x="T2" y="T3"/>
                  </a:cxn>
                  <a:cxn ang="0">
                    <a:pos x="T4" y="T5"/>
                  </a:cxn>
                  <a:cxn ang="0">
                    <a:pos x="T6" y="T7"/>
                  </a:cxn>
                  <a:cxn ang="0">
                    <a:pos x="T8" y="T9"/>
                  </a:cxn>
                </a:cxnLst>
                <a:rect l="0" t="0" r="r" b="b"/>
                <a:pathLst>
                  <a:path w="243" h="634">
                    <a:moveTo>
                      <a:pt x="205" y="0"/>
                    </a:moveTo>
                    <a:lnTo>
                      <a:pt x="0" y="615"/>
                    </a:lnTo>
                    <a:lnTo>
                      <a:pt x="56" y="633"/>
                    </a:lnTo>
                    <a:lnTo>
                      <a:pt x="242" y="56"/>
                    </a:lnTo>
                    <a:lnTo>
                      <a:pt x="205"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21" name="iS1ide-Freeform: Shape 297"/>
              <p:cNvSpPr>
                <a:spLocks/>
              </p:cNvSpPr>
              <p:nvPr/>
            </p:nvSpPr>
            <p:spPr bwMode="auto">
              <a:xfrm>
                <a:off x="6721475" y="2652713"/>
                <a:ext cx="188913" cy="174625"/>
              </a:xfrm>
              <a:custGeom>
                <a:avLst/>
                <a:gdLst>
                  <a:gd name="T0" fmla="*/ 112 w 523"/>
                  <a:gd name="T1" fmla="*/ 0 h 484"/>
                  <a:gd name="T2" fmla="*/ 0 w 523"/>
                  <a:gd name="T3" fmla="*/ 353 h 484"/>
                  <a:gd name="T4" fmla="*/ 410 w 523"/>
                  <a:gd name="T5" fmla="*/ 483 h 484"/>
                  <a:gd name="T6" fmla="*/ 522 w 523"/>
                  <a:gd name="T7" fmla="*/ 129 h 484"/>
                  <a:gd name="T8" fmla="*/ 112 w 523"/>
                  <a:gd name="T9" fmla="*/ 0 h 484"/>
                </a:gdLst>
                <a:ahLst/>
                <a:cxnLst>
                  <a:cxn ang="0">
                    <a:pos x="T0" y="T1"/>
                  </a:cxn>
                  <a:cxn ang="0">
                    <a:pos x="T2" y="T3"/>
                  </a:cxn>
                  <a:cxn ang="0">
                    <a:pos x="T4" y="T5"/>
                  </a:cxn>
                  <a:cxn ang="0">
                    <a:pos x="T6" y="T7"/>
                  </a:cxn>
                  <a:cxn ang="0">
                    <a:pos x="T8" y="T9"/>
                  </a:cxn>
                </a:cxnLst>
                <a:rect l="0" t="0" r="r" b="b"/>
                <a:pathLst>
                  <a:path w="523" h="484">
                    <a:moveTo>
                      <a:pt x="112" y="0"/>
                    </a:moveTo>
                    <a:lnTo>
                      <a:pt x="0" y="353"/>
                    </a:lnTo>
                    <a:lnTo>
                      <a:pt x="410" y="483"/>
                    </a:lnTo>
                    <a:lnTo>
                      <a:pt x="522" y="129"/>
                    </a:lnTo>
                    <a:lnTo>
                      <a:pt x="112"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22" name="iS1ide-Freeform: Shape 298"/>
              <p:cNvSpPr>
                <a:spLocks/>
              </p:cNvSpPr>
              <p:nvPr/>
            </p:nvSpPr>
            <p:spPr bwMode="auto">
              <a:xfrm>
                <a:off x="6721475" y="2652713"/>
                <a:ext cx="188913" cy="174625"/>
              </a:xfrm>
              <a:custGeom>
                <a:avLst/>
                <a:gdLst>
                  <a:gd name="T0" fmla="*/ 112 w 523"/>
                  <a:gd name="T1" fmla="*/ 0 h 484"/>
                  <a:gd name="T2" fmla="*/ 0 w 523"/>
                  <a:gd name="T3" fmla="*/ 353 h 484"/>
                  <a:gd name="T4" fmla="*/ 410 w 523"/>
                  <a:gd name="T5" fmla="*/ 483 h 484"/>
                  <a:gd name="T6" fmla="*/ 522 w 523"/>
                  <a:gd name="T7" fmla="*/ 129 h 484"/>
                  <a:gd name="T8" fmla="*/ 112 w 523"/>
                  <a:gd name="T9" fmla="*/ 0 h 484"/>
                </a:gdLst>
                <a:ahLst/>
                <a:cxnLst>
                  <a:cxn ang="0">
                    <a:pos x="T0" y="T1"/>
                  </a:cxn>
                  <a:cxn ang="0">
                    <a:pos x="T2" y="T3"/>
                  </a:cxn>
                  <a:cxn ang="0">
                    <a:pos x="T4" y="T5"/>
                  </a:cxn>
                  <a:cxn ang="0">
                    <a:pos x="T6" y="T7"/>
                  </a:cxn>
                  <a:cxn ang="0">
                    <a:pos x="T8" y="T9"/>
                  </a:cxn>
                </a:cxnLst>
                <a:rect l="0" t="0" r="r" b="b"/>
                <a:pathLst>
                  <a:path w="523" h="484">
                    <a:moveTo>
                      <a:pt x="112" y="0"/>
                    </a:moveTo>
                    <a:lnTo>
                      <a:pt x="0" y="353"/>
                    </a:lnTo>
                    <a:lnTo>
                      <a:pt x="410" y="483"/>
                    </a:lnTo>
                    <a:lnTo>
                      <a:pt x="522" y="129"/>
                    </a:lnTo>
                    <a:lnTo>
                      <a:pt x="112"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23" name="iS1ide-Freeform: Shape 299"/>
              <p:cNvSpPr>
                <a:spLocks/>
              </p:cNvSpPr>
              <p:nvPr/>
            </p:nvSpPr>
            <p:spPr bwMode="auto">
              <a:xfrm>
                <a:off x="6802438" y="2444750"/>
                <a:ext cx="74612" cy="201613"/>
              </a:xfrm>
              <a:custGeom>
                <a:avLst/>
                <a:gdLst>
                  <a:gd name="T0" fmla="*/ 168 w 206"/>
                  <a:gd name="T1" fmla="*/ 0 h 559"/>
                  <a:gd name="T2" fmla="*/ 0 w 206"/>
                  <a:gd name="T3" fmla="*/ 540 h 559"/>
                  <a:gd name="T4" fmla="*/ 56 w 206"/>
                  <a:gd name="T5" fmla="*/ 558 h 559"/>
                  <a:gd name="T6" fmla="*/ 205 w 206"/>
                  <a:gd name="T7" fmla="*/ 56 h 559"/>
                  <a:gd name="T8" fmla="*/ 168 w 206"/>
                  <a:gd name="T9" fmla="*/ 0 h 559"/>
                </a:gdLst>
                <a:ahLst/>
                <a:cxnLst>
                  <a:cxn ang="0">
                    <a:pos x="T0" y="T1"/>
                  </a:cxn>
                  <a:cxn ang="0">
                    <a:pos x="T2" y="T3"/>
                  </a:cxn>
                  <a:cxn ang="0">
                    <a:pos x="T4" y="T5"/>
                  </a:cxn>
                  <a:cxn ang="0">
                    <a:pos x="T6" y="T7"/>
                  </a:cxn>
                  <a:cxn ang="0">
                    <a:pos x="T8" y="T9"/>
                  </a:cxn>
                </a:cxnLst>
                <a:rect l="0" t="0" r="r" b="b"/>
                <a:pathLst>
                  <a:path w="206" h="559">
                    <a:moveTo>
                      <a:pt x="168" y="0"/>
                    </a:moveTo>
                    <a:lnTo>
                      <a:pt x="0" y="540"/>
                    </a:lnTo>
                    <a:lnTo>
                      <a:pt x="56" y="558"/>
                    </a:lnTo>
                    <a:lnTo>
                      <a:pt x="205" y="56"/>
                    </a:lnTo>
                    <a:lnTo>
                      <a:pt x="168"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24" name="iS1ide-Freeform: Shape 300"/>
              <p:cNvSpPr>
                <a:spLocks/>
              </p:cNvSpPr>
              <p:nvPr/>
            </p:nvSpPr>
            <p:spPr bwMode="auto">
              <a:xfrm>
                <a:off x="6802438" y="2444750"/>
                <a:ext cx="74612" cy="201613"/>
              </a:xfrm>
              <a:custGeom>
                <a:avLst/>
                <a:gdLst>
                  <a:gd name="T0" fmla="*/ 168 w 206"/>
                  <a:gd name="T1" fmla="*/ 0 h 559"/>
                  <a:gd name="T2" fmla="*/ 0 w 206"/>
                  <a:gd name="T3" fmla="*/ 540 h 559"/>
                  <a:gd name="T4" fmla="*/ 56 w 206"/>
                  <a:gd name="T5" fmla="*/ 558 h 559"/>
                  <a:gd name="T6" fmla="*/ 205 w 206"/>
                  <a:gd name="T7" fmla="*/ 56 h 559"/>
                  <a:gd name="T8" fmla="*/ 168 w 206"/>
                  <a:gd name="T9" fmla="*/ 0 h 559"/>
                </a:gdLst>
                <a:ahLst/>
                <a:cxnLst>
                  <a:cxn ang="0">
                    <a:pos x="T0" y="T1"/>
                  </a:cxn>
                  <a:cxn ang="0">
                    <a:pos x="T2" y="T3"/>
                  </a:cxn>
                  <a:cxn ang="0">
                    <a:pos x="T4" y="T5"/>
                  </a:cxn>
                  <a:cxn ang="0">
                    <a:pos x="T6" y="T7"/>
                  </a:cxn>
                  <a:cxn ang="0">
                    <a:pos x="T8" y="T9"/>
                  </a:cxn>
                </a:cxnLst>
                <a:rect l="0" t="0" r="r" b="b"/>
                <a:pathLst>
                  <a:path w="206" h="559">
                    <a:moveTo>
                      <a:pt x="168" y="0"/>
                    </a:moveTo>
                    <a:lnTo>
                      <a:pt x="0" y="540"/>
                    </a:lnTo>
                    <a:lnTo>
                      <a:pt x="56" y="558"/>
                    </a:lnTo>
                    <a:lnTo>
                      <a:pt x="205" y="56"/>
                    </a:lnTo>
                    <a:lnTo>
                      <a:pt x="168"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25" name="iS1ide-Freeform: Shape 301"/>
              <p:cNvSpPr>
                <a:spLocks/>
              </p:cNvSpPr>
              <p:nvPr/>
            </p:nvSpPr>
            <p:spPr bwMode="auto">
              <a:xfrm>
                <a:off x="6835775" y="2484438"/>
                <a:ext cx="60325" cy="168275"/>
              </a:xfrm>
              <a:custGeom>
                <a:avLst/>
                <a:gdLst>
                  <a:gd name="T0" fmla="*/ 149 w 169"/>
                  <a:gd name="T1" fmla="*/ 0 h 467"/>
                  <a:gd name="T2" fmla="*/ 0 w 169"/>
                  <a:gd name="T3" fmla="*/ 446 h 467"/>
                  <a:gd name="T4" fmla="*/ 37 w 169"/>
                  <a:gd name="T5" fmla="*/ 466 h 467"/>
                  <a:gd name="T6" fmla="*/ 168 w 169"/>
                  <a:gd name="T7" fmla="*/ 56 h 467"/>
                  <a:gd name="T8" fmla="*/ 149 w 169"/>
                  <a:gd name="T9" fmla="*/ 0 h 467"/>
                </a:gdLst>
                <a:ahLst/>
                <a:cxnLst>
                  <a:cxn ang="0">
                    <a:pos x="T0" y="T1"/>
                  </a:cxn>
                  <a:cxn ang="0">
                    <a:pos x="T2" y="T3"/>
                  </a:cxn>
                  <a:cxn ang="0">
                    <a:pos x="T4" y="T5"/>
                  </a:cxn>
                  <a:cxn ang="0">
                    <a:pos x="T6" y="T7"/>
                  </a:cxn>
                  <a:cxn ang="0">
                    <a:pos x="T8" y="T9"/>
                  </a:cxn>
                </a:cxnLst>
                <a:rect l="0" t="0" r="r" b="b"/>
                <a:pathLst>
                  <a:path w="169" h="467">
                    <a:moveTo>
                      <a:pt x="149" y="0"/>
                    </a:moveTo>
                    <a:lnTo>
                      <a:pt x="0" y="446"/>
                    </a:lnTo>
                    <a:lnTo>
                      <a:pt x="37" y="466"/>
                    </a:lnTo>
                    <a:lnTo>
                      <a:pt x="168" y="56"/>
                    </a:lnTo>
                    <a:lnTo>
                      <a:pt x="149"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26" name="íṩľíḍè-Freeform: Shape 302"/>
              <p:cNvSpPr>
                <a:spLocks/>
              </p:cNvSpPr>
              <p:nvPr/>
            </p:nvSpPr>
            <p:spPr bwMode="auto">
              <a:xfrm>
                <a:off x="6835775" y="2484438"/>
                <a:ext cx="60325" cy="168275"/>
              </a:xfrm>
              <a:custGeom>
                <a:avLst/>
                <a:gdLst>
                  <a:gd name="T0" fmla="*/ 149 w 169"/>
                  <a:gd name="T1" fmla="*/ 0 h 467"/>
                  <a:gd name="T2" fmla="*/ 0 w 169"/>
                  <a:gd name="T3" fmla="*/ 446 h 467"/>
                  <a:gd name="T4" fmla="*/ 37 w 169"/>
                  <a:gd name="T5" fmla="*/ 466 h 467"/>
                  <a:gd name="T6" fmla="*/ 168 w 169"/>
                  <a:gd name="T7" fmla="*/ 56 h 467"/>
                  <a:gd name="T8" fmla="*/ 149 w 169"/>
                  <a:gd name="T9" fmla="*/ 0 h 467"/>
                </a:gdLst>
                <a:ahLst/>
                <a:cxnLst>
                  <a:cxn ang="0">
                    <a:pos x="T0" y="T1"/>
                  </a:cxn>
                  <a:cxn ang="0">
                    <a:pos x="T2" y="T3"/>
                  </a:cxn>
                  <a:cxn ang="0">
                    <a:pos x="T4" y="T5"/>
                  </a:cxn>
                  <a:cxn ang="0">
                    <a:pos x="T6" y="T7"/>
                  </a:cxn>
                  <a:cxn ang="0">
                    <a:pos x="T8" y="T9"/>
                  </a:cxn>
                </a:cxnLst>
                <a:rect l="0" t="0" r="r" b="b"/>
                <a:pathLst>
                  <a:path w="169" h="467">
                    <a:moveTo>
                      <a:pt x="149" y="0"/>
                    </a:moveTo>
                    <a:lnTo>
                      <a:pt x="0" y="446"/>
                    </a:lnTo>
                    <a:lnTo>
                      <a:pt x="37" y="466"/>
                    </a:lnTo>
                    <a:lnTo>
                      <a:pt x="168" y="56"/>
                    </a:lnTo>
                    <a:lnTo>
                      <a:pt x="149"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27" name="íṩľíḍè-Freeform: Shape 303"/>
              <p:cNvSpPr>
                <a:spLocks/>
              </p:cNvSpPr>
              <p:nvPr/>
            </p:nvSpPr>
            <p:spPr bwMode="auto">
              <a:xfrm>
                <a:off x="6869113" y="2525713"/>
                <a:ext cx="53975" cy="141287"/>
              </a:xfrm>
              <a:custGeom>
                <a:avLst/>
                <a:gdLst>
                  <a:gd name="T0" fmla="*/ 112 w 150"/>
                  <a:gd name="T1" fmla="*/ 0 h 391"/>
                  <a:gd name="T2" fmla="*/ 0 w 150"/>
                  <a:gd name="T3" fmla="*/ 372 h 391"/>
                  <a:gd name="T4" fmla="*/ 37 w 150"/>
                  <a:gd name="T5" fmla="*/ 390 h 391"/>
                  <a:gd name="T6" fmla="*/ 149 w 150"/>
                  <a:gd name="T7" fmla="*/ 74 h 391"/>
                  <a:gd name="T8" fmla="*/ 112 w 150"/>
                  <a:gd name="T9" fmla="*/ 0 h 391"/>
                </a:gdLst>
                <a:ahLst/>
                <a:cxnLst>
                  <a:cxn ang="0">
                    <a:pos x="T0" y="T1"/>
                  </a:cxn>
                  <a:cxn ang="0">
                    <a:pos x="T2" y="T3"/>
                  </a:cxn>
                  <a:cxn ang="0">
                    <a:pos x="T4" y="T5"/>
                  </a:cxn>
                  <a:cxn ang="0">
                    <a:pos x="T6" y="T7"/>
                  </a:cxn>
                  <a:cxn ang="0">
                    <a:pos x="T8" y="T9"/>
                  </a:cxn>
                </a:cxnLst>
                <a:rect l="0" t="0" r="r" b="b"/>
                <a:pathLst>
                  <a:path w="150" h="391">
                    <a:moveTo>
                      <a:pt x="112" y="0"/>
                    </a:moveTo>
                    <a:lnTo>
                      <a:pt x="0" y="372"/>
                    </a:lnTo>
                    <a:lnTo>
                      <a:pt x="37" y="390"/>
                    </a:lnTo>
                    <a:lnTo>
                      <a:pt x="149" y="74"/>
                    </a:lnTo>
                    <a:lnTo>
                      <a:pt x="112"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28" name="íṩľíḍè-Freeform: Shape 304"/>
              <p:cNvSpPr>
                <a:spLocks/>
              </p:cNvSpPr>
              <p:nvPr/>
            </p:nvSpPr>
            <p:spPr bwMode="auto">
              <a:xfrm>
                <a:off x="6869113" y="2525713"/>
                <a:ext cx="53975" cy="141287"/>
              </a:xfrm>
              <a:custGeom>
                <a:avLst/>
                <a:gdLst>
                  <a:gd name="T0" fmla="*/ 112 w 150"/>
                  <a:gd name="T1" fmla="*/ 0 h 391"/>
                  <a:gd name="T2" fmla="*/ 0 w 150"/>
                  <a:gd name="T3" fmla="*/ 372 h 391"/>
                  <a:gd name="T4" fmla="*/ 37 w 150"/>
                  <a:gd name="T5" fmla="*/ 390 h 391"/>
                  <a:gd name="T6" fmla="*/ 149 w 150"/>
                  <a:gd name="T7" fmla="*/ 74 h 391"/>
                  <a:gd name="T8" fmla="*/ 112 w 150"/>
                  <a:gd name="T9" fmla="*/ 0 h 391"/>
                </a:gdLst>
                <a:ahLst/>
                <a:cxnLst>
                  <a:cxn ang="0">
                    <a:pos x="T0" y="T1"/>
                  </a:cxn>
                  <a:cxn ang="0">
                    <a:pos x="T2" y="T3"/>
                  </a:cxn>
                  <a:cxn ang="0">
                    <a:pos x="T4" y="T5"/>
                  </a:cxn>
                  <a:cxn ang="0">
                    <a:pos x="T6" y="T7"/>
                  </a:cxn>
                  <a:cxn ang="0">
                    <a:pos x="T8" y="T9"/>
                  </a:cxn>
                </a:cxnLst>
                <a:rect l="0" t="0" r="r" b="b"/>
                <a:pathLst>
                  <a:path w="150" h="391">
                    <a:moveTo>
                      <a:pt x="112" y="0"/>
                    </a:moveTo>
                    <a:lnTo>
                      <a:pt x="0" y="372"/>
                    </a:lnTo>
                    <a:lnTo>
                      <a:pt x="37" y="390"/>
                    </a:lnTo>
                    <a:lnTo>
                      <a:pt x="149" y="74"/>
                    </a:lnTo>
                    <a:lnTo>
                      <a:pt x="112"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29" name="íṩľíḍè-Freeform: Shape 305"/>
              <p:cNvSpPr>
                <a:spLocks/>
              </p:cNvSpPr>
              <p:nvPr/>
            </p:nvSpPr>
            <p:spPr bwMode="auto">
              <a:xfrm>
                <a:off x="6902450" y="2571750"/>
                <a:ext cx="41275" cy="100013"/>
              </a:xfrm>
              <a:custGeom>
                <a:avLst/>
                <a:gdLst>
                  <a:gd name="T0" fmla="*/ 75 w 113"/>
                  <a:gd name="T1" fmla="*/ 0 h 280"/>
                  <a:gd name="T2" fmla="*/ 0 w 113"/>
                  <a:gd name="T3" fmla="*/ 260 h 280"/>
                  <a:gd name="T4" fmla="*/ 38 w 113"/>
                  <a:gd name="T5" fmla="*/ 279 h 280"/>
                  <a:gd name="T6" fmla="*/ 112 w 113"/>
                  <a:gd name="T7" fmla="*/ 55 h 280"/>
                  <a:gd name="T8" fmla="*/ 75 w 113"/>
                  <a:gd name="T9" fmla="*/ 0 h 280"/>
                </a:gdLst>
                <a:ahLst/>
                <a:cxnLst>
                  <a:cxn ang="0">
                    <a:pos x="T0" y="T1"/>
                  </a:cxn>
                  <a:cxn ang="0">
                    <a:pos x="T2" y="T3"/>
                  </a:cxn>
                  <a:cxn ang="0">
                    <a:pos x="T4" y="T5"/>
                  </a:cxn>
                  <a:cxn ang="0">
                    <a:pos x="T6" y="T7"/>
                  </a:cxn>
                  <a:cxn ang="0">
                    <a:pos x="T8" y="T9"/>
                  </a:cxn>
                </a:cxnLst>
                <a:rect l="0" t="0" r="r" b="b"/>
                <a:pathLst>
                  <a:path w="113" h="280">
                    <a:moveTo>
                      <a:pt x="75" y="0"/>
                    </a:moveTo>
                    <a:lnTo>
                      <a:pt x="0" y="260"/>
                    </a:lnTo>
                    <a:lnTo>
                      <a:pt x="38" y="279"/>
                    </a:lnTo>
                    <a:lnTo>
                      <a:pt x="112" y="55"/>
                    </a:lnTo>
                    <a:lnTo>
                      <a:pt x="75"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30" name="íṩľíḍè-Freeform: Shape 306"/>
              <p:cNvSpPr>
                <a:spLocks/>
              </p:cNvSpPr>
              <p:nvPr/>
            </p:nvSpPr>
            <p:spPr bwMode="auto">
              <a:xfrm>
                <a:off x="6902450" y="2571750"/>
                <a:ext cx="41275" cy="100013"/>
              </a:xfrm>
              <a:custGeom>
                <a:avLst/>
                <a:gdLst>
                  <a:gd name="T0" fmla="*/ 75 w 113"/>
                  <a:gd name="T1" fmla="*/ 0 h 280"/>
                  <a:gd name="T2" fmla="*/ 0 w 113"/>
                  <a:gd name="T3" fmla="*/ 260 h 280"/>
                  <a:gd name="T4" fmla="*/ 38 w 113"/>
                  <a:gd name="T5" fmla="*/ 279 h 280"/>
                  <a:gd name="T6" fmla="*/ 112 w 113"/>
                  <a:gd name="T7" fmla="*/ 55 h 280"/>
                  <a:gd name="T8" fmla="*/ 75 w 113"/>
                  <a:gd name="T9" fmla="*/ 0 h 280"/>
                </a:gdLst>
                <a:ahLst/>
                <a:cxnLst>
                  <a:cxn ang="0">
                    <a:pos x="T0" y="T1"/>
                  </a:cxn>
                  <a:cxn ang="0">
                    <a:pos x="T2" y="T3"/>
                  </a:cxn>
                  <a:cxn ang="0">
                    <a:pos x="T4" y="T5"/>
                  </a:cxn>
                  <a:cxn ang="0">
                    <a:pos x="T6" y="T7"/>
                  </a:cxn>
                  <a:cxn ang="0">
                    <a:pos x="T8" y="T9"/>
                  </a:cxn>
                </a:cxnLst>
                <a:rect l="0" t="0" r="r" b="b"/>
                <a:pathLst>
                  <a:path w="113" h="280">
                    <a:moveTo>
                      <a:pt x="75" y="0"/>
                    </a:moveTo>
                    <a:lnTo>
                      <a:pt x="0" y="260"/>
                    </a:lnTo>
                    <a:lnTo>
                      <a:pt x="38" y="279"/>
                    </a:lnTo>
                    <a:lnTo>
                      <a:pt x="112" y="55"/>
                    </a:lnTo>
                    <a:lnTo>
                      <a:pt x="75"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31" name="íṩľíḍè-Freeform: Shape 307"/>
              <p:cNvSpPr>
                <a:spLocks/>
              </p:cNvSpPr>
              <p:nvPr/>
            </p:nvSpPr>
            <p:spPr bwMode="auto">
              <a:xfrm>
                <a:off x="6883400" y="2611438"/>
                <a:ext cx="80963" cy="222250"/>
              </a:xfrm>
              <a:custGeom>
                <a:avLst/>
                <a:gdLst>
                  <a:gd name="T0" fmla="*/ 205 w 225"/>
                  <a:gd name="T1" fmla="*/ 0 h 616"/>
                  <a:gd name="T2" fmla="*/ 0 w 225"/>
                  <a:gd name="T3" fmla="*/ 596 h 616"/>
                  <a:gd name="T4" fmla="*/ 56 w 225"/>
                  <a:gd name="T5" fmla="*/ 615 h 616"/>
                  <a:gd name="T6" fmla="*/ 224 w 225"/>
                  <a:gd name="T7" fmla="*/ 56 h 616"/>
                  <a:gd name="T8" fmla="*/ 205 w 225"/>
                  <a:gd name="T9" fmla="*/ 0 h 616"/>
                </a:gdLst>
                <a:ahLst/>
                <a:cxnLst>
                  <a:cxn ang="0">
                    <a:pos x="T0" y="T1"/>
                  </a:cxn>
                  <a:cxn ang="0">
                    <a:pos x="T2" y="T3"/>
                  </a:cxn>
                  <a:cxn ang="0">
                    <a:pos x="T4" y="T5"/>
                  </a:cxn>
                  <a:cxn ang="0">
                    <a:pos x="T6" y="T7"/>
                  </a:cxn>
                  <a:cxn ang="0">
                    <a:pos x="T8" y="T9"/>
                  </a:cxn>
                </a:cxnLst>
                <a:rect l="0" t="0" r="r" b="b"/>
                <a:pathLst>
                  <a:path w="225" h="616">
                    <a:moveTo>
                      <a:pt x="205" y="0"/>
                    </a:moveTo>
                    <a:lnTo>
                      <a:pt x="0" y="596"/>
                    </a:lnTo>
                    <a:lnTo>
                      <a:pt x="56" y="615"/>
                    </a:lnTo>
                    <a:lnTo>
                      <a:pt x="224" y="56"/>
                    </a:lnTo>
                    <a:lnTo>
                      <a:pt x="205"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32" name="íṩľíḍè-Freeform: Shape 308"/>
              <p:cNvSpPr>
                <a:spLocks/>
              </p:cNvSpPr>
              <p:nvPr/>
            </p:nvSpPr>
            <p:spPr bwMode="auto">
              <a:xfrm>
                <a:off x="6883400" y="2611438"/>
                <a:ext cx="80963" cy="222250"/>
              </a:xfrm>
              <a:custGeom>
                <a:avLst/>
                <a:gdLst>
                  <a:gd name="T0" fmla="*/ 205 w 225"/>
                  <a:gd name="T1" fmla="*/ 0 h 616"/>
                  <a:gd name="T2" fmla="*/ 0 w 225"/>
                  <a:gd name="T3" fmla="*/ 596 h 616"/>
                  <a:gd name="T4" fmla="*/ 56 w 225"/>
                  <a:gd name="T5" fmla="*/ 615 h 616"/>
                  <a:gd name="T6" fmla="*/ 224 w 225"/>
                  <a:gd name="T7" fmla="*/ 56 h 616"/>
                  <a:gd name="T8" fmla="*/ 205 w 225"/>
                  <a:gd name="T9" fmla="*/ 0 h 616"/>
                </a:gdLst>
                <a:ahLst/>
                <a:cxnLst>
                  <a:cxn ang="0">
                    <a:pos x="T0" y="T1"/>
                  </a:cxn>
                  <a:cxn ang="0">
                    <a:pos x="T2" y="T3"/>
                  </a:cxn>
                  <a:cxn ang="0">
                    <a:pos x="T4" y="T5"/>
                  </a:cxn>
                  <a:cxn ang="0">
                    <a:pos x="T6" y="T7"/>
                  </a:cxn>
                  <a:cxn ang="0">
                    <a:pos x="T8" y="T9"/>
                  </a:cxn>
                </a:cxnLst>
                <a:rect l="0" t="0" r="r" b="b"/>
                <a:pathLst>
                  <a:path w="225" h="616">
                    <a:moveTo>
                      <a:pt x="205" y="0"/>
                    </a:moveTo>
                    <a:lnTo>
                      <a:pt x="0" y="596"/>
                    </a:lnTo>
                    <a:lnTo>
                      <a:pt x="56" y="615"/>
                    </a:lnTo>
                    <a:lnTo>
                      <a:pt x="224" y="56"/>
                    </a:lnTo>
                    <a:lnTo>
                      <a:pt x="205"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33" name="íṩľíḍè-Freeform: Shape 309"/>
              <p:cNvSpPr>
                <a:spLocks/>
              </p:cNvSpPr>
              <p:nvPr/>
            </p:nvSpPr>
            <p:spPr bwMode="auto">
              <a:xfrm>
                <a:off x="6950075" y="2698750"/>
                <a:ext cx="60325" cy="155575"/>
              </a:xfrm>
              <a:custGeom>
                <a:avLst/>
                <a:gdLst>
                  <a:gd name="T0" fmla="*/ 130 w 168"/>
                  <a:gd name="T1" fmla="*/ 0 h 430"/>
                  <a:gd name="T2" fmla="*/ 0 w 168"/>
                  <a:gd name="T3" fmla="*/ 410 h 430"/>
                  <a:gd name="T4" fmla="*/ 56 w 168"/>
                  <a:gd name="T5" fmla="*/ 429 h 430"/>
                  <a:gd name="T6" fmla="*/ 167 w 168"/>
                  <a:gd name="T7" fmla="*/ 56 h 430"/>
                  <a:gd name="T8" fmla="*/ 130 w 168"/>
                  <a:gd name="T9" fmla="*/ 0 h 430"/>
                </a:gdLst>
                <a:ahLst/>
                <a:cxnLst>
                  <a:cxn ang="0">
                    <a:pos x="T0" y="T1"/>
                  </a:cxn>
                  <a:cxn ang="0">
                    <a:pos x="T2" y="T3"/>
                  </a:cxn>
                  <a:cxn ang="0">
                    <a:pos x="T4" y="T5"/>
                  </a:cxn>
                  <a:cxn ang="0">
                    <a:pos x="T6" y="T7"/>
                  </a:cxn>
                  <a:cxn ang="0">
                    <a:pos x="T8" y="T9"/>
                  </a:cxn>
                </a:cxnLst>
                <a:rect l="0" t="0" r="r" b="b"/>
                <a:pathLst>
                  <a:path w="168" h="430">
                    <a:moveTo>
                      <a:pt x="130" y="0"/>
                    </a:moveTo>
                    <a:lnTo>
                      <a:pt x="0" y="410"/>
                    </a:lnTo>
                    <a:lnTo>
                      <a:pt x="56" y="429"/>
                    </a:lnTo>
                    <a:lnTo>
                      <a:pt x="167" y="56"/>
                    </a:lnTo>
                    <a:lnTo>
                      <a:pt x="130"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34" name="íṩľíḍè-Freeform: Shape 310"/>
              <p:cNvSpPr>
                <a:spLocks/>
              </p:cNvSpPr>
              <p:nvPr/>
            </p:nvSpPr>
            <p:spPr bwMode="auto">
              <a:xfrm>
                <a:off x="6950075" y="2698750"/>
                <a:ext cx="60325" cy="155575"/>
              </a:xfrm>
              <a:custGeom>
                <a:avLst/>
                <a:gdLst>
                  <a:gd name="T0" fmla="*/ 130 w 168"/>
                  <a:gd name="T1" fmla="*/ 0 h 430"/>
                  <a:gd name="T2" fmla="*/ 0 w 168"/>
                  <a:gd name="T3" fmla="*/ 410 h 430"/>
                  <a:gd name="T4" fmla="*/ 56 w 168"/>
                  <a:gd name="T5" fmla="*/ 429 h 430"/>
                  <a:gd name="T6" fmla="*/ 167 w 168"/>
                  <a:gd name="T7" fmla="*/ 56 h 430"/>
                  <a:gd name="T8" fmla="*/ 130 w 168"/>
                  <a:gd name="T9" fmla="*/ 0 h 430"/>
                </a:gdLst>
                <a:ahLst/>
                <a:cxnLst>
                  <a:cxn ang="0">
                    <a:pos x="T0" y="T1"/>
                  </a:cxn>
                  <a:cxn ang="0">
                    <a:pos x="T2" y="T3"/>
                  </a:cxn>
                  <a:cxn ang="0">
                    <a:pos x="T4" y="T5"/>
                  </a:cxn>
                  <a:cxn ang="0">
                    <a:pos x="T6" y="T7"/>
                  </a:cxn>
                  <a:cxn ang="0">
                    <a:pos x="T8" y="T9"/>
                  </a:cxn>
                </a:cxnLst>
                <a:rect l="0" t="0" r="r" b="b"/>
                <a:pathLst>
                  <a:path w="168" h="430">
                    <a:moveTo>
                      <a:pt x="130" y="0"/>
                    </a:moveTo>
                    <a:lnTo>
                      <a:pt x="0" y="410"/>
                    </a:lnTo>
                    <a:lnTo>
                      <a:pt x="56" y="429"/>
                    </a:lnTo>
                    <a:lnTo>
                      <a:pt x="167" y="56"/>
                    </a:lnTo>
                    <a:lnTo>
                      <a:pt x="130"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35" name="íṩľíḍè-Freeform: Shape 311"/>
              <p:cNvSpPr>
                <a:spLocks/>
              </p:cNvSpPr>
              <p:nvPr/>
            </p:nvSpPr>
            <p:spPr bwMode="auto">
              <a:xfrm>
                <a:off x="6983413" y="2740025"/>
                <a:ext cx="47625" cy="128588"/>
              </a:xfrm>
              <a:custGeom>
                <a:avLst/>
                <a:gdLst>
                  <a:gd name="T0" fmla="*/ 112 w 131"/>
                  <a:gd name="T1" fmla="*/ 0 h 355"/>
                  <a:gd name="T2" fmla="*/ 0 w 131"/>
                  <a:gd name="T3" fmla="*/ 335 h 355"/>
                  <a:gd name="T4" fmla="*/ 37 w 131"/>
                  <a:gd name="T5" fmla="*/ 354 h 355"/>
                  <a:gd name="T6" fmla="*/ 130 w 131"/>
                  <a:gd name="T7" fmla="*/ 56 h 355"/>
                  <a:gd name="T8" fmla="*/ 112 w 131"/>
                  <a:gd name="T9" fmla="*/ 0 h 355"/>
                </a:gdLst>
                <a:ahLst/>
                <a:cxnLst>
                  <a:cxn ang="0">
                    <a:pos x="T0" y="T1"/>
                  </a:cxn>
                  <a:cxn ang="0">
                    <a:pos x="T2" y="T3"/>
                  </a:cxn>
                  <a:cxn ang="0">
                    <a:pos x="T4" y="T5"/>
                  </a:cxn>
                  <a:cxn ang="0">
                    <a:pos x="T6" y="T7"/>
                  </a:cxn>
                  <a:cxn ang="0">
                    <a:pos x="T8" y="T9"/>
                  </a:cxn>
                </a:cxnLst>
                <a:rect l="0" t="0" r="r" b="b"/>
                <a:pathLst>
                  <a:path w="131" h="355">
                    <a:moveTo>
                      <a:pt x="112" y="0"/>
                    </a:moveTo>
                    <a:lnTo>
                      <a:pt x="0" y="335"/>
                    </a:lnTo>
                    <a:lnTo>
                      <a:pt x="37" y="354"/>
                    </a:lnTo>
                    <a:lnTo>
                      <a:pt x="130" y="56"/>
                    </a:lnTo>
                    <a:lnTo>
                      <a:pt x="112"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36" name="íṩľíḍè-Freeform: Shape 312"/>
              <p:cNvSpPr>
                <a:spLocks/>
              </p:cNvSpPr>
              <p:nvPr/>
            </p:nvSpPr>
            <p:spPr bwMode="auto">
              <a:xfrm>
                <a:off x="6983413" y="2740025"/>
                <a:ext cx="47625" cy="128588"/>
              </a:xfrm>
              <a:custGeom>
                <a:avLst/>
                <a:gdLst>
                  <a:gd name="T0" fmla="*/ 112 w 131"/>
                  <a:gd name="T1" fmla="*/ 0 h 355"/>
                  <a:gd name="T2" fmla="*/ 0 w 131"/>
                  <a:gd name="T3" fmla="*/ 335 h 355"/>
                  <a:gd name="T4" fmla="*/ 37 w 131"/>
                  <a:gd name="T5" fmla="*/ 354 h 355"/>
                  <a:gd name="T6" fmla="*/ 130 w 131"/>
                  <a:gd name="T7" fmla="*/ 56 h 355"/>
                  <a:gd name="T8" fmla="*/ 112 w 131"/>
                  <a:gd name="T9" fmla="*/ 0 h 355"/>
                </a:gdLst>
                <a:ahLst/>
                <a:cxnLst>
                  <a:cxn ang="0">
                    <a:pos x="T0" y="T1"/>
                  </a:cxn>
                  <a:cxn ang="0">
                    <a:pos x="T2" y="T3"/>
                  </a:cxn>
                  <a:cxn ang="0">
                    <a:pos x="T4" y="T5"/>
                  </a:cxn>
                  <a:cxn ang="0">
                    <a:pos x="T6" y="T7"/>
                  </a:cxn>
                  <a:cxn ang="0">
                    <a:pos x="T8" y="T9"/>
                  </a:cxn>
                </a:cxnLst>
                <a:rect l="0" t="0" r="r" b="b"/>
                <a:pathLst>
                  <a:path w="131" h="355">
                    <a:moveTo>
                      <a:pt x="112" y="0"/>
                    </a:moveTo>
                    <a:lnTo>
                      <a:pt x="0" y="335"/>
                    </a:lnTo>
                    <a:lnTo>
                      <a:pt x="37" y="354"/>
                    </a:lnTo>
                    <a:lnTo>
                      <a:pt x="130" y="56"/>
                    </a:lnTo>
                    <a:lnTo>
                      <a:pt x="112"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37" name="íṩľíḍè-Freeform: Shape 313"/>
              <p:cNvSpPr>
                <a:spLocks/>
              </p:cNvSpPr>
              <p:nvPr/>
            </p:nvSpPr>
            <p:spPr bwMode="auto">
              <a:xfrm>
                <a:off x="7016750" y="2779713"/>
                <a:ext cx="41275" cy="93662"/>
              </a:xfrm>
              <a:custGeom>
                <a:avLst/>
                <a:gdLst>
                  <a:gd name="T0" fmla="*/ 74 w 113"/>
                  <a:gd name="T1" fmla="*/ 0 h 262"/>
                  <a:gd name="T2" fmla="*/ 0 w 113"/>
                  <a:gd name="T3" fmla="*/ 242 h 262"/>
                  <a:gd name="T4" fmla="*/ 37 w 113"/>
                  <a:gd name="T5" fmla="*/ 261 h 262"/>
                  <a:gd name="T6" fmla="*/ 112 w 113"/>
                  <a:gd name="T7" fmla="*/ 74 h 262"/>
                  <a:gd name="T8" fmla="*/ 74 w 113"/>
                  <a:gd name="T9" fmla="*/ 0 h 262"/>
                </a:gdLst>
                <a:ahLst/>
                <a:cxnLst>
                  <a:cxn ang="0">
                    <a:pos x="T0" y="T1"/>
                  </a:cxn>
                  <a:cxn ang="0">
                    <a:pos x="T2" y="T3"/>
                  </a:cxn>
                  <a:cxn ang="0">
                    <a:pos x="T4" y="T5"/>
                  </a:cxn>
                  <a:cxn ang="0">
                    <a:pos x="T6" y="T7"/>
                  </a:cxn>
                  <a:cxn ang="0">
                    <a:pos x="T8" y="T9"/>
                  </a:cxn>
                </a:cxnLst>
                <a:rect l="0" t="0" r="r" b="b"/>
                <a:pathLst>
                  <a:path w="113" h="262">
                    <a:moveTo>
                      <a:pt x="74" y="0"/>
                    </a:moveTo>
                    <a:lnTo>
                      <a:pt x="0" y="242"/>
                    </a:lnTo>
                    <a:lnTo>
                      <a:pt x="37" y="261"/>
                    </a:lnTo>
                    <a:lnTo>
                      <a:pt x="112" y="74"/>
                    </a:lnTo>
                    <a:lnTo>
                      <a:pt x="74"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38" name="íṩľíḍè-Freeform: Shape 314"/>
              <p:cNvSpPr>
                <a:spLocks/>
              </p:cNvSpPr>
              <p:nvPr/>
            </p:nvSpPr>
            <p:spPr bwMode="auto">
              <a:xfrm>
                <a:off x="7016750" y="2779713"/>
                <a:ext cx="41275" cy="93662"/>
              </a:xfrm>
              <a:custGeom>
                <a:avLst/>
                <a:gdLst>
                  <a:gd name="T0" fmla="*/ 74 w 113"/>
                  <a:gd name="T1" fmla="*/ 0 h 262"/>
                  <a:gd name="T2" fmla="*/ 0 w 113"/>
                  <a:gd name="T3" fmla="*/ 242 h 262"/>
                  <a:gd name="T4" fmla="*/ 37 w 113"/>
                  <a:gd name="T5" fmla="*/ 261 h 262"/>
                  <a:gd name="T6" fmla="*/ 112 w 113"/>
                  <a:gd name="T7" fmla="*/ 74 h 262"/>
                  <a:gd name="T8" fmla="*/ 74 w 113"/>
                  <a:gd name="T9" fmla="*/ 0 h 262"/>
                </a:gdLst>
                <a:ahLst/>
                <a:cxnLst>
                  <a:cxn ang="0">
                    <a:pos x="T0" y="T1"/>
                  </a:cxn>
                  <a:cxn ang="0">
                    <a:pos x="T2" y="T3"/>
                  </a:cxn>
                  <a:cxn ang="0">
                    <a:pos x="T4" y="T5"/>
                  </a:cxn>
                  <a:cxn ang="0">
                    <a:pos x="T6" y="T7"/>
                  </a:cxn>
                  <a:cxn ang="0">
                    <a:pos x="T8" y="T9"/>
                  </a:cxn>
                </a:cxnLst>
                <a:rect l="0" t="0" r="r" b="b"/>
                <a:pathLst>
                  <a:path w="113" h="262">
                    <a:moveTo>
                      <a:pt x="74" y="0"/>
                    </a:moveTo>
                    <a:lnTo>
                      <a:pt x="0" y="242"/>
                    </a:lnTo>
                    <a:lnTo>
                      <a:pt x="37" y="261"/>
                    </a:lnTo>
                    <a:lnTo>
                      <a:pt x="112" y="74"/>
                    </a:lnTo>
                    <a:lnTo>
                      <a:pt x="74"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39" name="íṩľíḍè-Freeform: Shape 315"/>
              <p:cNvSpPr>
                <a:spLocks/>
              </p:cNvSpPr>
              <p:nvPr/>
            </p:nvSpPr>
            <p:spPr bwMode="auto">
              <a:xfrm>
                <a:off x="7050088" y="2827338"/>
                <a:ext cx="26987" cy="60325"/>
              </a:xfrm>
              <a:custGeom>
                <a:avLst/>
                <a:gdLst>
                  <a:gd name="T0" fmla="*/ 37 w 76"/>
                  <a:gd name="T1" fmla="*/ 0 h 169"/>
                  <a:gd name="T2" fmla="*/ 0 w 76"/>
                  <a:gd name="T3" fmla="*/ 149 h 169"/>
                  <a:gd name="T4" fmla="*/ 37 w 76"/>
                  <a:gd name="T5" fmla="*/ 168 h 169"/>
                  <a:gd name="T6" fmla="*/ 75 w 76"/>
                  <a:gd name="T7" fmla="*/ 56 h 169"/>
                  <a:gd name="T8" fmla="*/ 37 w 76"/>
                  <a:gd name="T9" fmla="*/ 0 h 169"/>
                </a:gdLst>
                <a:ahLst/>
                <a:cxnLst>
                  <a:cxn ang="0">
                    <a:pos x="T0" y="T1"/>
                  </a:cxn>
                  <a:cxn ang="0">
                    <a:pos x="T2" y="T3"/>
                  </a:cxn>
                  <a:cxn ang="0">
                    <a:pos x="T4" y="T5"/>
                  </a:cxn>
                  <a:cxn ang="0">
                    <a:pos x="T6" y="T7"/>
                  </a:cxn>
                  <a:cxn ang="0">
                    <a:pos x="T8" y="T9"/>
                  </a:cxn>
                </a:cxnLst>
                <a:rect l="0" t="0" r="r" b="b"/>
                <a:pathLst>
                  <a:path w="76" h="169">
                    <a:moveTo>
                      <a:pt x="37" y="0"/>
                    </a:moveTo>
                    <a:lnTo>
                      <a:pt x="0" y="149"/>
                    </a:lnTo>
                    <a:lnTo>
                      <a:pt x="37" y="168"/>
                    </a:lnTo>
                    <a:lnTo>
                      <a:pt x="75" y="56"/>
                    </a:lnTo>
                    <a:lnTo>
                      <a:pt x="37"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40" name="íṩľíḍè-Freeform: Shape 316"/>
              <p:cNvSpPr>
                <a:spLocks/>
              </p:cNvSpPr>
              <p:nvPr/>
            </p:nvSpPr>
            <p:spPr bwMode="auto">
              <a:xfrm>
                <a:off x="7050088" y="2827338"/>
                <a:ext cx="26987" cy="60325"/>
              </a:xfrm>
              <a:custGeom>
                <a:avLst/>
                <a:gdLst>
                  <a:gd name="T0" fmla="*/ 37 w 76"/>
                  <a:gd name="T1" fmla="*/ 0 h 169"/>
                  <a:gd name="T2" fmla="*/ 0 w 76"/>
                  <a:gd name="T3" fmla="*/ 149 h 169"/>
                  <a:gd name="T4" fmla="*/ 37 w 76"/>
                  <a:gd name="T5" fmla="*/ 168 h 169"/>
                  <a:gd name="T6" fmla="*/ 75 w 76"/>
                  <a:gd name="T7" fmla="*/ 56 h 169"/>
                  <a:gd name="T8" fmla="*/ 37 w 76"/>
                  <a:gd name="T9" fmla="*/ 0 h 169"/>
                </a:gdLst>
                <a:ahLst/>
                <a:cxnLst>
                  <a:cxn ang="0">
                    <a:pos x="T0" y="T1"/>
                  </a:cxn>
                  <a:cxn ang="0">
                    <a:pos x="T2" y="T3"/>
                  </a:cxn>
                  <a:cxn ang="0">
                    <a:pos x="T4" y="T5"/>
                  </a:cxn>
                  <a:cxn ang="0">
                    <a:pos x="T6" y="T7"/>
                  </a:cxn>
                  <a:cxn ang="0">
                    <a:pos x="T8" y="T9"/>
                  </a:cxn>
                </a:cxnLst>
                <a:rect l="0" t="0" r="r" b="b"/>
                <a:pathLst>
                  <a:path w="76" h="169">
                    <a:moveTo>
                      <a:pt x="37" y="0"/>
                    </a:moveTo>
                    <a:lnTo>
                      <a:pt x="0" y="149"/>
                    </a:lnTo>
                    <a:lnTo>
                      <a:pt x="37" y="168"/>
                    </a:lnTo>
                    <a:lnTo>
                      <a:pt x="75" y="56"/>
                    </a:lnTo>
                    <a:lnTo>
                      <a:pt x="37"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41" name="íṩľíḍè-Freeform: Shape 317"/>
              <p:cNvSpPr>
                <a:spLocks/>
              </p:cNvSpPr>
              <p:nvPr/>
            </p:nvSpPr>
            <p:spPr bwMode="auto">
              <a:xfrm>
                <a:off x="7083425" y="2873375"/>
                <a:ext cx="1588" cy="20638"/>
              </a:xfrm>
              <a:custGeom>
                <a:avLst/>
                <a:gdLst>
                  <a:gd name="T0" fmla="*/ 0 w 1"/>
                  <a:gd name="T1" fmla="*/ 0 h 57"/>
                  <a:gd name="T2" fmla="*/ 0 w 1"/>
                  <a:gd name="T3" fmla="*/ 37 h 57"/>
                  <a:gd name="T4" fmla="*/ 0 w 1"/>
                  <a:gd name="T5" fmla="*/ 56 h 57"/>
                  <a:gd name="T6" fmla="*/ 0 w 1"/>
                  <a:gd name="T7" fmla="*/ 0 h 57"/>
                </a:gdLst>
                <a:ahLst/>
                <a:cxnLst>
                  <a:cxn ang="0">
                    <a:pos x="T0" y="T1"/>
                  </a:cxn>
                  <a:cxn ang="0">
                    <a:pos x="T2" y="T3"/>
                  </a:cxn>
                  <a:cxn ang="0">
                    <a:pos x="T4" y="T5"/>
                  </a:cxn>
                  <a:cxn ang="0">
                    <a:pos x="T6" y="T7"/>
                  </a:cxn>
                </a:cxnLst>
                <a:rect l="0" t="0" r="r" b="b"/>
                <a:pathLst>
                  <a:path w="1" h="57">
                    <a:moveTo>
                      <a:pt x="0" y="0"/>
                    </a:moveTo>
                    <a:lnTo>
                      <a:pt x="0" y="37"/>
                    </a:lnTo>
                    <a:lnTo>
                      <a:pt x="0" y="56"/>
                    </a:lnTo>
                    <a:lnTo>
                      <a:pt x="0"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42" name="íṩľíḍè-Freeform: Shape 318"/>
              <p:cNvSpPr>
                <a:spLocks/>
              </p:cNvSpPr>
              <p:nvPr/>
            </p:nvSpPr>
            <p:spPr bwMode="auto">
              <a:xfrm>
                <a:off x="7083425" y="2873375"/>
                <a:ext cx="1588" cy="20638"/>
              </a:xfrm>
              <a:custGeom>
                <a:avLst/>
                <a:gdLst>
                  <a:gd name="T0" fmla="*/ 0 w 1"/>
                  <a:gd name="T1" fmla="*/ 0 h 57"/>
                  <a:gd name="T2" fmla="*/ 0 w 1"/>
                  <a:gd name="T3" fmla="*/ 37 h 57"/>
                  <a:gd name="T4" fmla="*/ 0 w 1"/>
                  <a:gd name="T5" fmla="*/ 56 h 57"/>
                  <a:gd name="T6" fmla="*/ 0 w 1"/>
                  <a:gd name="T7" fmla="*/ 0 h 57"/>
                </a:gdLst>
                <a:ahLst/>
                <a:cxnLst>
                  <a:cxn ang="0">
                    <a:pos x="T0" y="T1"/>
                  </a:cxn>
                  <a:cxn ang="0">
                    <a:pos x="T2" y="T3"/>
                  </a:cxn>
                  <a:cxn ang="0">
                    <a:pos x="T4" y="T5"/>
                  </a:cxn>
                  <a:cxn ang="0">
                    <a:pos x="T6" y="T7"/>
                  </a:cxn>
                </a:cxnLst>
                <a:rect l="0" t="0" r="r" b="b"/>
                <a:pathLst>
                  <a:path w="1" h="57">
                    <a:moveTo>
                      <a:pt x="0" y="0"/>
                    </a:moveTo>
                    <a:lnTo>
                      <a:pt x="0" y="37"/>
                    </a:lnTo>
                    <a:lnTo>
                      <a:pt x="0" y="56"/>
                    </a:lnTo>
                    <a:lnTo>
                      <a:pt x="0" y="0"/>
                    </a:lnTo>
                  </a:path>
                </a:pathLst>
              </a:custGeom>
              <a:solidFill>
                <a:srgbClr val="505F6D"/>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43" name="íṩľíḍè-Freeform: Shape 319"/>
              <p:cNvSpPr>
                <a:spLocks/>
              </p:cNvSpPr>
              <p:nvPr/>
            </p:nvSpPr>
            <p:spPr bwMode="auto">
              <a:xfrm>
                <a:off x="6729413" y="1935163"/>
                <a:ext cx="630237" cy="925512"/>
              </a:xfrm>
              <a:custGeom>
                <a:avLst/>
                <a:gdLst>
                  <a:gd name="T0" fmla="*/ 559 w 1751"/>
                  <a:gd name="T1" fmla="*/ 1434 h 2570"/>
                  <a:gd name="T2" fmla="*/ 689 w 1751"/>
                  <a:gd name="T3" fmla="*/ 856 h 2570"/>
                  <a:gd name="T4" fmla="*/ 559 w 1751"/>
                  <a:gd name="T5" fmla="*/ 1434 h 2570"/>
                  <a:gd name="T6" fmla="*/ 820 w 1751"/>
                  <a:gd name="T7" fmla="*/ 968 h 2570"/>
                  <a:gd name="T8" fmla="*/ 1434 w 1751"/>
                  <a:gd name="T9" fmla="*/ 577 h 2570"/>
                  <a:gd name="T10" fmla="*/ 820 w 1751"/>
                  <a:gd name="T11" fmla="*/ 968 h 2570"/>
                  <a:gd name="T12" fmla="*/ 782 w 1751"/>
                  <a:gd name="T13" fmla="*/ 875 h 2570"/>
                  <a:gd name="T14" fmla="*/ 1396 w 1751"/>
                  <a:gd name="T15" fmla="*/ 503 h 2570"/>
                  <a:gd name="T16" fmla="*/ 782 w 1751"/>
                  <a:gd name="T17" fmla="*/ 875 h 2570"/>
                  <a:gd name="T18" fmla="*/ 428 w 1751"/>
                  <a:gd name="T19" fmla="*/ 856 h 2570"/>
                  <a:gd name="T20" fmla="*/ 1154 w 1751"/>
                  <a:gd name="T21" fmla="*/ 354 h 2570"/>
                  <a:gd name="T22" fmla="*/ 428 w 1751"/>
                  <a:gd name="T23" fmla="*/ 856 h 2570"/>
                  <a:gd name="T24" fmla="*/ 1303 w 1751"/>
                  <a:gd name="T25" fmla="*/ 0 h 2570"/>
                  <a:gd name="T26" fmla="*/ 130 w 1751"/>
                  <a:gd name="T27" fmla="*/ 968 h 2570"/>
                  <a:gd name="T28" fmla="*/ 317 w 1751"/>
                  <a:gd name="T29" fmla="*/ 1303 h 2570"/>
                  <a:gd name="T30" fmla="*/ 373 w 1751"/>
                  <a:gd name="T31" fmla="*/ 1415 h 2570"/>
                  <a:gd name="T32" fmla="*/ 447 w 1751"/>
                  <a:gd name="T33" fmla="*/ 1527 h 2570"/>
                  <a:gd name="T34" fmla="*/ 503 w 1751"/>
                  <a:gd name="T35" fmla="*/ 1639 h 2570"/>
                  <a:gd name="T36" fmla="*/ 559 w 1751"/>
                  <a:gd name="T37" fmla="*/ 1769 h 2570"/>
                  <a:gd name="T38" fmla="*/ 633 w 1751"/>
                  <a:gd name="T39" fmla="*/ 1880 h 2570"/>
                  <a:gd name="T40" fmla="*/ 745 w 1751"/>
                  <a:gd name="T41" fmla="*/ 2122 h 2570"/>
                  <a:gd name="T42" fmla="*/ 820 w 1751"/>
                  <a:gd name="T43" fmla="*/ 2234 h 2570"/>
                  <a:gd name="T44" fmla="*/ 875 w 1751"/>
                  <a:gd name="T45" fmla="*/ 2346 h 2570"/>
                  <a:gd name="T46" fmla="*/ 931 w 1751"/>
                  <a:gd name="T47" fmla="*/ 2476 h 2570"/>
                  <a:gd name="T48" fmla="*/ 987 w 1751"/>
                  <a:gd name="T49" fmla="*/ 2569 h 2570"/>
                  <a:gd name="T50" fmla="*/ 987 w 1751"/>
                  <a:gd name="T51" fmla="*/ 2216 h 2570"/>
                  <a:gd name="T52" fmla="*/ 987 w 1751"/>
                  <a:gd name="T53" fmla="*/ 2216 h 2570"/>
                  <a:gd name="T54" fmla="*/ 969 w 1751"/>
                  <a:gd name="T55" fmla="*/ 2178 h 2570"/>
                  <a:gd name="T56" fmla="*/ 987 w 1751"/>
                  <a:gd name="T57" fmla="*/ 2104 h 2570"/>
                  <a:gd name="T58" fmla="*/ 931 w 1751"/>
                  <a:gd name="T59" fmla="*/ 2085 h 2570"/>
                  <a:gd name="T60" fmla="*/ 987 w 1751"/>
                  <a:gd name="T61" fmla="*/ 1993 h 2570"/>
                  <a:gd name="T62" fmla="*/ 875 w 1751"/>
                  <a:gd name="T63" fmla="*/ 2011 h 2570"/>
                  <a:gd name="T64" fmla="*/ 987 w 1751"/>
                  <a:gd name="T65" fmla="*/ 1880 h 2570"/>
                  <a:gd name="T66" fmla="*/ 838 w 1751"/>
                  <a:gd name="T67" fmla="*/ 1918 h 2570"/>
                  <a:gd name="T68" fmla="*/ 987 w 1751"/>
                  <a:gd name="T69" fmla="*/ 1788 h 2570"/>
                  <a:gd name="T70" fmla="*/ 782 w 1751"/>
                  <a:gd name="T71" fmla="*/ 1844 h 2570"/>
                  <a:gd name="T72" fmla="*/ 987 w 1751"/>
                  <a:gd name="T73" fmla="*/ 1676 h 2570"/>
                  <a:gd name="T74" fmla="*/ 745 w 1751"/>
                  <a:gd name="T75" fmla="*/ 1750 h 2570"/>
                  <a:gd name="T76" fmla="*/ 987 w 1751"/>
                  <a:gd name="T77" fmla="*/ 1564 h 2570"/>
                  <a:gd name="T78" fmla="*/ 708 w 1751"/>
                  <a:gd name="T79" fmla="*/ 1657 h 2570"/>
                  <a:gd name="T80" fmla="*/ 987 w 1751"/>
                  <a:gd name="T81" fmla="*/ 1452 h 2570"/>
                  <a:gd name="T82" fmla="*/ 615 w 1751"/>
                  <a:gd name="T83" fmla="*/ 1490 h 2570"/>
                  <a:gd name="T84" fmla="*/ 987 w 1751"/>
                  <a:gd name="T85" fmla="*/ 1248 h 2570"/>
                  <a:gd name="T86" fmla="*/ 949 w 1751"/>
                  <a:gd name="T87" fmla="*/ 1210 h 2570"/>
                  <a:gd name="T88" fmla="*/ 987 w 1751"/>
                  <a:gd name="T89" fmla="*/ 1136 h 2570"/>
                  <a:gd name="T90" fmla="*/ 913 w 1751"/>
                  <a:gd name="T91" fmla="*/ 1136 h 2570"/>
                  <a:gd name="T92" fmla="*/ 987 w 1751"/>
                  <a:gd name="T93" fmla="*/ 1024 h 2570"/>
                  <a:gd name="T94" fmla="*/ 857 w 1751"/>
                  <a:gd name="T95" fmla="*/ 1043 h 2570"/>
                  <a:gd name="T96" fmla="*/ 1471 w 1751"/>
                  <a:gd name="T97" fmla="*/ 670 h 2570"/>
                  <a:gd name="T98" fmla="*/ 1154 w 1751"/>
                  <a:gd name="T99" fmla="*/ 894 h 2570"/>
                  <a:gd name="T100" fmla="*/ 1527 w 1751"/>
                  <a:gd name="T101" fmla="*/ 745 h 2570"/>
                  <a:gd name="T102" fmla="*/ 1359 w 1751"/>
                  <a:gd name="T103" fmla="*/ 894 h 2570"/>
                  <a:gd name="T104" fmla="*/ 1564 w 1751"/>
                  <a:gd name="T105" fmla="*/ 838 h 2570"/>
                  <a:gd name="T106" fmla="*/ 1564 w 1751"/>
                  <a:gd name="T107" fmla="*/ 894 h 2570"/>
                  <a:gd name="T108" fmla="*/ 1750 w 1751"/>
                  <a:gd name="T109" fmla="*/ 875 h 2570"/>
                  <a:gd name="T110" fmla="*/ 559 w 1751"/>
                  <a:gd name="T111" fmla="*/ 1434 h 2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51" h="2570">
                    <a:moveTo>
                      <a:pt x="559" y="1434"/>
                    </a:moveTo>
                    <a:lnTo>
                      <a:pt x="559" y="1434"/>
                    </a:lnTo>
                    <a:cubicBezTo>
                      <a:pt x="354" y="1043"/>
                      <a:pt x="354" y="1043"/>
                      <a:pt x="354" y="1043"/>
                    </a:cubicBezTo>
                    <a:cubicBezTo>
                      <a:pt x="689" y="856"/>
                      <a:pt x="689" y="856"/>
                      <a:pt x="689" y="856"/>
                    </a:cubicBezTo>
                    <a:cubicBezTo>
                      <a:pt x="894" y="1248"/>
                      <a:pt x="894" y="1248"/>
                      <a:pt x="894" y="1248"/>
                    </a:cubicBezTo>
                    <a:cubicBezTo>
                      <a:pt x="559" y="1434"/>
                      <a:pt x="559" y="1434"/>
                      <a:pt x="559" y="1434"/>
                    </a:cubicBezTo>
                    <a:lnTo>
                      <a:pt x="820" y="968"/>
                    </a:lnTo>
                    <a:lnTo>
                      <a:pt x="820" y="968"/>
                    </a:lnTo>
                    <a:cubicBezTo>
                      <a:pt x="801" y="912"/>
                      <a:pt x="801" y="912"/>
                      <a:pt x="801" y="912"/>
                    </a:cubicBezTo>
                    <a:cubicBezTo>
                      <a:pt x="1434" y="577"/>
                      <a:pt x="1434" y="577"/>
                      <a:pt x="1434" y="577"/>
                    </a:cubicBezTo>
                    <a:cubicBezTo>
                      <a:pt x="1452" y="614"/>
                      <a:pt x="1452" y="614"/>
                      <a:pt x="1452" y="614"/>
                    </a:cubicBezTo>
                    <a:cubicBezTo>
                      <a:pt x="820" y="968"/>
                      <a:pt x="820" y="968"/>
                      <a:pt x="820" y="968"/>
                    </a:cubicBezTo>
                    <a:lnTo>
                      <a:pt x="782" y="875"/>
                    </a:lnTo>
                    <a:lnTo>
                      <a:pt x="782" y="875"/>
                    </a:lnTo>
                    <a:cubicBezTo>
                      <a:pt x="745" y="838"/>
                      <a:pt x="745" y="838"/>
                      <a:pt x="745" y="838"/>
                    </a:cubicBezTo>
                    <a:cubicBezTo>
                      <a:pt x="1396" y="503"/>
                      <a:pt x="1396" y="503"/>
                      <a:pt x="1396" y="503"/>
                    </a:cubicBezTo>
                    <a:cubicBezTo>
                      <a:pt x="1415" y="540"/>
                      <a:pt x="1415" y="540"/>
                      <a:pt x="1415" y="540"/>
                    </a:cubicBezTo>
                    <a:cubicBezTo>
                      <a:pt x="782" y="875"/>
                      <a:pt x="782" y="875"/>
                      <a:pt x="782" y="875"/>
                    </a:cubicBezTo>
                    <a:lnTo>
                      <a:pt x="428" y="856"/>
                    </a:lnTo>
                    <a:lnTo>
                      <a:pt x="428" y="856"/>
                    </a:lnTo>
                    <a:cubicBezTo>
                      <a:pt x="391" y="763"/>
                      <a:pt x="391" y="763"/>
                      <a:pt x="391" y="763"/>
                    </a:cubicBezTo>
                    <a:cubicBezTo>
                      <a:pt x="1154" y="354"/>
                      <a:pt x="1154" y="354"/>
                      <a:pt x="1154" y="354"/>
                    </a:cubicBezTo>
                    <a:cubicBezTo>
                      <a:pt x="1210" y="447"/>
                      <a:pt x="1210" y="447"/>
                      <a:pt x="1210" y="447"/>
                    </a:cubicBezTo>
                    <a:cubicBezTo>
                      <a:pt x="428" y="856"/>
                      <a:pt x="428" y="856"/>
                      <a:pt x="428" y="856"/>
                    </a:cubicBezTo>
                    <a:lnTo>
                      <a:pt x="1303" y="0"/>
                    </a:lnTo>
                    <a:lnTo>
                      <a:pt x="1303" y="0"/>
                    </a:lnTo>
                    <a:cubicBezTo>
                      <a:pt x="0" y="689"/>
                      <a:pt x="0" y="689"/>
                      <a:pt x="0" y="689"/>
                    </a:cubicBezTo>
                    <a:cubicBezTo>
                      <a:pt x="130" y="968"/>
                      <a:pt x="130" y="968"/>
                      <a:pt x="130" y="968"/>
                    </a:cubicBezTo>
                    <a:cubicBezTo>
                      <a:pt x="168" y="1024"/>
                      <a:pt x="168" y="1024"/>
                      <a:pt x="168" y="1024"/>
                    </a:cubicBezTo>
                    <a:cubicBezTo>
                      <a:pt x="317" y="1303"/>
                      <a:pt x="317" y="1303"/>
                      <a:pt x="317" y="1303"/>
                    </a:cubicBezTo>
                    <a:cubicBezTo>
                      <a:pt x="354" y="1359"/>
                      <a:pt x="354" y="1359"/>
                      <a:pt x="354" y="1359"/>
                    </a:cubicBezTo>
                    <a:cubicBezTo>
                      <a:pt x="373" y="1415"/>
                      <a:pt x="373" y="1415"/>
                      <a:pt x="373" y="1415"/>
                    </a:cubicBezTo>
                    <a:cubicBezTo>
                      <a:pt x="410" y="1471"/>
                      <a:pt x="410" y="1471"/>
                      <a:pt x="410" y="1471"/>
                    </a:cubicBezTo>
                    <a:cubicBezTo>
                      <a:pt x="447" y="1527"/>
                      <a:pt x="447" y="1527"/>
                      <a:pt x="447" y="1527"/>
                    </a:cubicBezTo>
                    <a:cubicBezTo>
                      <a:pt x="466" y="1583"/>
                      <a:pt x="466" y="1583"/>
                      <a:pt x="466" y="1583"/>
                    </a:cubicBezTo>
                    <a:cubicBezTo>
                      <a:pt x="503" y="1639"/>
                      <a:pt x="503" y="1639"/>
                      <a:pt x="503" y="1639"/>
                    </a:cubicBezTo>
                    <a:cubicBezTo>
                      <a:pt x="540" y="1713"/>
                      <a:pt x="540" y="1713"/>
                      <a:pt x="540" y="1713"/>
                    </a:cubicBezTo>
                    <a:cubicBezTo>
                      <a:pt x="559" y="1769"/>
                      <a:pt x="559" y="1769"/>
                      <a:pt x="559" y="1769"/>
                    </a:cubicBezTo>
                    <a:cubicBezTo>
                      <a:pt x="596" y="1824"/>
                      <a:pt x="596" y="1824"/>
                      <a:pt x="596" y="1824"/>
                    </a:cubicBezTo>
                    <a:cubicBezTo>
                      <a:pt x="633" y="1880"/>
                      <a:pt x="633" y="1880"/>
                      <a:pt x="633" y="1880"/>
                    </a:cubicBezTo>
                    <a:cubicBezTo>
                      <a:pt x="652" y="1936"/>
                      <a:pt x="652" y="1936"/>
                      <a:pt x="652" y="1936"/>
                    </a:cubicBezTo>
                    <a:cubicBezTo>
                      <a:pt x="745" y="2122"/>
                      <a:pt x="745" y="2122"/>
                      <a:pt x="745" y="2122"/>
                    </a:cubicBezTo>
                    <a:cubicBezTo>
                      <a:pt x="782" y="2178"/>
                      <a:pt x="782" y="2178"/>
                      <a:pt x="782" y="2178"/>
                    </a:cubicBezTo>
                    <a:cubicBezTo>
                      <a:pt x="820" y="2234"/>
                      <a:pt x="820" y="2234"/>
                      <a:pt x="820" y="2234"/>
                    </a:cubicBezTo>
                    <a:cubicBezTo>
                      <a:pt x="838" y="2290"/>
                      <a:pt x="838" y="2290"/>
                      <a:pt x="838" y="2290"/>
                    </a:cubicBezTo>
                    <a:cubicBezTo>
                      <a:pt x="875" y="2346"/>
                      <a:pt x="875" y="2346"/>
                      <a:pt x="875" y="2346"/>
                    </a:cubicBezTo>
                    <a:cubicBezTo>
                      <a:pt x="913" y="2420"/>
                      <a:pt x="913" y="2420"/>
                      <a:pt x="913" y="2420"/>
                    </a:cubicBezTo>
                    <a:cubicBezTo>
                      <a:pt x="931" y="2476"/>
                      <a:pt x="931" y="2476"/>
                      <a:pt x="931" y="2476"/>
                    </a:cubicBezTo>
                    <a:cubicBezTo>
                      <a:pt x="969" y="2532"/>
                      <a:pt x="969" y="2532"/>
                      <a:pt x="969" y="2532"/>
                    </a:cubicBezTo>
                    <a:cubicBezTo>
                      <a:pt x="987" y="2569"/>
                      <a:pt x="987" y="2569"/>
                      <a:pt x="987" y="2569"/>
                    </a:cubicBezTo>
                    <a:lnTo>
                      <a:pt x="987" y="2569"/>
                    </a:lnTo>
                    <a:cubicBezTo>
                      <a:pt x="987" y="2216"/>
                      <a:pt x="987" y="2216"/>
                      <a:pt x="987" y="2216"/>
                    </a:cubicBezTo>
                    <a:lnTo>
                      <a:pt x="987" y="2216"/>
                    </a:lnTo>
                    <a:lnTo>
                      <a:pt x="987" y="2216"/>
                    </a:lnTo>
                    <a:cubicBezTo>
                      <a:pt x="987" y="2160"/>
                      <a:pt x="987" y="2160"/>
                      <a:pt x="987" y="2160"/>
                    </a:cubicBezTo>
                    <a:cubicBezTo>
                      <a:pt x="969" y="2178"/>
                      <a:pt x="969" y="2178"/>
                      <a:pt x="969" y="2178"/>
                    </a:cubicBezTo>
                    <a:cubicBezTo>
                      <a:pt x="949" y="2122"/>
                      <a:pt x="949" y="2122"/>
                      <a:pt x="949" y="2122"/>
                    </a:cubicBezTo>
                    <a:cubicBezTo>
                      <a:pt x="987" y="2104"/>
                      <a:pt x="987" y="2104"/>
                      <a:pt x="987" y="2104"/>
                    </a:cubicBezTo>
                    <a:cubicBezTo>
                      <a:pt x="987" y="2048"/>
                      <a:pt x="987" y="2048"/>
                      <a:pt x="987" y="2048"/>
                    </a:cubicBezTo>
                    <a:cubicBezTo>
                      <a:pt x="931" y="2085"/>
                      <a:pt x="931" y="2085"/>
                      <a:pt x="931" y="2085"/>
                    </a:cubicBezTo>
                    <a:cubicBezTo>
                      <a:pt x="894" y="2048"/>
                      <a:pt x="894" y="2048"/>
                      <a:pt x="894" y="2048"/>
                    </a:cubicBezTo>
                    <a:cubicBezTo>
                      <a:pt x="987" y="1993"/>
                      <a:pt x="987" y="1993"/>
                      <a:pt x="987" y="1993"/>
                    </a:cubicBezTo>
                    <a:cubicBezTo>
                      <a:pt x="987" y="1936"/>
                      <a:pt x="987" y="1936"/>
                      <a:pt x="987" y="1936"/>
                    </a:cubicBezTo>
                    <a:cubicBezTo>
                      <a:pt x="875" y="2011"/>
                      <a:pt x="875" y="2011"/>
                      <a:pt x="875" y="2011"/>
                    </a:cubicBezTo>
                    <a:cubicBezTo>
                      <a:pt x="857" y="1955"/>
                      <a:pt x="857" y="1955"/>
                      <a:pt x="857" y="1955"/>
                    </a:cubicBezTo>
                    <a:cubicBezTo>
                      <a:pt x="987" y="1880"/>
                      <a:pt x="987" y="1880"/>
                      <a:pt x="987" y="1880"/>
                    </a:cubicBezTo>
                    <a:cubicBezTo>
                      <a:pt x="987" y="1824"/>
                      <a:pt x="987" y="1824"/>
                      <a:pt x="987" y="1824"/>
                    </a:cubicBezTo>
                    <a:cubicBezTo>
                      <a:pt x="838" y="1918"/>
                      <a:pt x="838" y="1918"/>
                      <a:pt x="838" y="1918"/>
                    </a:cubicBezTo>
                    <a:cubicBezTo>
                      <a:pt x="820" y="1880"/>
                      <a:pt x="820" y="1880"/>
                      <a:pt x="820" y="1880"/>
                    </a:cubicBezTo>
                    <a:cubicBezTo>
                      <a:pt x="987" y="1788"/>
                      <a:pt x="987" y="1788"/>
                      <a:pt x="987" y="1788"/>
                    </a:cubicBezTo>
                    <a:cubicBezTo>
                      <a:pt x="987" y="1732"/>
                      <a:pt x="987" y="1732"/>
                      <a:pt x="987" y="1732"/>
                    </a:cubicBezTo>
                    <a:cubicBezTo>
                      <a:pt x="782" y="1844"/>
                      <a:pt x="782" y="1844"/>
                      <a:pt x="782" y="1844"/>
                    </a:cubicBezTo>
                    <a:cubicBezTo>
                      <a:pt x="764" y="1788"/>
                      <a:pt x="764" y="1788"/>
                      <a:pt x="764" y="1788"/>
                    </a:cubicBezTo>
                    <a:cubicBezTo>
                      <a:pt x="987" y="1676"/>
                      <a:pt x="987" y="1676"/>
                      <a:pt x="987" y="1676"/>
                    </a:cubicBezTo>
                    <a:cubicBezTo>
                      <a:pt x="987" y="1620"/>
                      <a:pt x="987" y="1620"/>
                      <a:pt x="987" y="1620"/>
                    </a:cubicBezTo>
                    <a:cubicBezTo>
                      <a:pt x="745" y="1750"/>
                      <a:pt x="745" y="1750"/>
                      <a:pt x="745" y="1750"/>
                    </a:cubicBezTo>
                    <a:cubicBezTo>
                      <a:pt x="726" y="1713"/>
                      <a:pt x="726" y="1713"/>
                      <a:pt x="726" y="1713"/>
                    </a:cubicBezTo>
                    <a:cubicBezTo>
                      <a:pt x="987" y="1564"/>
                      <a:pt x="987" y="1564"/>
                      <a:pt x="987" y="1564"/>
                    </a:cubicBezTo>
                    <a:cubicBezTo>
                      <a:pt x="987" y="1508"/>
                      <a:pt x="987" y="1508"/>
                      <a:pt x="987" y="1508"/>
                    </a:cubicBezTo>
                    <a:cubicBezTo>
                      <a:pt x="708" y="1657"/>
                      <a:pt x="708" y="1657"/>
                      <a:pt x="708" y="1657"/>
                    </a:cubicBezTo>
                    <a:cubicBezTo>
                      <a:pt x="671" y="1620"/>
                      <a:pt x="671" y="1620"/>
                      <a:pt x="671" y="1620"/>
                    </a:cubicBezTo>
                    <a:cubicBezTo>
                      <a:pt x="987" y="1452"/>
                      <a:pt x="987" y="1452"/>
                      <a:pt x="987" y="1452"/>
                    </a:cubicBezTo>
                    <a:cubicBezTo>
                      <a:pt x="987" y="1303"/>
                      <a:pt x="987" y="1303"/>
                      <a:pt x="987" y="1303"/>
                    </a:cubicBezTo>
                    <a:cubicBezTo>
                      <a:pt x="615" y="1490"/>
                      <a:pt x="615" y="1490"/>
                      <a:pt x="615" y="1490"/>
                    </a:cubicBezTo>
                    <a:cubicBezTo>
                      <a:pt x="596" y="1452"/>
                      <a:pt x="596" y="1452"/>
                      <a:pt x="596" y="1452"/>
                    </a:cubicBezTo>
                    <a:cubicBezTo>
                      <a:pt x="987" y="1248"/>
                      <a:pt x="987" y="1248"/>
                      <a:pt x="987" y="1248"/>
                    </a:cubicBezTo>
                    <a:cubicBezTo>
                      <a:pt x="987" y="1192"/>
                      <a:pt x="987" y="1192"/>
                      <a:pt x="987" y="1192"/>
                    </a:cubicBezTo>
                    <a:cubicBezTo>
                      <a:pt x="949" y="1210"/>
                      <a:pt x="949" y="1210"/>
                      <a:pt x="949" y="1210"/>
                    </a:cubicBezTo>
                    <a:cubicBezTo>
                      <a:pt x="931" y="1173"/>
                      <a:pt x="931" y="1173"/>
                      <a:pt x="931" y="1173"/>
                    </a:cubicBezTo>
                    <a:cubicBezTo>
                      <a:pt x="987" y="1136"/>
                      <a:pt x="987" y="1136"/>
                      <a:pt x="987" y="1136"/>
                    </a:cubicBezTo>
                    <a:cubicBezTo>
                      <a:pt x="987" y="1080"/>
                      <a:pt x="987" y="1080"/>
                      <a:pt x="987" y="1080"/>
                    </a:cubicBezTo>
                    <a:cubicBezTo>
                      <a:pt x="913" y="1136"/>
                      <a:pt x="913" y="1136"/>
                      <a:pt x="913" y="1136"/>
                    </a:cubicBezTo>
                    <a:cubicBezTo>
                      <a:pt x="894" y="1080"/>
                      <a:pt x="894" y="1080"/>
                      <a:pt x="894" y="1080"/>
                    </a:cubicBezTo>
                    <a:cubicBezTo>
                      <a:pt x="987" y="1024"/>
                      <a:pt x="987" y="1024"/>
                      <a:pt x="987" y="1024"/>
                    </a:cubicBezTo>
                    <a:cubicBezTo>
                      <a:pt x="1005" y="1005"/>
                      <a:pt x="1005" y="987"/>
                      <a:pt x="1024" y="968"/>
                    </a:cubicBezTo>
                    <a:cubicBezTo>
                      <a:pt x="857" y="1043"/>
                      <a:pt x="857" y="1043"/>
                      <a:pt x="857" y="1043"/>
                    </a:cubicBezTo>
                    <a:cubicBezTo>
                      <a:pt x="838" y="1005"/>
                      <a:pt x="838" y="1005"/>
                      <a:pt x="838" y="1005"/>
                    </a:cubicBezTo>
                    <a:cubicBezTo>
                      <a:pt x="1471" y="670"/>
                      <a:pt x="1471" y="670"/>
                      <a:pt x="1471" y="670"/>
                    </a:cubicBezTo>
                    <a:cubicBezTo>
                      <a:pt x="1490" y="707"/>
                      <a:pt x="1490" y="707"/>
                      <a:pt x="1490" y="707"/>
                    </a:cubicBezTo>
                    <a:cubicBezTo>
                      <a:pt x="1154" y="894"/>
                      <a:pt x="1154" y="894"/>
                      <a:pt x="1154" y="894"/>
                    </a:cubicBezTo>
                    <a:cubicBezTo>
                      <a:pt x="1247" y="894"/>
                      <a:pt x="1247" y="894"/>
                      <a:pt x="1247" y="894"/>
                    </a:cubicBezTo>
                    <a:cubicBezTo>
                      <a:pt x="1527" y="745"/>
                      <a:pt x="1527" y="745"/>
                      <a:pt x="1527" y="745"/>
                    </a:cubicBezTo>
                    <a:cubicBezTo>
                      <a:pt x="1545" y="782"/>
                      <a:pt x="1545" y="782"/>
                      <a:pt x="1545" y="782"/>
                    </a:cubicBezTo>
                    <a:cubicBezTo>
                      <a:pt x="1359" y="894"/>
                      <a:pt x="1359" y="894"/>
                      <a:pt x="1359" y="894"/>
                    </a:cubicBezTo>
                    <a:cubicBezTo>
                      <a:pt x="1452" y="894"/>
                      <a:pt x="1452" y="894"/>
                      <a:pt x="1452" y="894"/>
                    </a:cubicBezTo>
                    <a:cubicBezTo>
                      <a:pt x="1564" y="838"/>
                      <a:pt x="1564" y="838"/>
                      <a:pt x="1564" y="838"/>
                    </a:cubicBezTo>
                    <a:cubicBezTo>
                      <a:pt x="1583" y="875"/>
                      <a:pt x="1583" y="875"/>
                      <a:pt x="1583" y="875"/>
                    </a:cubicBezTo>
                    <a:cubicBezTo>
                      <a:pt x="1564" y="894"/>
                      <a:pt x="1564" y="894"/>
                      <a:pt x="1564" y="894"/>
                    </a:cubicBezTo>
                    <a:cubicBezTo>
                      <a:pt x="1750" y="894"/>
                      <a:pt x="1750" y="894"/>
                      <a:pt x="1750" y="894"/>
                    </a:cubicBezTo>
                    <a:cubicBezTo>
                      <a:pt x="1750" y="875"/>
                      <a:pt x="1750" y="875"/>
                      <a:pt x="1750" y="875"/>
                    </a:cubicBezTo>
                    <a:cubicBezTo>
                      <a:pt x="1303" y="0"/>
                      <a:pt x="1303" y="0"/>
                      <a:pt x="1303" y="0"/>
                    </a:cubicBezTo>
                    <a:lnTo>
                      <a:pt x="559" y="1434"/>
                    </a:lnTo>
                  </a:path>
                </a:pathLst>
              </a:custGeom>
              <a:solidFill>
                <a:srgbClr val="E1E6E7"/>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44" name="íṩľíḍè-Freeform: Shape 320"/>
              <p:cNvSpPr>
                <a:spLocks/>
              </p:cNvSpPr>
              <p:nvPr/>
            </p:nvSpPr>
            <p:spPr bwMode="auto">
              <a:xfrm>
                <a:off x="6869113" y="2062163"/>
                <a:ext cx="295275" cy="180975"/>
              </a:xfrm>
              <a:custGeom>
                <a:avLst/>
                <a:gdLst>
                  <a:gd name="T0" fmla="*/ 763 w 820"/>
                  <a:gd name="T1" fmla="*/ 0 h 503"/>
                  <a:gd name="T2" fmla="*/ 0 w 820"/>
                  <a:gd name="T3" fmla="*/ 409 h 503"/>
                  <a:gd name="T4" fmla="*/ 37 w 820"/>
                  <a:gd name="T5" fmla="*/ 502 h 503"/>
                  <a:gd name="T6" fmla="*/ 819 w 820"/>
                  <a:gd name="T7" fmla="*/ 93 h 503"/>
                  <a:gd name="T8" fmla="*/ 763 w 820"/>
                  <a:gd name="T9" fmla="*/ 0 h 503"/>
                </a:gdLst>
                <a:ahLst/>
                <a:cxnLst>
                  <a:cxn ang="0">
                    <a:pos x="T0" y="T1"/>
                  </a:cxn>
                  <a:cxn ang="0">
                    <a:pos x="T2" y="T3"/>
                  </a:cxn>
                  <a:cxn ang="0">
                    <a:pos x="T4" y="T5"/>
                  </a:cxn>
                  <a:cxn ang="0">
                    <a:pos x="T6" y="T7"/>
                  </a:cxn>
                  <a:cxn ang="0">
                    <a:pos x="T8" y="T9"/>
                  </a:cxn>
                </a:cxnLst>
                <a:rect l="0" t="0" r="r" b="b"/>
                <a:pathLst>
                  <a:path w="820" h="503">
                    <a:moveTo>
                      <a:pt x="763" y="0"/>
                    </a:moveTo>
                    <a:lnTo>
                      <a:pt x="0" y="409"/>
                    </a:lnTo>
                    <a:lnTo>
                      <a:pt x="37" y="502"/>
                    </a:lnTo>
                    <a:lnTo>
                      <a:pt x="819" y="93"/>
                    </a:lnTo>
                    <a:lnTo>
                      <a:pt x="763"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45" name="íṩľíḍè-Freeform: Shape 321"/>
              <p:cNvSpPr>
                <a:spLocks/>
              </p:cNvSpPr>
              <p:nvPr/>
            </p:nvSpPr>
            <p:spPr bwMode="auto">
              <a:xfrm>
                <a:off x="6869113" y="2062163"/>
                <a:ext cx="295275" cy="180975"/>
              </a:xfrm>
              <a:custGeom>
                <a:avLst/>
                <a:gdLst>
                  <a:gd name="T0" fmla="*/ 763 w 820"/>
                  <a:gd name="T1" fmla="*/ 0 h 503"/>
                  <a:gd name="T2" fmla="*/ 0 w 820"/>
                  <a:gd name="T3" fmla="*/ 409 h 503"/>
                  <a:gd name="T4" fmla="*/ 37 w 820"/>
                  <a:gd name="T5" fmla="*/ 502 h 503"/>
                  <a:gd name="T6" fmla="*/ 819 w 820"/>
                  <a:gd name="T7" fmla="*/ 93 h 503"/>
                  <a:gd name="T8" fmla="*/ 763 w 820"/>
                  <a:gd name="T9" fmla="*/ 0 h 503"/>
                </a:gdLst>
                <a:ahLst/>
                <a:cxnLst>
                  <a:cxn ang="0">
                    <a:pos x="T0" y="T1"/>
                  </a:cxn>
                  <a:cxn ang="0">
                    <a:pos x="T2" y="T3"/>
                  </a:cxn>
                  <a:cxn ang="0">
                    <a:pos x="T4" y="T5"/>
                  </a:cxn>
                  <a:cxn ang="0">
                    <a:pos x="T6" y="T7"/>
                  </a:cxn>
                  <a:cxn ang="0">
                    <a:pos x="T8" y="T9"/>
                  </a:cxn>
                </a:cxnLst>
                <a:rect l="0" t="0" r="r" b="b"/>
                <a:pathLst>
                  <a:path w="820" h="503">
                    <a:moveTo>
                      <a:pt x="763" y="0"/>
                    </a:moveTo>
                    <a:lnTo>
                      <a:pt x="0" y="409"/>
                    </a:lnTo>
                    <a:lnTo>
                      <a:pt x="37" y="502"/>
                    </a:lnTo>
                    <a:lnTo>
                      <a:pt x="819" y="93"/>
                    </a:lnTo>
                    <a:lnTo>
                      <a:pt x="763"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46" name="íṩľíḍè-Freeform: Shape 322"/>
              <p:cNvSpPr>
                <a:spLocks/>
              </p:cNvSpPr>
              <p:nvPr/>
            </p:nvSpPr>
            <p:spPr bwMode="auto">
              <a:xfrm>
                <a:off x="6997700" y="2116138"/>
                <a:ext cx="241300" cy="134937"/>
              </a:xfrm>
              <a:custGeom>
                <a:avLst/>
                <a:gdLst>
                  <a:gd name="T0" fmla="*/ 651 w 671"/>
                  <a:gd name="T1" fmla="*/ 0 h 373"/>
                  <a:gd name="T2" fmla="*/ 0 w 671"/>
                  <a:gd name="T3" fmla="*/ 335 h 373"/>
                  <a:gd name="T4" fmla="*/ 37 w 671"/>
                  <a:gd name="T5" fmla="*/ 372 h 373"/>
                  <a:gd name="T6" fmla="*/ 670 w 671"/>
                  <a:gd name="T7" fmla="*/ 37 h 373"/>
                  <a:gd name="T8" fmla="*/ 651 w 671"/>
                  <a:gd name="T9" fmla="*/ 0 h 373"/>
                </a:gdLst>
                <a:ahLst/>
                <a:cxnLst>
                  <a:cxn ang="0">
                    <a:pos x="T0" y="T1"/>
                  </a:cxn>
                  <a:cxn ang="0">
                    <a:pos x="T2" y="T3"/>
                  </a:cxn>
                  <a:cxn ang="0">
                    <a:pos x="T4" y="T5"/>
                  </a:cxn>
                  <a:cxn ang="0">
                    <a:pos x="T6" y="T7"/>
                  </a:cxn>
                  <a:cxn ang="0">
                    <a:pos x="T8" y="T9"/>
                  </a:cxn>
                </a:cxnLst>
                <a:rect l="0" t="0" r="r" b="b"/>
                <a:pathLst>
                  <a:path w="671" h="373">
                    <a:moveTo>
                      <a:pt x="651" y="0"/>
                    </a:moveTo>
                    <a:lnTo>
                      <a:pt x="0" y="335"/>
                    </a:lnTo>
                    <a:lnTo>
                      <a:pt x="37" y="372"/>
                    </a:lnTo>
                    <a:lnTo>
                      <a:pt x="670" y="37"/>
                    </a:lnTo>
                    <a:lnTo>
                      <a:pt x="651"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47" name="íṩľíḍè-Freeform: Shape 323"/>
              <p:cNvSpPr>
                <a:spLocks/>
              </p:cNvSpPr>
              <p:nvPr/>
            </p:nvSpPr>
            <p:spPr bwMode="auto">
              <a:xfrm>
                <a:off x="6997700" y="2116138"/>
                <a:ext cx="241300" cy="134937"/>
              </a:xfrm>
              <a:custGeom>
                <a:avLst/>
                <a:gdLst>
                  <a:gd name="T0" fmla="*/ 651 w 671"/>
                  <a:gd name="T1" fmla="*/ 0 h 373"/>
                  <a:gd name="T2" fmla="*/ 0 w 671"/>
                  <a:gd name="T3" fmla="*/ 335 h 373"/>
                  <a:gd name="T4" fmla="*/ 37 w 671"/>
                  <a:gd name="T5" fmla="*/ 372 h 373"/>
                  <a:gd name="T6" fmla="*/ 670 w 671"/>
                  <a:gd name="T7" fmla="*/ 37 h 373"/>
                  <a:gd name="T8" fmla="*/ 651 w 671"/>
                  <a:gd name="T9" fmla="*/ 0 h 373"/>
                </a:gdLst>
                <a:ahLst/>
                <a:cxnLst>
                  <a:cxn ang="0">
                    <a:pos x="T0" y="T1"/>
                  </a:cxn>
                  <a:cxn ang="0">
                    <a:pos x="T2" y="T3"/>
                  </a:cxn>
                  <a:cxn ang="0">
                    <a:pos x="T4" y="T5"/>
                  </a:cxn>
                  <a:cxn ang="0">
                    <a:pos x="T6" y="T7"/>
                  </a:cxn>
                  <a:cxn ang="0">
                    <a:pos x="T8" y="T9"/>
                  </a:cxn>
                </a:cxnLst>
                <a:rect l="0" t="0" r="r" b="b"/>
                <a:pathLst>
                  <a:path w="671" h="373">
                    <a:moveTo>
                      <a:pt x="651" y="0"/>
                    </a:moveTo>
                    <a:lnTo>
                      <a:pt x="0" y="335"/>
                    </a:lnTo>
                    <a:lnTo>
                      <a:pt x="37" y="372"/>
                    </a:lnTo>
                    <a:lnTo>
                      <a:pt x="670" y="37"/>
                    </a:lnTo>
                    <a:lnTo>
                      <a:pt x="651"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48" name="íṩľíḍè-Freeform: Shape 324"/>
              <p:cNvSpPr>
                <a:spLocks/>
              </p:cNvSpPr>
              <p:nvPr/>
            </p:nvSpPr>
            <p:spPr bwMode="auto">
              <a:xfrm>
                <a:off x="6856413" y="2243138"/>
                <a:ext cx="195262" cy="207962"/>
              </a:xfrm>
              <a:custGeom>
                <a:avLst/>
                <a:gdLst>
                  <a:gd name="T0" fmla="*/ 335 w 541"/>
                  <a:gd name="T1" fmla="*/ 0 h 579"/>
                  <a:gd name="T2" fmla="*/ 0 w 541"/>
                  <a:gd name="T3" fmla="*/ 187 h 579"/>
                  <a:gd name="T4" fmla="*/ 205 w 541"/>
                  <a:gd name="T5" fmla="*/ 578 h 579"/>
                  <a:gd name="T6" fmla="*/ 540 w 541"/>
                  <a:gd name="T7" fmla="*/ 392 h 579"/>
                  <a:gd name="T8" fmla="*/ 335 w 541"/>
                  <a:gd name="T9" fmla="*/ 0 h 579"/>
                </a:gdLst>
                <a:ahLst/>
                <a:cxnLst>
                  <a:cxn ang="0">
                    <a:pos x="T0" y="T1"/>
                  </a:cxn>
                  <a:cxn ang="0">
                    <a:pos x="T2" y="T3"/>
                  </a:cxn>
                  <a:cxn ang="0">
                    <a:pos x="T4" y="T5"/>
                  </a:cxn>
                  <a:cxn ang="0">
                    <a:pos x="T6" y="T7"/>
                  </a:cxn>
                  <a:cxn ang="0">
                    <a:pos x="T8" y="T9"/>
                  </a:cxn>
                </a:cxnLst>
                <a:rect l="0" t="0" r="r" b="b"/>
                <a:pathLst>
                  <a:path w="541" h="579">
                    <a:moveTo>
                      <a:pt x="335" y="0"/>
                    </a:moveTo>
                    <a:lnTo>
                      <a:pt x="0" y="187"/>
                    </a:lnTo>
                    <a:lnTo>
                      <a:pt x="205" y="578"/>
                    </a:lnTo>
                    <a:lnTo>
                      <a:pt x="540" y="392"/>
                    </a:lnTo>
                    <a:lnTo>
                      <a:pt x="335"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49" name="íṩľíḍè-Freeform: Shape 325"/>
              <p:cNvSpPr>
                <a:spLocks/>
              </p:cNvSpPr>
              <p:nvPr/>
            </p:nvSpPr>
            <p:spPr bwMode="auto">
              <a:xfrm>
                <a:off x="6856413" y="2243138"/>
                <a:ext cx="195262" cy="207962"/>
              </a:xfrm>
              <a:custGeom>
                <a:avLst/>
                <a:gdLst>
                  <a:gd name="T0" fmla="*/ 335 w 541"/>
                  <a:gd name="T1" fmla="*/ 0 h 579"/>
                  <a:gd name="T2" fmla="*/ 0 w 541"/>
                  <a:gd name="T3" fmla="*/ 187 h 579"/>
                  <a:gd name="T4" fmla="*/ 205 w 541"/>
                  <a:gd name="T5" fmla="*/ 578 h 579"/>
                  <a:gd name="T6" fmla="*/ 540 w 541"/>
                  <a:gd name="T7" fmla="*/ 392 h 579"/>
                  <a:gd name="T8" fmla="*/ 335 w 541"/>
                  <a:gd name="T9" fmla="*/ 0 h 579"/>
                </a:gdLst>
                <a:ahLst/>
                <a:cxnLst>
                  <a:cxn ang="0">
                    <a:pos x="T0" y="T1"/>
                  </a:cxn>
                  <a:cxn ang="0">
                    <a:pos x="T2" y="T3"/>
                  </a:cxn>
                  <a:cxn ang="0">
                    <a:pos x="T4" y="T5"/>
                  </a:cxn>
                  <a:cxn ang="0">
                    <a:pos x="T6" y="T7"/>
                  </a:cxn>
                  <a:cxn ang="0">
                    <a:pos x="T8" y="T9"/>
                  </a:cxn>
                </a:cxnLst>
                <a:rect l="0" t="0" r="r" b="b"/>
                <a:pathLst>
                  <a:path w="541" h="579">
                    <a:moveTo>
                      <a:pt x="335" y="0"/>
                    </a:moveTo>
                    <a:lnTo>
                      <a:pt x="0" y="187"/>
                    </a:lnTo>
                    <a:lnTo>
                      <a:pt x="205" y="578"/>
                    </a:lnTo>
                    <a:lnTo>
                      <a:pt x="540" y="392"/>
                    </a:lnTo>
                    <a:lnTo>
                      <a:pt x="335"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50" name="íṩľíḍè-Freeform: Shape 326"/>
              <p:cNvSpPr>
                <a:spLocks/>
              </p:cNvSpPr>
              <p:nvPr/>
            </p:nvSpPr>
            <p:spPr bwMode="auto">
              <a:xfrm>
                <a:off x="7016750" y="2143125"/>
                <a:ext cx="234950" cy="141288"/>
              </a:xfrm>
              <a:custGeom>
                <a:avLst/>
                <a:gdLst>
                  <a:gd name="T0" fmla="*/ 633 w 652"/>
                  <a:gd name="T1" fmla="*/ 0 h 392"/>
                  <a:gd name="T2" fmla="*/ 0 w 652"/>
                  <a:gd name="T3" fmla="*/ 335 h 392"/>
                  <a:gd name="T4" fmla="*/ 19 w 652"/>
                  <a:gd name="T5" fmla="*/ 391 h 392"/>
                  <a:gd name="T6" fmla="*/ 651 w 652"/>
                  <a:gd name="T7" fmla="*/ 37 h 392"/>
                  <a:gd name="T8" fmla="*/ 633 w 652"/>
                  <a:gd name="T9" fmla="*/ 0 h 392"/>
                </a:gdLst>
                <a:ahLst/>
                <a:cxnLst>
                  <a:cxn ang="0">
                    <a:pos x="T0" y="T1"/>
                  </a:cxn>
                  <a:cxn ang="0">
                    <a:pos x="T2" y="T3"/>
                  </a:cxn>
                  <a:cxn ang="0">
                    <a:pos x="T4" y="T5"/>
                  </a:cxn>
                  <a:cxn ang="0">
                    <a:pos x="T6" y="T7"/>
                  </a:cxn>
                  <a:cxn ang="0">
                    <a:pos x="T8" y="T9"/>
                  </a:cxn>
                </a:cxnLst>
                <a:rect l="0" t="0" r="r" b="b"/>
                <a:pathLst>
                  <a:path w="652" h="392">
                    <a:moveTo>
                      <a:pt x="633" y="0"/>
                    </a:moveTo>
                    <a:lnTo>
                      <a:pt x="0" y="335"/>
                    </a:lnTo>
                    <a:lnTo>
                      <a:pt x="19" y="391"/>
                    </a:lnTo>
                    <a:lnTo>
                      <a:pt x="651" y="37"/>
                    </a:lnTo>
                    <a:lnTo>
                      <a:pt x="633"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51" name="íṩľíḍè-Freeform: Shape 327"/>
              <p:cNvSpPr>
                <a:spLocks/>
              </p:cNvSpPr>
              <p:nvPr/>
            </p:nvSpPr>
            <p:spPr bwMode="auto">
              <a:xfrm>
                <a:off x="7016750" y="2143125"/>
                <a:ext cx="234950" cy="141288"/>
              </a:xfrm>
              <a:custGeom>
                <a:avLst/>
                <a:gdLst>
                  <a:gd name="T0" fmla="*/ 633 w 652"/>
                  <a:gd name="T1" fmla="*/ 0 h 392"/>
                  <a:gd name="T2" fmla="*/ 0 w 652"/>
                  <a:gd name="T3" fmla="*/ 335 h 392"/>
                  <a:gd name="T4" fmla="*/ 19 w 652"/>
                  <a:gd name="T5" fmla="*/ 391 h 392"/>
                  <a:gd name="T6" fmla="*/ 651 w 652"/>
                  <a:gd name="T7" fmla="*/ 37 h 392"/>
                  <a:gd name="T8" fmla="*/ 633 w 652"/>
                  <a:gd name="T9" fmla="*/ 0 h 392"/>
                </a:gdLst>
                <a:ahLst/>
                <a:cxnLst>
                  <a:cxn ang="0">
                    <a:pos x="T0" y="T1"/>
                  </a:cxn>
                  <a:cxn ang="0">
                    <a:pos x="T2" y="T3"/>
                  </a:cxn>
                  <a:cxn ang="0">
                    <a:pos x="T4" y="T5"/>
                  </a:cxn>
                  <a:cxn ang="0">
                    <a:pos x="T6" y="T7"/>
                  </a:cxn>
                  <a:cxn ang="0">
                    <a:pos x="T8" y="T9"/>
                  </a:cxn>
                </a:cxnLst>
                <a:rect l="0" t="0" r="r" b="b"/>
                <a:pathLst>
                  <a:path w="652" h="392">
                    <a:moveTo>
                      <a:pt x="633" y="0"/>
                    </a:moveTo>
                    <a:lnTo>
                      <a:pt x="0" y="335"/>
                    </a:lnTo>
                    <a:lnTo>
                      <a:pt x="19" y="391"/>
                    </a:lnTo>
                    <a:lnTo>
                      <a:pt x="651" y="37"/>
                    </a:lnTo>
                    <a:lnTo>
                      <a:pt x="633"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52" name="íṩľíḍè-Freeform: Shape 328"/>
              <p:cNvSpPr>
                <a:spLocks/>
              </p:cNvSpPr>
              <p:nvPr/>
            </p:nvSpPr>
            <p:spPr bwMode="auto">
              <a:xfrm>
                <a:off x="7031038" y="2176463"/>
                <a:ext cx="234950" cy="134937"/>
              </a:xfrm>
              <a:custGeom>
                <a:avLst/>
                <a:gdLst>
                  <a:gd name="T0" fmla="*/ 633 w 653"/>
                  <a:gd name="T1" fmla="*/ 0 h 374"/>
                  <a:gd name="T2" fmla="*/ 633 w 653"/>
                  <a:gd name="T3" fmla="*/ 0 h 374"/>
                  <a:gd name="T4" fmla="*/ 0 w 653"/>
                  <a:gd name="T5" fmla="*/ 335 h 374"/>
                  <a:gd name="T6" fmla="*/ 19 w 653"/>
                  <a:gd name="T7" fmla="*/ 373 h 374"/>
                  <a:gd name="T8" fmla="*/ 186 w 653"/>
                  <a:gd name="T9" fmla="*/ 298 h 374"/>
                  <a:gd name="T10" fmla="*/ 316 w 653"/>
                  <a:gd name="T11" fmla="*/ 224 h 374"/>
                  <a:gd name="T12" fmla="*/ 316 w 653"/>
                  <a:gd name="T13" fmla="*/ 224 h 374"/>
                  <a:gd name="T14" fmla="*/ 652 w 653"/>
                  <a:gd name="T15" fmla="*/ 37 h 374"/>
                  <a:gd name="T16" fmla="*/ 633 w 653"/>
                  <a:gd name="T17"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3" h="374">
                    <a:moveTo>
                      <a:pt x="633" y="0"/>
                    </a:moveTo>
                    <a:lnTo>
                      <a:pt x="633" y="0"/>
                    </a:lnTo>
                    <a:cubicBezTo>
                      <a:pt x="0" y="335"/>
                      <a:pt x="0" y="335"/>
                      <a:pt x="0" y="335"/>
                    </a:cubicBezTo>
                    <a:cubicBezTo>
                      <a:pt x="19" y="373"/>
                      <a:pt x="19" y="373"/>
                      <a:pt x="19" y="373"/>
                    </a:cubicBezTo>
                    <a:cubicBezTo>
                      <a:pt x="186" y="298"/>
                      <a:pt x="186" y="298"/>
                      <a:pt x="186" y="298"/>
                    </a:cubicBezTo>
                    <a:cubicBezTo>
                      <a:pt x="205" y="242"/>
                      <a:pt x="260" y="224"/>
                      <a:pt x="316" y="224"/>
                    </a:cubicBezTo>
                    <a:lnTo>
                      <a:pt x="316" y="224"/>
                    </a:lnTo>
                    <a:cubicBezTo>
                      <a:pt x="652" y="37"/>
                      <a:pt x="652" y="37"/>
                      <a:pt x="652" y="37"/>
                    </a:cubicBezTo>
                    <a:cubicBezTo>
                      <a:pt x="633" y="0"/>
                      <a:pt x="633" y="0"/>
                      <a:pt x="633" y="0"/>
                    </a:cubicBez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53" name="íṩľíḍè-Freeform: Shape 329"/>
              <p:cNvSpPr>
                <a:spLocks/>
              </p:cNvSpPr>
              <p:nvPr/>
            </p:nvSpPr>
            <p:spPr bwMode="auto">
              <a:xfrm>
                <a:off x="7050088" y="2203450"/>
                <a:ext cx="234950" cy="141288"/>
              </a:xfrm>
              <a:custGeom>
                <a:avLst/>
                <a:gdLst>
                  <a:gd name="T0" fmla="*/ 93 w 652"/>
                  <a:gd name="T1" fmla="*/ 279 h 392"/>
                  <a:gd name="T2" fmla="*/ 93 w 652"/>
                  <a:gd name="T3" fmla="*/ 279 h 392"/>
                  <a:gd name="T4" fmla="*/ 0 w 652"/>
                  <a:gd name="T5" fmla="*/ 335 h 392"/>
                  <a:gd name="T6" fmla="*/ 19 w 652"/>
                  <a:gd name="T7" fmla="*/ 391 h 392"/>
                  <a:gd name="T8" fmla="*/ 93 w 652"/>
                  <a:gd name="T9" fmla="*/ 335 h 392"/>
                  <a:gd name="T10" fmla="*/ 93 w 652"/>
                  <a:gd name="T11" fmla="*/ 298 h 392"/>
                  <a:gd name="T12" fmla="*/ 93 w 652"/>
                  <a:gd name="T13" fmla="*/ 298 h 392"/>
                  <a:gd name="T14" fmla="*/ 93 w 652"/>
                  <a:gd name="T15" fmla="*/ 298 h 392"/>
                  <a:gd name="T16" fmla="*/ 93 w 652"/>
                  <a:gd name="T17" fmla="*/ 279 h 392"/>
                  <a:gd name="T18" fmla="*/ 633 w 652"/>
                  <a:gd name="T19" fmla="*/ 0 h 392"/>
                  <a:gd name="T20" fmla="*/ 633 w 652"/>
                  <a:gd name="T21" fmla="*/ 0 h 392"/>
                  <a:gd name="T22" fmla="*/ 353 w 652"/>
                  <a:gd name="T23" fmla="*/ 149 h 392"/>
                  <a:gd name="T24" fmla="*/ 465 w 652"/>
                  <a:gd name="T25" fmla="*/ 149 h 392"/>
                  <a:gd name="T26" fmla="*/ 651 w 652"/>
                  <a:gd name="T27" fmla="*/ 37 h 392"/>
                  <a:gd name="T28" fmla="*/ 633 w 652"/>
                  <a:gd name="T29" fmla="*/ 0 h 392"/>
                  <a:gd name="T30" fmla="*/ 93 w 652"/>
                  <a:gd name="T31" fmla="*/ 27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2" h="392">
                    <a:moveTo>
                      <a:pt x="93" y="279"/>
                    </a:moveTo>
                    <a:lnTo>
                      <a:pt x="93" y="279"/>
                    </a:lnTo>
                    <a:cubicBezTo>
                      <a:pt x="0" y="335"/>
                      <a:pt x="0" y="335"/>
                      <a:pt x="0" y="335"/>
                    </a:cubicBezTo>
                    <a:cubicBezTo>
                      <a:pt x="19" y="391"/>
                      <a:pt x="19" y="391"/>
                      <a:pt x="19" y="391"/>
                    </a:cubicBezTo>
                    <a:cubicBezTo>
                      <a:pt x="93" y="335"/>
                      <a:pt x="93" y="335"/>
                      <a:pt x="93" y="335"/>
                    </a:cubicBezTo>
                    <a:cubicBezTo>
                      <a:pt x="93" y="298"/>
                      <a:pt x="93" y="298"/>
                      <a:pt x="93" y="298"/>
                    </a:cubicBezTo>
                    <a:lnTo>
                      <a:pt x="93" y="298"/>
                    </a:lnTo>
                    <a:lnTo>
                      <a:pt x="93" y="298"/>
                    </a:lnTo>
                    <a:cubicBezTo>
                      <a:pt x="93" y="298"/>
                      <a:pt x="93" y="298"/>
                      <a:pt x="93" y="279"/>
                    </a:cubicBezTo>
                    <a:lnTo>
                      <a:pt x="633" y="0"/>
                    </a:lnTo>
                    <a:lnTo>
                      <a:pt x="633" y="0"/>
                    </a:lnTo>
                    <a:cubicBezTo>
                      <a:pt x="353" y="149"/>
                      <a:pt x="353" y="149"/>
                      <a:pt x="353" y="149"/>
                    </a:cubicBezTo>
                    <a:cubicBezTo>
                      <a:pt x="465" y="149"/>
                      <a:pt x="465" y="149"/>
                      <a:pt x="465" y="149"/>
                    </a:cubicBezTo>
                    <a:cubicBezTo>
                      <a:pt x="651" y="37"/>
                      <a:pt x="651" y="37"/>
                      <a:pt x="651" y="37"/>
                    </a:cubicBezTo>
                    <a:cubicBezTo>
                      <a:pt x="633" y="0"/>
                      <a:pt x="633" y="0"/>
                      <a:pt x="633" y="0"/>
                    </a:cubicBezTo>
                    <a:lnTo>
                      <a:pt x="93" y="279"/>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54" name="íṩľíḍè-Freeform: Shape 330"/>
              <p:cNvSpPr>
                <a:spLocks/>
              </p:cNvSpPr>
              <p:nvPr/>
            </p:nvSpPr>
            <p:spPr bwMode="auto">
              <a:xfrm>
                <a:off x="7064375" y="2236788"/>
                <a:ext cx="234950" cy="134937"/>
              </a:xfrm>
              <a:custGeom>
                <a:avLst/>
                <a:gdLst>
                  <a:gd name="T0" fmla="*/ 56 w 653"/>
                  <a:gd name="T1" fmla="*/ 298 h 373"/>
                  <a:gd name="T2" fmla="*/ 0 w 653"/>
                  <a:gd name="T3" fmla="*/ 335 h 373"/>
                  <a:gd name="T4" fmla="*/ 18 w 653"/>
                  <a:gd name="T5" fmla="*/ 372 h 373"/>
                  <a:gd name="T6" fmla="*/ 56 w 653"/>
                  <a:gd name="T7" fmla="*/ 354 h 373"/>
                  <a:gd name="T8" fmla="*/ 56 w 653"/>
                  <a:gd name="T9" fmla="*/ 298 h 373"/>
                  <a:gd name="T10" fmla="*/ 633 w 653"/>
                  <a:gd name="T11" fmla="*/ 0 h 373"/>
                  <a:gd name="T12" fmla="*/ 521 w 653"/>
                  <a:gd name="T13" fmla="*/ 56 h 373"/>
                  <a:gd name="T14" fmla="*/ 633 w 653"/>
                  <a:gd name="T15" fmla="*/ 56 h 373"/>
                  <a:gd name="T16" fmla="*/ 652 w 653"/>
                  <a:gd name="T17" fmla="*/ 37 h 373"/>
                  <a:gd name="T18" fmla="*/ 633 w 653"/>
                  <a:gd name="T19"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3" h="373">
                    <a:moveTo>
                      <a:pt x="56" y="298"/>
                    </a:moveTo>
                    <a:lnTo>
                      <a:pt x="0" y="335"/>
                    </a:lnTo>
                    <a:lnTo>
                      <a:pt x="18" y="372"/>
                    </a:lnTo>
                    <a:lnTo>
                      <a:pt x="56" y="354"/>
                    </a:lnTo>
                    <a:lnTo>
                      <a:pt x="56" y="298"/>
                    </a:lnTo>
                    <a:close/>
                    <a:moveTo>
                      <a:pt x="633" y="0"/>
                    </a:moveTo>
                    <a:lnTo>
                      <a:pt x="521" y="56"/>
                    </a:lnTo>
                    <a:lnTo>
                      <a:pt x="633" y="56"/>
                    </a:lnTo>
                    <a:lnTo>
                      <a:pt x="652" y="37"/>
                    </a:lnTo>
                    <a:lnTo>
                      <a:pt x="633" y="0"/>
                    </a:lnTo>
                    <a:close/>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55" name="íṩľíḍè-Freeform: Shape 331"/>
              <p:cNvSpPr>
                <a:spLocks/>
              </p:cNvSpPr>
              <p:nvPr/>
            </p:nvSpPr>
            <p:spPr bwMode="auto">
              <a:xfrm>
                <a:off x="7064375" y="2344738"/>
                <a:ext cx="20638" cy="26987"/>
              </a:xfrm>
              <a:custGeom>
                <a:avLst/>
                <a:gdLst>
                  <a:gd name="T0" fmla="*/ 56 w 57"/>
                  <a:gd name="T1" fmla="*/ 0 h 75"/>
                  <a:gd name="T2" fmla="*/ 0 w 57"/>
                  <a:gd name="T3" fmla="*/ 37 h 75"/>
                  <a:gd name="T4" fmla="*/ 18 w 57"/>
                  <a:gd name="T5" fmla="*/ 74 h 75"/>
                  <a:gd name="T6" fmla="*/ 56 w 57"/>
                  <a:gd name="T7" fmla="*/ 56 h 75"/>
                  <a:gd name="T8" fmla="*/ 56 w 57"/>
                  <a:gd name="T9" fmla="*/ 0 h 75"/>
                </a:gdLst>
                <a:ahLst/>
                <a:cxnLst>
                  <a:cxn ang="0">
                    <a:pos x="T0" y="T1"/>
                  </a:cxn>
                  <a:cxn ang="0">
                    <a:pos x="T2" y="T3"/>
                  </a:cxn>
                  <a:cxn ang="0">
                    <a:pos x="T4" y="T5"/>
                  </a:cxn>
                  <a:cxn ang="0">
                    <a:pos x="T6" y="T7"/>
                  </a:cxn>
                  <a:cxn ang="0">
                    <a:pos x="T8" y="T9"/>
                  </a:cxn>
                </a:cxnLst>
                <a:rect l="0" t="0" r="r" b="b"/>
                <a:pathLst>
                  <a:path w="57" h="75">
                    <a:moveTo>
                      <a:pt x="56" y="0"/>
                    </a:moveTo>
                    <a:lnTo>
                      <a:pt x="0" y="37"/>
                    </a:lnTo>
                    <a:lnTo>
                      <a:pt x="18" y="74"/>
                    </a:lnTo>
                    <a:lnTo>
                      <a:pt x="56" y="56"/>
                    </a:lnTo>
                    <a:lnTo>
                      <a:pt x="56"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56" name="íṩľíḍè-Freeform: Shape 332"/>
              <p:cNvSpPr>
                <a:spLocks/>
              </p:cNvSpPr>
              <p:nvPr/>
            </p:nvSpPr>
            <p:spPr bwMode="auto">
              <a:xfrm>
                <a:off x="7251700" y="2236788"/>
                <a:ext cx="47625" cy="20637"/>
              </a:xfrm>
              <a:custGeom>
                <a:avLst/>
                <a:gdLst>
                  <a:gd name="T0" fmla="*/ 112 w 132"/>
                  <a:gd name="T1" fmla="*/ 0 h 57"/>
                  <a:gd name="T2" fmla="*/ 0 w 132"/>
                  <a:gd name="T3" fmla="*/ 56 h 57"/>
                  <a:gd name="T4" fmla="*/ 112 w 132"/>
                  <a:gd name="T5" fmla="*/ 56 h 57"/>
                  <a:gd name="T6" fmla="*/ 131 w 132"/>
                  <a:gd name="T7" fmla="*/ 37 h 57"/>
                  <a:gd name="T8" fmla="*/ 112 w 132"/>
                  <a:gd name="T9" fmla="*/ 0 h 57"/>
                </a:gdLst>
                <a:ahLst/>
                <a:cxnLst>
                  <a:cxn ang="0">
                    <a:pos x="T0" y="T1"/>
                  </a:cxn>
                  <a:cxn ang="0">
                    <a:pos x="T2" y="T3"/>
                  </a:cxn>
                  <a:cxn ang="0">
                    <a:pos x="T4" y="T5"/>
                  </a:cxn>
                  <a:cxn ang="0">
                    <a:pos x="T6" y="T7"/>
                  </a:cxn>
                  <a:cxn ang="0">
                    <a:pos x="T8" y="T9"/>
                  </a:cxn>
                </a:cxnLst>
                <a:rect l="0" t="0" r="r" b="b"/>
                <a:pathLst>
                  <a:path w="132" h="57">
                    <a:moveTo>
                      <a:pt x="112" y="0"/>
                    </a:moveTo>
                    <a:lnTo>
                      <a:pt x="0" y="56"/>
                    </a:lnTo>
                    <a:lnTo>
                      <a:pt x="112" y="56"/>
                    </a:lnTo>
                    <a:lnTo>
                      <a:pt x="131" y="37"/>
                    </a:lnTo>
                    <a:lnTo>
                      <a:pt x="112"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57" name="íṩľíḍè-Freeform: Shape 333"/>
              <p:cNvSpPr>
                <a:spLocks/>
              </p:cNvSpPr>
              <p:nvPr/>
            </p:nvSpPr>
            <p:spPr bwMode="auto">
              <a:xfrm>
                <a:off x="6943725" y="2384425"/>
                <a:ext cx="141288" cy="87313"/>
              </a:xfrm>
              <a:custGeom>
                <a:avLst/>
                <a:gdLst>
                  <a:gd name="T0" fmla="*/ 391 w 392"/>
                  <a:gd name="T1" fmla="*/ 0 h 243"/>
                  <a:gd name="T2" fmla="*/ 0 w 392"/>
                  <a:gd name="T3" fmla="*/ 204 h 243"/>
                  <a:gd name="T4" fmla="*/ 19 w 392"/>
                  <a:gd name="T5" fmla="*/ 242 h 243"/>
                  <a:gd name="T6" fmla="*/ 391 w 392"/>
                  <a:gd name="T7" fmla="*/ 55 h 243"/>
                  <a:gd name="T8" fmla="*/ 391 w 392"/>
                  <a:gd name="T9" fmla="*/ 0 h 243"/>
                </a:gdLst>
                <a:ahLst/>
                <a:cxnLst>
                  <a:cxn ang="0">
                    <a:pos x="T0" y="T1"/>
                  </a:cxn>
                  <a:cxn ang="0">
                    <a:pos x="T2" y="T3"/>
                  </a:cxn>
                  <a:cxn ang="0">
                    <a:pos x="T4" y="T5"/>
                  </a:cxn>
                  <a:cxn ang="0">
                    <a:pos x="T6" y="T7"/>
                  </a:cxn>
                  <a:cxn ang="0">
                    <a:pos x="T8" y="T9"/>
                  </a:cxn>
                </a:cxnLst>
                <a:rect l="0" t="0" r="r" b="b"/>
                <a:pathLst>
                  <a:path w="392" h="243">
                    <a:moveTo>
                      <a:pt x="391" y="0"/>
                    </a:moveTo>
                    <a:lnTo>
                      <a:pt x="0" y="204"/>
                    </a:lnTo>
                    <a:lnTo>
                      <a:pt x="19" y="242"/>
                    </a:lnTo>
                    <a:lnTo>
                      <a:pt x="391" y="55"/>
                    </a:lnTo>
                    <a:lnTo>
                      <a:pt x="391"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58" name="íṩľíḍè-Freeform: Shape 334"/>
              <p:cNvSpPr>
                <a:spLocks/>
              </p:cNvSpPr>
              <p:nvPr/>
            </p:nvSpPr>
            <p:spPr bwMode="auto">
              <a:xfrm>
                <a:off x="6943725" y="2384425"/>
                <a:ext cx="141288" cy="87313"/>
              </a:xfrm>
              <a:custGeom>
                <a:avLst/>
                <a:gdLst>
                  <a:gd name="T0" fmla="*/ 391 w 392"/>
                  <a:gd name="T1" fmla="*/ 0 h 243"/>
                  <a:gd name="T2" fmla="*/ 0 w 392"/>
                  <a:gd name="T3" fmla="*/ 204 h 243"/>
                  <a:gd name="T4" fmla="*/ 19 w 392"/>
                  <a:gd name="T5" fmla="*/ 242 h 243"/>
                  <a:gd name="T6" fmla="*/ 391 w 392"/>
                  <a:gd name="T7" fmla="*/ 55 h 243"/>
                  <a:gd name="T8" fmla="*/ 391 w 392"/>
                  <a:gd name="T9" fmla="*/ 0 h 243"/>
                </a:gdLst>
                <a:ahLst/>
                <a:cxnLst>
                  <a:cxn ang="0">
                    <a:pos x="T0" y="T1"/>
                  </a:cxn>
                  <a:cxn ang="0">
                    <a:pos x="T2" y="T3"/>
                  </a:cxn>
                  <a:cxn ang="0">
                    <a:pos x="T4" y="T5"/>
                  </a:cxn>
                  <a:cxn ang="0">
                    <a:pos x="T6" y="T7"/>
                  </a:cxn>
                  <a:cxn ang="0">
                    <a:pos x="T8" y="T9"/>
                  </a:cxn>
                </a:cxnLst>
                <a:rect l="0" t="0" r="r" b="b"/>
                <a:pathLst>
                  <a:path w="392" h="243">
                    <a:moveTo>
                      <a:pt x="391" y="0"/>
                    </a:moveTo>
                    <a:lnTo>
                      <a:pt x="0" y="204"/>
                    </a:lnTo>
                    <a:lnTo>
                      <a:pt x="19" y="242"/>
                    </a:lnTo>
                    <a:lnTo>
                      <a:pt x="391" y="55"/>
                    </a:lnTo>
                    <a:lnTo>
                      <a:pt x="391"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59" name="íṩľíḍè-Freeform: Shape 335"/>
              <p:cNvSpPr>
                <a:spLocks/>
              </p:cNvSpPr>
              <p:nvPr/>
            </p:nvSpPr>
            <p:spPr bwMode="auto">
              <a:xfrm>
                <a:off x="6970713" y="2457450"/>
                <a:ext cx="114300" cy="74613"/>
              </a:xfrm>
              <a:custGeom>
                <a:avLst/>
                <a:gdLst>
                  <a:gd name="T0" fmla="*/ 316 w 317"/>
                  <a:gd name="T1" fmla="*/ 0 h 206"/>
                  <a:gd name="T2" fmla="*/ 0 w 317"/>
                  <a:gd name="T3" fmla="*/ 168 h 206"/>
                  <a:gd name="T4" fmla="*/ 37 w 317"/>
                  <a:gd name="T5" fmla="*/ 205 h 206"/>
                  <a:gd name="T6" fmla="*/ 316 w 317"/>
                  <a:gd name="T7" fmla="*/ 56 h 206"/>
                  <a:gd name="T8" fmla="*/ 316 w 317"/>
                  <a:gd name="T9" fmla="*/ 0 h 206"/>
                </a:gdLst>
                <a:ahLst/>
                <a:cxnLst>
                  <a:cxn ang="0">
                    <a:pos x="T0" y="T1"/>
                  </a:cxn>
                  <a:cxn ang="0">
                    <a:pos x="T2" y="T3"/>
                  </a:cxn>
                  <a:cxn ang="0">
                    <a:pos x="T4" y="T5"/>
                  </a:cxn>
                  <a:cxn ang="0">
                    <a:pos x="T6" y="T7"/>
                  </a:cxn>
                  <a:cxn ang="0">
                    <a:pos x="T8" y="T9"/>
                  </a:cxn>
                </a:cxnLst>
                <a:rect l="0" t="0" r="r" b="b"/>
                <a:pathLst>
                  <a:path w="317" h="206">
                    <a:moveTo>
                      <a:pt x="316" y="0"/>
                    </a:moveTo>
                    <a:lnTo>
                      <a:pt x="0" y="168"/>
                    </a:lnTo>
                    <a:lnTo>
                      <a:pt x="37" y="205"/>
                    </a:lnTo>
                    <a:lnTo>
                      <a:pt x="316" y="56"/>
                    </a:lnTo>
                    <a:lnTo>
                      <a:pt x="316"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60" name="íṩľíḍè-Freeform: Shape 336"/>
              <p:cNvSpPr>
                <a:spLocks/>
              </p:cNvSpPr>
              <p:nvPr/>
            </p:nvSpPr>
            <p:spPr bwMode="auto">
              <a:xfrm>
                <a:off x="6970713" y="2457450"/>
                <a:ext cx="114300" cy="74613"/>
              </a:xfrm>
              <a:custGeom>
                <a:avLst/>
                <a:gdLst>
                  <a:gd name="T0" fmla="*/ 316 w 317"/>
                  <a:gd name="T1" fmla="*/ 0 h 206"/>
                  <a:gd name="T2" fmla="*/ 0 w 317"/>
                  <a:gd name="T3" fmla="*/ 168 h 206"/>
                  <a:gd name="T4" fmla="*/ 37 w 317"/>
                  <a:gd name="T5" fmla="*/ 205 h 206"/>
                  <a:gd name="T6" fmla="*/ 316 w 317"/>
                  <a:gd name="T7" fmla="*/ 56 h 206"/>
                  <a:gd name="T8" fmla="*/ 316 w 317"/>
                  <a:gd name="T9" fmla="*/ 0 h 206"/>
                </a:gdLst>
                <a:ahLst/>
                <a:cxnLst>
                  <a:cxn ang="0">
                    <a:pos x="T0" y="T1"/>
                  </a:cxn>
                  <a:cxn ang="0">
                    <a:pos x="T2" y="T3"/>
                  </a:cxn>
                  <a:cxn ang="0">
                    <a:pos x="T4" y="T5"/>
                  </a:cxn>
                  <a:cxn ang="0">
                    <a:pos x="T6" y="T7"/>
                  </a:cxn>
                  <a:cxn ang="0">
                    <a:pos x="T8" y="T9"/>
                  </a:cxn>
                </a:cxnLst>
                <a:rect l="0" t="0" r="r" b="b"/>
                <a:pathLst>
                  <a:path w="317" h="206">
                    <a:moveTo>
                      <a:pt x="316" y="0"/>
                    </a:moveTo>
                    <a:lnTo>
                      <a:pt x="0" y="168"/>
                    </a:lnTo>
                    <a:lnTo>
                      <a:pt x="37" y="205"/>
                    </a:lnTo>
                    <a:lnTo>
                      <a:pt x="316" y="56"/>
                    </a:lnTo>
                    <a:lnTo>
                      <a:pt x="316"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61" name="íṩľíḍè-Freeform: Shape 337"/>
              <p:cNvSpPr>
                <a:spLocks/>
              </p:cNvSpPr>
              <p:nvPr/>
            </p:nvSpPr>
            <p:spPr bwMode="auto">
              <a:xfrm>
                <a:off x="6989763" y="2498725"/>
                <a:ext cx="93662" cy="66675"/>
              </a:xfrm>
              <a:custGeom>
                <a:avLst/>
                <a:gdLst>
                  <a:gd name="T0" fmla="*/ 261 w 262"/>
                  <a:gd name="T1" fmla="*/ 0 h 187"/>
                  <a:gd name="T2" fmla="*/ 0 w 262"/>
                  <a:gd name="T3" fmla="*/ 149 h 187"/>
                  <a:gd name="T4" fmla="*/ 19 w 262"/>
                  <a:gd name="T5" fmla="*/ 186 h 187"/>
                  <a:gd name="T6" fmla="*/ 261 w 262"/>
                  <a:gd name="T7" fmla="*/ 56 h 187"/>
                  <a:gd name="T8" fmla="*/ 261 w 262"/>
                  <a:gd name="T9" fmla="*/ 0 h 187"/>
                </a:gdLst>
                <a:ahLst/>
                <a:cxnLst>
                  <a:cxn ang="0">
                    <a:pos x="T0" y="T1"/>
                  </a:cxn>
                  <a:cxn ang="0">
                    <a:pos x="T2" y="T3"/>
                  </a:cxn>
                  <a:cxn ang="0">
                    <a:pos x="T4" y="T5"/>
                  </a:cxn>
                  <a:cxn ang="0">
                    <a:pos x="T6" y="T7"/>
                  </a:cxn>
                  <a:cxn ang="0">
                    <a:pos x="T8" y="T9"/>
                  </a:cxn>
                </a:cxnLst>
                <a:rect l="0" t="0" r="r" b="b"/>
                <a:pathLst>
                  <a:path w="262" h="187">
                    <a:moveTo>
                      <a:pt x="261" y="0"/>
                    </a:moveTo>
                    <a:lnTo>
                      <a:pt x="0" y="149"/>
                    </a:lnTo>
                    <a:lnTo>
                      <a:pt x="19" y="186"/>
                    </a:lnTo>
                    <a:lnTo>
                      <a:pt x="261" y="56"/>
                    </a:lnTo>
                    <a:lnTo>
                      <a:pt x="261"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62" name="íṩľíḍè-Freeform: Shape 338"/>
              <p:cNvSpPr>
                <a:spLocks/>
              </p:cNvSpPr>
              <p:nvPr/>
            </p:nvSpPr>
            <p:spPr bwMode="auto">
              <a:xfrm>
                <a:off x="6989763" y="2498725"/>
                <a:ext cx="93662" cy="66675"/>
              </a:xfrm>
              <a:custGeom>
                <a:avLst/>
                <a:gdLst>
                  <a:gd name="T0" fmla="*/ 261 w 262"/>
                  <a:gd name="T1" fmla="*/ 0 h 187"/>
                  <a:gd name="T2" fmla="*/ 0 w 262"/>
                  <a:gd name="T3" fmla="*/ 149 h 187"/>
                  <a:gd name="T4" fmla="*/ 19 w 262"/>
                  <a:gd name="T5" fmla="*/ 186 h 187"/>
                  <a:gd name="T6" fmla="*/ 261 w 262"/>
                  <a:gd name="T7" fmla="*/ 56 h 187"/>
                  <a:gd name="T8" fmla="*/ 261 w 262"/>
                  <a:gd name="T9" fmla="*/ 0 h 187"/>
                </a:gdLst>
                <a:ahLst/>
                <a:cxnLst>
                  <a:cxn ang="0">
                    <a:pos x="T0" y="T1"/>
                  </a:cxn>
                  <a:cxn ang="0">
                    <a:pos x="T2" y="T3"/>
                  </a:cxn>
                  <a:cxn ang="0">
                    <a:pos x="T4" y="T5"/>
                  </a:cxn>
                  <a:cxn ang="0">
                    <a:pos x="T6" y="T7"/>
                  </a:cxn>
                  <a:cxn ang="0">
                    <a:pos x="T8" y="T9"/>
                  </a:cxn>
                </a:cxnLst>
                <a:rect l="0" t="0" r="r" b="b"/>
                <a:pathLst>
                  <a:path w="262" h="187">
                    <a:moveTo>
                      <a:pt x="261" y="0"/>
                    </a:moveTo>
                    <a:lnTo>
                      <a:pt x="0" y="149"/>
                    </a:lnTo>
                    <a:lnTo>
                      <a:pt x="19" y="186"/>
                    </a:lnTo>
                    <a:lnTo>
                      <a:pt x="261" y="56"/>
                    </a:lnTo>
                    <a:lnTo>
                      <a:pt x="261"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63" name="íṩľíḍè-Freeform: Shape 339"/>
              <p:cNvSpPr>
                <a:spLocks/>
              </p:cNvSpPr>
              <p:nvPr/>
            </p:nvSpPr>
            <p:spPr bwMode="auto">
              <a:xfrm>
                <a:off x="7004050" y="2538413"/>
                <a:ext cx="80963" cy="60325"/>
              </a:xfrm>
              <a:custGeom>
                <a:avLst/>
                <a:gdLst>
                  <a:gd name="T0" fmla="*/ 223 w 224"/>
                  <a:gd name="T1" fmla="*/ 0 h 169"/>
                  <a:gd name="T2" fmla="*/ 0 w 224"/>
                  <a:gd name="T3" fmla="*/ 112 h 169"/>
                  <a:gd name="T4" fmla="*/ 18 w 224"/>
                  <a:gd name="T5" fmla="*/ 168 h 169"/>
                  <a:gd name="T6" fmla="*/ 223 w 224"/>
                  <a:gd name="T7" fmla="*/ 56 h 169"/>
                  <a:gd name="T8" fmla="*/ 223 w 224"/>
                  <a:gd name="T9" fmla="*/ 0 h 169"/>
                </a:gdLst>
                <a:ahLst/>
                <a:cxnLst>
                  <a:cxn ang="0">
                    <a:pos x="T0" y="T1"/>
                  </a:cxn>
                  <a:cxn ang="0">
                    <a:pos x="T2" y="T3"/>
                  </a:cxn>
                  <a:cxn ang="0">
                    <a:pos x="T4" y="T5"/>
                  </a:cxn>
                  <a:cxn ang="0">
                    <a:pos x="T6" y="T7"/>
                  </a:cxn>
                  <a:cxn ang="0">
                    <a:pos x="T8" y="T9"/>
                  </a:cxn>
                </a:cxnLst>
                <a:rect l="0" t="0" r="r" b="b"/>
                <a:pathLst>
                  <a:path w="224" h="169">
                    <a:moveTo>
                      <a:pt x="223" y="0"/>
                    </a:moveTo>
                    <a:lnTo>
                      <a:pt x="0" y="112"/>
                    </a:lnTo>
                    <a:lnTo>
                      <a:pt x="18" y="168"/>
                    </a:lnTo>
                    <a:lnTo>
                      <a:pt x="223" y="56"/>
                    </a:lnTo>
                    <a:lnTo>
                      <a:pt x="223"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64" name="íṩľíḍè-Freeform: Shape 340"/>
              <p:cNvSpPr>
                <a:spLocks/>
              </p:cNvSpPr>
              <p:nvPr/>
            </p:nvSpPr>
            <p:spPr bwMode="auto">
              <a:xfrm>
                <a:off x="7004050" y="2538413"/>
                <a:ext cx="80963" cy="60325"/>
              </a:xfrm>
              <a:custGeom>
                <a:avLst/>
                <a:gdLst>
                  <a:gd name="T0" fmla="*/ 223 w 224"/>
                  <a:gd name="T1" fmla="*/ 0 h 169"/>
                  <a:gd name="T2" fmla="*/ 0 w 224"/>
                  <a:gd name="T3" fmla="*/ 112 h 169"/>
                  <a:gd name="T4" fmla="*/ 18 w 224"/>
                  <a:gd name="T5" fmla="*/ 168 h 169"/>
                  <a:gd name="T6" fmla="*/ 223 w 224"/>
                  <a:gd name="T7" fmla="*/ 56 h 169"/>
                  <a:gd name="T8" fmla="*/ 223 w 224"/>
                  <a:gd name="T9" fmla="*/ 0 h 169"/>
                </a:gdLst>
                <a:ahLst/>
                <a:cxnLst>
                  <a:cxn ang="0">
                    <a:pos x="T0" y="T1"/>
                  </a:cxn>
                  <a:cxn ang="0">
                    <a:pos x="T2" y="T3"/>
                  </a:cxn>
                  <a:cxn ang="0">
                    <a:pos x="T4" y="T5"/>
                  </a:cxn>
                  <a:cxn ang="0">
                    <a:pos x="T6" y="T7"/>
                  </a:cxn>
                  <a:cxn ang="0">
                    <a:pos x="T8" y="T9"/>
                  </a:cxn>
                </a:cxnLst>
                <a:rect l="0" t="0" r="r" b="b"/>
                <a:pathLst>
                  <a:path w="224" h="169">
                    <a:moveTo>
                      <a:pt x="223" y="0"/>
                    </a:moveTo>
                    <a:lnTo>
                      <a:pt x="0" y="112"/>
                    </a:lnTo>
                    <a:lnTo>
                      <a:pt x="18" y="168"/>
                    </a:lnTo>
                    <a:lnTo>
                      <a:pt x="223" y="56"/>
                    </a:lnTo>
                    <a:lnTo>
                      <a:pt x="223"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65" name="íṩľíḍè-Freeform: Shape 341"/>
              <p:cNvSpPr>
                <a:spLocks/>
              </p:cNvSpPr>
              <p:nvPr/>
            </p:nvSpPr>
            <p:spPr bwMode="auto">
              <a:xfrm>
                <a:off x="7024688" y="2579688"/>
                <a:ext cx="60325" cy="47625"/>
              </a:xfrm>
              <a:custGeom>
                <a:avLst/>
                <a:gdLst>
                  <a:gd name="T0" fmla="*/ 167 w 168"/>
                  <a:gd name="T1" fmla="*/ 0 h 131"/>
                  <a:gd name="T2" fmla="*/ 0 w 168"/>
                  <a:gd name="T3" fmla="*/ 92 h 131"/>
                  <a:gd name="T4" fmla="*/ 18 w 168"/>
                  <a:gd name="T5" fmla="*/ 130 h 131"/>
                  <a:gd name="T6" fmla="*/ 167 w 168"/>
                  <a:gd name="T7" fmla="*/ 36 h 131"/>
                  <a:gd name="T8" fmla="*/ 167 w 168"/>
                  <a:gd name="T9" fmla="*/ 0 h 131"/>
                </a:gdLst>
                <a:ahLst/>
                <a:cxnLst>
                  <a:cxn ang="0">
                    <a:pos x="T0" y="T1"/>
                  </a:cxn>
                  <a:cxn ang="0">
                    <a:pos x="T2" y="T3"/>
                  </a:cxn>
                  <a:cxn ang="0">
                    <a:pos x="T4" y="T5"/>
                  </a:cxn>
                  <a:cxn ang="0">
                    <a:pos x="T6" y="T7"/>
                  </a:cxn>
                  <a:cxn ang="0">
                    <a:pos x="T8" y="T9"/>
                  </a:cxn>
                </a:cxnLst>
                <a:rect l="0" t="0" r="r" b="b"/>
                <a:pathLst>
                  <a:path w="168" h="131">
                    <a:moveTo>
                      <a:pt x="167" y="0"/>
                    </a:moveTo>
                    <a:lnTo>
                      <a:pt x="0" y="92"/>
                    </a:lnTo>
                    <a:lnTo>
                      <a:pt x="18" y="130"/>
                    </a:lnTo>
                    <a:lnTo>
                      <a:pt x="167" y="36"/>
                    </a:lnTo>
                    <a:lnTo>
                      <a:pt x="167"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66" name="íṩľíḍè-Freeform: Shape 342"/>
              <p:cNvSpPr>
                <a:spLocks/>
              </p:cNvSpPr>
              <p:nvPr/>
            </p:nvSpPr>
            <p:spPr bwMode="auto">
              <a:xfrm>
                <a:off x="7024688" y="2579688"/>
                <a:ext cx="60325" cy="47625"/>
              </a:xfrm>
              <a:custGeom>
                <a:avLst/>
                <a:gdLst>
                  <a:gd name="T0" fmla="*/ 167 w 168"/>
                  <a:gd name="T1" fmla="*/ 0 h 131"/>
                  <a:gd name="T2" fmla="*/ 0 w 168"/>
                  <a:gd name="T3" fmla="*/ 92 h 131"/>
                  <a:gd name="T4" fmla="*/ 18 w 168"/>
                  <a:gd name="T5" fmla="*/ 130 h 131"/>
                  <a:gd name="T6" fmla="*/ 167 w 168"/>
                  <a:gd name="T7" fmla="*/ 36 h 131"/>
                  <a:gd name="T8" fmla="*/ 167 w 168"/>
                  <a:gd name="T9" fmla="*/ 0 h 131"/>
                </a:gdLst>
                <a:ahLst/>
                <a:cxnLst>
                  <a:cxn ang="0">
                    <a:pos x="T0" y="T1"/>
                  </a:cxn>
                  <a:cxn ang="0">
                    <a:pos x="T2" y="T3"/>
                  </a:cxn>
                  <a:cxn ang="0">
                    <a:pos x="T4" y="T5"/>
                  </a:cxn>
                  <a:cxn ang="0">
                    <a:pos x="T6" y="T7"/>
                  </a:cxn>
                  <a:cxn ang="0">
                    <a:pos x="T8" y="T9"/>
                  </a:cxn>
                </a:cxnLst>
                <a:rect l="0" t="0" r="r" b="b"/>
                <a:pathLst>
                  <a:path w="168" h="131">
                    <a:moveTo>
                      <a:pt x="167" y="0"/>
                    </a:moveTo>
                    <a:lnTo>
                      <a:pt x="0" y="92"/>
                    </a:lnTo>
                    <a:lnTo>
                      <a:pt x="18" y="130"/>
                    </a:lnTo>
                    <a:lnTo>
                      <a:pt x="167" y="36"/>
                    </a:lnTo>
                    <a:lnTo>
                      <a:pt x="167"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67" name="íṩľíḍè-Freeform: Shape 343"/>
              <p:cNvSpPr>
                <a:spLocks/>
              </p:cNvSpPr>
              <p:nvPr/>
            </p:nvSpPr>
            <p:spPr bwMode="auto">
              <a:xfrm>
                <a:off x="7037388" y="2611438"/>
                <a:ext cx="47625" cy="47625"/>
              </a:xfrm>
              <a:custGeom>
                <a:avLst/>
                <a:gdLst>
                  <a:gd name="T0" fmla="*/ 130 w 131"/>
                  <a:gd name="T1" fmla="*/ 0 h 132"/>
                  <a:gd name="T2" fmla="*/ 0 w 131"/>
                  <a:gd name="T3" fmla="*/ 75 h 132"/>
                  <a:gd name="T4" fmla="*/ 18 w 131"/>
                  <a:gd name="T5" fmla="*/ 131 h 132"/>
                  <a:gd name="T6" fmla="*/ 130 w 131"/>
                  <a:gd name="T7" fmla="*/ 56 h 132"/>
                  <a:gd name="T8" fmla="*/ 130 w 131"/>
                  <a:gd name="T9" fmla="*/ 0 h 132"/>
                </a:gdLst>
                <a:ahLst/>
                <a:cxnLst>
                  <a:cxn ang="0">
                    <a:pos x="T0" y="T1"/>
                  </a:cxn>
                  <a:cxn ang="0">
                    <a:pos x="T2" y="T3"/>
                  </a:cxn>
                  <a:cxn ang="0">
                    <a:pos x="T4" y="T5"/>
                  </a:cxn>
                  <a:cxn ang="0">
                    <a:pos x="T6" y="T7"/>
                  </a:cxn>
                  <a:cxn ang="0">
                    <a:pos x="T8" y="T9"/>
                  </a:cxn>
                </a:cxnLst>
                <a:rect l="0" t="0" r="r" b="b"/>
                <a:pathLst>
                  <a:path w="131" h="132">
                    <a:moveTo>
                      <a:pt x="130" y="0"/>
                    </a:moveTo>
                    <a:lnTo>
                      <a:pt x="0" y="75"/>
                    </a:lnTo>
                    <a:lnTo>
                      <a:pt x="18" y="131"/>
                    </a:lnTo>
                    <a:lnTo>
                      <a:pt x="130" y="56"/>
                    </a:lnTo>
                    <a:lnTo>
                      <a:pt x="130"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68" name="íṩľíḍè-Freeform: Shape 344"/>
              <p:cNvSpPr>
                <a:spLocks/>
              </p:cNvSpPr>
              <p:nvPr/>
            </p:nvSpPr>
            <p:spPr bwMode="auto">
              <a:xfrm>
                <a:off x="7037388" y="2611438"/>
                <a:ext cx="47625" cy="47625"/>
              </a:xfrm>
              <a:custGeom>
                <a:avLst/>
                <a:gdLst>
                  <a:gd name="T0" fmla="*/ 130 w 131"/>
                  <a:gd name="T1" fmla="*/ 0 h 132"/>
                  <a:gd name="T2" fmla="*/ 0 w 131"/>
                  <a:gd name="T3" fmla="*/ 75 h 132"/>
                  <a:gd name="T4" fmla="*/ 18 w 131"/>
                  <a:gd name="T5" fmla="*/ 131 h 132"/>
                  <a:gd name="T6" fmla="*/ 130 w 131"/>
                  <a:gd name="T7" fmla="*/ 56 h 132"/>
                  <a:gd name="T8" fmla="*/ 130 w 131"/>
                  <a:gd name="T9" fmla="*/ 0 h 132"/>
                </a:gdLst>
                <a:ahLst/>
                <a:cxnLst>
                  <a:cxn ang="0">
                    <a:pos x="T0" y="T1"/>
                  </a:cxn>
                  <a:cxn ang="0">
                    <a:pos x="T2" y="T3"/>
                  </a:cxn>
                  <a:cxn ang="0">
                    <a:pos x="T4" y="T5"/>
                  </a:cxn>
                  <a:cxn ang="0">
                    <a:pos x="T6" y="T7"/>
                  </a:cxn>
                  <a:cxn ang="0">
                    <a:pos x="T8" y="T9"/>
                  </a:cxn>
                </a:cxnLst>
                <a:rect l="0" t="0" r="r" b="b"/>
                <a:pathLst>
                  <a:path w="131" h="132">
                    <a:moveTo>
                      <a:pt x="130" y="0"/>
                    </a:moveTo>
                    <a:lnTo>
                      <a:pt x="0" y="75"/>
                    </a:lnTo>
                    <a:lnTo>
                      <a:pt x="18" y="131"/>
                    </a:lnTo>
                    <a:lnTo>
                      <a:pt x="130" y="56"/>
                    </a:lnTo>
                    <a:lnTo>
                      <a:pt x="130"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69" name="íṩľíḍè-Freeform: Shape 345"/>
              <p:cNvSpPr>
                <a:spLocks/>
              </p:cNvSpPr>
              <p:nvPr/>
            </p:nvSpPr>
            <p:spPr bwMode="auto">
              <a:xfrm>
                <a:off x="7050088" y="2652713"/>
                <a:ext cx="33337" cy="33337"/>
              </a:xfrm>
              <a:custGeom>
                <a:avLst/>
                <a:gdLst>
                  <a:gd name="T0" fmla="*/ 93 w 94"/>
                  <a:gd name="T1" fmla="*/ 0 h 93"/>
                  <a:gd name="T2" fmla="*/ 0 w 94"/>
                  <a:gd name="T3" fmla="*/ 55 h 93"/>
                  <a:gd name="T4" fmla="*/ 37 w 94"/>
                  <a:gd name="T5" fmla="*/ 92 h 93"/>
                  <a:gd name="T6" fmla="*/ 93 w 94"/>
                  <a:gd name="T7" fmla="*/ 55 h 93"/>
                  <a:gd name="T8" fmla="*/ 93 w 94"/>
                  <a:gd name="T9" fmla="*/ 0 h 93"/>
                </a:gdLst>
                <a:ahLst/>
                <a:cxnLst>
                  <a:cxn ang="0">
                    <a:pos x="T0" y="T1"/>
                  </a:cxn>
                  <a:cxn ang="0">
                    <a:pos x="T2" y="T3"/>
                  </a:cxn>
                  <a:cxn ang="0">
                    <a:pos x="T4" y="T5"/>
                  </a:cxn>
                  <a:cxn ang="0">
                    <a:pos x="T6" y="T7"/>
                  </a:cxn>
                  <a:cxn ang="0">
                    <a:pos x="T8" y="T9"/>
                  </a:cxn>
                </a:cxnLst>
                <a:rect l="0" t="0" r="r" b="b"/>
                <a:pathLst>
                  <a:path w="94" h="93">
                    <a:moveTo>
                      <a:pt x="93" y="0"/>
                    </a:moveTo>
                    <a:lnTo>
                      <a:pt x="0" y="55"/>
                    </a:lnTo>
                    <a:lnTo>
                      <a:pt x="37" y="92"/>
                    </a:lnTo>
                    <a:lnTo>
                      <a:pt x="93" y="55"/>
                    </a:lnTo>
                    <a:lnTo>
                      <a:pt x="93"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70" name="íṩľíḍè-Freeform: Shape 346"/>
              <p:cNvSpPr>
                <a:spLocks/>
              </p:cNvSpPr>
              <p:nvPr/>
            </p:nvSpPr>
            <p:spPr bwMode="auto">
              <a:xfrm>
                <a:off x="7050088" y="2652713"/>
                <a:ext cx="33337" cy="33337"/>
              </a:xfrm>
              <a:custGeom>
                <a:avLst/>
                <a:gdLst>
                  <a:gd name="T0" fmla="*/ 93 w 94"/>
                  <a:gd name="T1" fmla="*/ 0 h 93"/>
                  <a:gd name="T2" fmla="*/ 0 w 94"/>
                  <a:gd name="T3" fmla="*/ 55 h 93"/>
                  <a:gd name="T4" fmla="*/ 37 w 94"/>
                  <a:gd name="T5" fmla="*/ 92 h 93"/>
                  <a:gd name="T6" fmla="*/ 93 w 94"/>
                  <a:gd name="T7" fmla="*/ 55 h 93"/>
                  <a:gd name="T8" fmla="*/ 93 w 94"/>
                  <a:gd name="T9" fmla="*/ 0 h 93"/>
                </a:gdLst>
                <a:ahLst/>
                <a:cxnLst>
                  <a:cxn ang="0">
                    <a:pos x="T0" y="T1"/>
                  </a:cxn>
                  <a:cxn ang="0">
                    <a:pos x="T2" y="T3"/>
                  </a:cxn>
                  <a:cxn ang="0">
                    <a:pos x="T4" y="T5"/>
                  </a:cxn>
                  <a:cxn ang="0">
                    <a:pos x="T6" y="T7"/>
                  </a:cxn>
                  <a:cxn ang="0">
                    <a:pos x="T8" y="T9"/>
                  </a:cxn>
                </a:cxnLst>
                <a:rect l="0" t="0" r="r" b="b"/>
                <a:pathLst>
                  <a:path w="94" h="93">
                    <a:moveTo>
                      <a:pt x="93" y="0"/>
                    </a:moveTo>
                    <a:lnTo>
                      <a:pt x="0" y="55"/>
                    </a:lnTo>
                    <a:lnTo>
                      <a:pt x="37" y="92"/>
                    </a:lnTo>
                    <a:lnTo>
                      <a:pt x="93" y="55"/>
                    </a:lnTo>
                    <a:lnTo>
                      <a:pt x="93"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71" name="íṩľíḍè-Freeform: Shape 347"/>
              <p:cNvSpPr>
                <a:spLocks/>
              </p:cNvSpPr>
              <p:nvPr/>
            </p:nvSpPr>
            <p:spPr bwMode="auto">
              <a:xfrm>
                <a:off x="7258050" y="3006725"/>
                <a:ext cx="14288" cy="7938"/>
              </a:xfrm>
              <a:custGeom>
                <a:avLst/>
                <a:gdLst>
                  <a:gd name="T0" fmla="*/ 0 w 38"/>
                  <a:gd name="T1" fmla="*/ 0 h 20"/>
                  <a:gd name="T2" fmla="*/ 0 w 38"/>
                  <a:gd name="T3" fmla="*/ 0 h 20"/>
                  <a:gd name="T4" fmla="*/ 37 w 38"/>
                  <a:gd name="T5" fmla="*/ 19 h 20"/>
                  <a:gd name="T6" fmla="*/ 0 w 38"/>
                  <a:gd name="T7" fmla="*/ 0 h 20"/>
                </a:gdLst>
                <a:ahLst/>
                <a:cxnLst>
                  <a:cxn ang="0">
                    <a:pos x="T0" y="T1"/>
                  </a:cxn>
                  <a:cxn ang="0">
                    <a:pos x="T2" y="T3"/>
                  </a:cxn>
                  <a:cxn ang="0">
                    <a:pos x="T4" y="T5"/>
                  </a:cxn>
                  <a:cxn ang="0">
                    <a:pos x="T6" y="T7"/>
                  </a:cxn>
                </a:cxnLst>
                <a:rect l="0" t="0" r="r" b="b"/>
                <a:pathLst>
                  <a:path w="38" h="20">
                    <a:moveTo>
                      <a:pt x="0" y="0"/>
                    </a:moveTo>
                    <a:lnTo>
                      <a:pt x="0" y="0"/>
                    </a:lnTo>
                    <a:lnTo>
                      <a:pt x="37" y="19"/>
                    </a:lnTo>
                    <a:lnTo>
                      <a:pt x="0" y="0"/>
                    </a:lnTo>
                  </a:path>
                </a:pathLst>
              </a:custGeom>
              <a:solidFill>
                <a:srgbClr val="E6E9EB"/>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72" name="íṩľíḍè-Freeform: Shape 348"/>
              <p:cNvSpPr>
                <a:spLocks/>
              </p:cNvSpPr>
              <p:nvPr/>
            </p:nvSpPr>
            <p:spPr bwMode="auto">
              <a:xfrm>
                <a:off x="7258050" y="3006725"/>
                <a:ext cx="14288" cy="7938"/>
              </a:xfrm>
              <a:custGeom>
                <a:avLst/>
                <a:gdLst>
                  <a:gd name="T0" fmla="*/ 0 w 38"/>
                  <a:gd name="T1" fmla="*/ 0 h 20"/>
                  <a:gd name="T2" fmla="*/ 0 w 38"/>
                  <a:gd name="T3" fmla="*/ 0 h 20"/>
                  <a:gd name="T4" fmla="*/ 37 w 38"/>
                  <a:gd name="T5" fmla="*/ 19 h 20"/>
                  <a:gd name="T6" fmla="*/ 0 w 38"/>
                  <a:gd name="T7" fmla="*/ 0 h 20"/>
                </a:gdLst>
                <a:ahLst/>
                <a:cxnLst>
                  <a:cxn ang="0">
                    <a:pos x="T0" y="T1"/>
                  </a:cxn>
                  <a:cxn ang="0">
                    <a:pos x="T2" y="T3"/>
                  </a:cxn>
                  <a:cxn ang="0">
                    <a:pos x="T4" y="T5"/>
                  </a:cxn>
                  <a:cxn ang="0">
                    <a:pos x="T6" y="T7"/>
                  </a:cxn>
                </a:cxnLst>
                <a:rect l="0" t="0" r="r" b="b"/>
                <a:pathLst>
                  <a:path w="38" h="20">
                    <a:moveTo>
                      <a:pt x="0" y="0"/>
                    </a:moveTo>
                    <a:lnTo>
                      <a:pt x="0" y="0"/>
                    </a:lnTo>
                    <a:lnTo>
                      <a:pt x="37" y="19"/>
                    </a:lnTo>
                    <a:lnTo>
                      <a:pt x="0" y="0"/>
                    </a:lnTo>
                  </a:path>
                </a:pathLst>
              </a:custGeom>
              <a:solidFill>
                <a:srgbClr val="E6E9EB"/>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73" name="ïṧḷïḓê-Freeform: Shape 349"/>
              <p:cNvSpPr>
                <a:spLocks/>
              </p:cNvSpPr>
              <p:nvPr/>
            </p:nvSpPr>
            <p:spPr bwMode="auto">
              <a:xfrm>
                <a:off x="7258050" y="3006725"/>
                <a:ext cx="14288" cy="7938"/>
              </a:xfrm>
              <a:custGeom>
                <a:avLst/>
                <a:gdLst>
                  <a:gd name="T0" fmla="*/ 37 w 38"/>
                  <a:gd name="T1" fmla="*/ 0 h 20"/>
                  <a:gd name="T2" fmla="*/ 0 w 38"/>
                  <a:gd name="T3" fmla="*/ 0 h 20"/>
                  <a:gd name="T4" fmla="*/ 37 w 38"/>
                  <a:gd name="T5" fmla="*/ 19 h 20"/>
                  <a:gd name="T6" fmla="*/ 37 w 38"/>
                  <a:gd name="T7" fmla="*/ 0 h 20"/>
                </a:gdLst>
                <a:ahLst/>
                <a:cxnLst>
                  <a:cxn ang="0">
                    <a:pos x="T0" y="T1"/>
                  </a:cxn>
                  <a:cxn ang="0">
                    <a:pos x="T2" y="T3"/>
                  </a:cxn>
                  <a:cxn ang="0">
                    <a:pos x="T4" y="T5"/>
                  </a:cxn>
                  <a:cxn ang="0">
                    <a:pos x="T6" y="T7"/>
                  </a:cxn>
                </a:cxnLst>
                <a:rect l="0" t="0" r="r" b="b"/>
                <a:pathLst>
                  <a:path w="38" h="20">
                    <a:moveTo>
                      <a:pt x="37" y="0"/>
                    </a:moveTo>
                    <a:lnTo>
                      <a:pt x="0" y="0"/>
                    </a:lnTo>
                    <a:lnTo>
                      <a:pt x="37" y="19"/>
                    </a:lnTo>
                    <a:lnTo>
                      <a:pt x="37" y="0"/>
                    </a:lnTo>
                  </a:path>
                </a:pathLst>
              </a:custGeom>
              <a:solidFill>
                <a:srgbClr val="D8DCDF"/>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74" name="ïṧḷïḓê-Freeform: Shape 350"/>
              <p:cNvSpPr>
                <a:spLocks/>
              </p:cNvSpPr>
              <p:nvPr/>
            </p:nvSpPr>
            <p:spPr bwMode="auto">
              <a:xfrm>
                <a:off x="7258050" y="3006725"/>
                <a:ext cx="14288" cy="7938"/>
              </a:xfrm>
              <a:custGeom>
                <a:avLst/>
                <a:gdLst>
                  <a:gd name="T0" fmla="*/ 37 w 38"/>
                  <a:gd name="T1" fmla="*/ 0 h 20"/>
                  <a:gd name="T2" fmla="*/ 0 w 38"/>
                  <a:gd name="T3" fmla="*/ 0 h 20"/>
                  <a:gd name="T4" fmla="*/ 37 w 38"/>
                  <a:gd name="T5" fmla="*/ 19 h 20"/>
                  <a:gd name="T6" fmla="*/ 37 w 38"/>
                  <a:gd name="T7" fmla="*/ 0 h 20"/>
                </a:gdLst>
                <a:ahLst/>
                <a:cxnLst>
                  <a:cxn ang="0">
                    <a:pos x="T0" y="T1"/>
                  </a:cxn>
                  <a:cxn ang="0">
                    <a:pos x="T2" y="T3"/>
                  </a:cxn>
                  <a:cxn ang="0">
                    <a:pos x="T4" y="T5"/>
                  </a:cxn>
                  <a:cxn ang="0">
                    <a:pos x="T6" y="T7"/>
                  </a:cxn>
                </a:cxnLst>
                <a:rect l="0" t="0" r="r" b="b"/>
                <a:pathLst>
                  <a:path w="38" h="20">
                    <a:moveTo>
                      <a:pt x="37" y="0"/>
                    </a:moveTo>
                    <a:lnTo>
                      <a:pt x="0" y="0"/>
                    </a:lnTo>
                    <a:lnTo>
                      <a:pt x="37" y="19"/>
                    </a:lnTo>
                    <a:lnTo>
                      <a:pt x="37" y="0"/>
                    </a:lnTo>
                  </a:path>
                </a:pathLst>
              </a:custGeom>
              <a:solidFill>
                <a:srgbClr val="D8DCDF"/>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75" name="ïṧḷïḓê-Freeform: Shape 351"/>
              <p:cNvSpPr>
                <a:spLocks/>
              </p:cNvSpPr>
              <p:nvPr/>
            </p:nvSpPr>
            <p:spPr bwMode="auto">
              <a:xfrm>
                <a:off x="7070725" y="2692400"/>
                <a:ext cx="14288" cy="26988"/>
              </a:xfrm>
              <a:custGeom>
                <a:avLst/>
                <a:gdLst>
                  <a:gd name="T0" fmla="*/ 38 w 39"/>
                  <a:gd name="T1" fmla="*/ 0 h 75"/>
                  <a:gd name="T2" fmla="*/ 0 w 39"/>
                  <a:gd name="T3" fmla="*/ 18 h 75"/>
                  <a:gd name="T4" fmla="*/ 20 w 39"/>
                  <a:gd name="T5" fmla="*/ 74 h 75"/>
                  <a:gd name="T6" fmla="*/ 38 w 39"/>
                  <a:gd name="T7" fmla="*/ 56 h 75"/>
                  <a:gd name="T8" fmla="*/ 38 w 39"/>
                  <a:gd name="T9" fmla="*/ 0 h 75"/>
                </a:gdLst>
                <a:ahLst/>
                <a:cxnLst>
                  <a:cxn ang="0">
                    <a:pos x="T0" y="T1"/>
                  </a:cxn>
                  <a:cxn ang="0">
                    <a:pos x="T2" y="T3"/>
                  </a:cxn>
                  <a:cxn ang="0">
                    <a:pos x="T4" y="T5"/>
                  </a:cxn>
                  <a:cxn ang="0">
                    <a:pos x="T6" y="T7"/>
                  </a:cxn>
                  <a:cxn ang="0">
                    <a:pos x="T8" y="T9"/>
                  </a:cxn>
                </a:cxnLst>
                <a:rect l="0" t="0" r="r" b="b"/>
                <a:pathLst>
                  <a:path w="39" h="75">
                    <a:moveTo>
                      <a:pt x="38" y="0"/>
                    </a:moveTo>
                    <a:lnTo>
                      <a:pt x="0" y="18"/>
                    </a:lnTo>
                    <a:lnTo>
                      <a:pt x="20" y="74"/>
                    </a:lnTo>
                    <a:lnTo>
                      <a:pt x="38" y="56"/>
                    </a:lnTo>
                    <a:lnTo>
                      <a:pt x="38"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76" name="ïṧḷïḓê-Freeform: Shape 352"/>
              <p:cNvSpPr>
                <a:spLocks/>
              </p:cNvSpPr>
              <p:nvPr/>
            </p:nvSpPr>
            <p:spPr bwMode="auto">
              <a:xfrm>
                <a:off x="7070725" y="2692400"/>
                <a:ext cx="14288" cy="26988"/>
              </a:xfrm>
              <a:custGeom>
                <a:avLst/>
                <a:gdLst>
                  <a:gd name="T0" fmla="*/ 38 w 39"/>
                  <a:gd name="T1" fmla="*/ 0 h 75"/>
                  <a:gd name="T2" fmla="*/ 0 w 39"/>
                  <a:gd name="T3" fmla="*/ 18 h 75"/>
                  <a:gd name="T4" fmla="*/ 20 w 39"/>
                  <a:gd name="T5" fmla="*/ 74 h 75"/>
                  <a:gd name="T6" fmla="*/ 38 w 39"/>
                  <a:gd name="T7" fmla="*/ 56 h 75"/>
                  <a:gd name="T8" fmla="*/ 38 w 39"/>
                  <a:gd name="T9" fmla="*/ 0 h 75"/>
                </a:gdLst>
                <a:ahLst/>
                <a:cxnLst>
                  <a:cxn ang="0">
                    <a:pos x="T0" y="T1"/>
                  </a:cxn>
                  <a:cxn ang="0">
                    <a:pos x="T2" y="T3"/>
                  </a:cxn>
                  <a:cxn ang="0">
                    <a:pos x="T4" y="T5"/>
                  </a:cxn>
                  <a:cxn ang="0">
                    <a:pos x="T6" y="T7"/>
                  </a:cxn>
                  <a:cxn ang="0">
                    <a:pos x="T8" y="T9"/>
                  </a:cxn>
                </a:cxnLst>
                <a:rect l="0" t="0" r="r" b="b"/>
                <a:pathLst>
                  <a:path w="39" h="75">
                    <a:moveTo>
                      <a:pt x="38" y="0"/>
                    </a:moveTo>
                    <a:lnTo>
                      <a:pt x="0" y="18"/>
                    </a:lnTo>
                    <a:lnTo>
                      <a:pt x="20" y="74"/>
                    </a:lnTo>
                    <a:lnTo>
                      <a:pt x="38" y="56"/>
                    </a:lnTo>
                    <a:lnTo>
                      <a:pt x="38"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77" name="ïṧḷïḓê-Freeform: Shape 353"/>
              <p:cNvSpPr>
                <a:spLocks/>
              </p:cNvSpPr>
              <p:nvPr/>
            </p:nvSpPr>
            <p:spPr bwMode="auto">
              <a:xfrm>
                <a:off x="7083425" y="2733675"/>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78" name="ïṧḷïḓê-Freeform: Shape 354"/>
              <p:cNvSpPr>
                <a:spLocks/>
              </p:cNvSpPr>
              <p:nvPr/>
            </p:nvSpPr>
            <p:spPr bwMode="auto">
              <a:xfrm>
                <a:off x="7083425" y="2733675"/>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364C62"/>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79" name="ïṧḷïḓê-Freeform: Shape 355"/>
              <p:cNvSpPr>
                <a:spLocks/>
              </p:cNvSpPr>
              <p:nvPr/>
            </p:nvSpPr>
            <p:spPr bwMode="auto">
              <a:xfrm>
                <a:off x="7358063" y="2116138"/>
                <a:ext cx="536575" cy="141287"/>
              </a:xfrm>
              <a:custGeom>
                <a:avLst/>
                <a:gdLst>
                  <a:gd name="T0" fmla="*/ 1341 w 1491"/>
                  <a:gd name="T1" fmla="*/ 0 h 392"/>
                  <a:gd name="T2" fmla="*/ 1341 w 1491"/>
                  <a:gd name="T3" fmla="*/ 0 h 392"/>
                  <a:gd name="T4" fmla="*/ 168 w 1491"/>
                  <a:gd name="T5" fmla="*/ 0 h 392"/>
                  <a:gd name="T6" fmla="*/ 0 w 1491"/>
                  <a:gd name="T7" fmla="*/ 149 h 392"/>
                  <a:gd name="T8" fmla="*/ 0 w 1491"/>
                  <a:gd name="T9" fmla="*/ 372 h 392"/>
                  <a:gd name="T10" fmla="*/ 0 w 1491"/>
                  <a:gd name="T11" fmla="*/ 372 h 392"/>
                  <a:gd name="T12" fmla="*/ 0 w 1491"/>
                  <a:gd name="T13" fmla="*/ 391 h 392"/>
                  <a:gd name="T14" fmla="*/ 38 w 1491"/>
                  <a:gd name="T15" fmla="*/ 391 h 392"/>
                  <a:gd name="T16" fmla="*/ 38 w 1491"/>
                  <a:gd name="T17" fmla="*/ 335 h 392"/>
                  <a:gd name="T18" fmla="*/ 38 w 1491"/>
                  <a:gd name="T19" fmla="*/ 335 h 392"/>
                  <a:gd name="T20" fmla="*/ 187 w 1491"/>
                  <a:gd name="T21" fmla="*/ 186 h 392"/>
                  <a:gd name="T22" fmla="*/ 1323 w 1491"/>
                  <a:gd name="T23" fmla="*/ 186 h 392"/>
                  <a:gd name="T24" fmla="*/ 1472 w 1491"/>
                  <a:gd name="T25" fmla="*/ 335 h 392"/>
                  <a:gd name="T26" fmla="*/ 1472 w 1491"/>
                  <a:gd name="T27" fmla="*/ 391 h 392"/>
                  <a:gd name="T28" fmla="*/ 1490 w 1491"/>
                  <a:gd name="T29" fmla="*/ 391 h 392"/>
                  <a:gd name="T30" fmla="*/ 1490 w 1491"/>
                  <a:gd name="T31" fmla="*/ 149 h 392"/>
                  <a:gd name="T32" fmla="*/ 1341 w 1491"/>
                  <a:gd name="T33"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1" h="392">
                    <a:moveTo>
                      <a:pt x="1341" y="0"/>
                    </a:moveTo>
                    <a:lnTo>
                      <a:pt x="1341" y="0"/>
                    </a:lnTo>
                    <a:cubicBezTo>
                      <a:pt x="168" y="0"/>
                      <a:pt x="168" y="0"/>
                      <a:pt x="168" y="0"/>
                    </a:cubicBezTo>
                    <a:cubicBezTo>
                      <a:pt x="75" y="0"/>
                      <a:pt x="0" y="74"/>
                      <a:pt x="0" y="149"/>
                    </a:cubicBezTo>
                    <a:cubicBezTo>
                      <a:pt x="0" y="372"/>
                      <a:pt x="0" y="372"/>
                      <a:pt x="0" y="372"/>
                    </a:cubicBezTo>
                    <a:lnTo>
                      <a:pt x="0" y="372"/>
                    </a:lnTo>
                    <a:cubicBezTo>
                      <a:pt x="0" y="391"/>
                      <a:pt x="0" y="391"/>
                      <a:pt x="0" y="391"/>
                    </a:cubicBezTo>
                    <a:cubicBezTo>
                      <a:pt x="38" y="391"/>
                      <a:pt x="38" y="391"/>
                      <a:pt x="38" y="391"/>
                    </a:cubicBezTo>
                    <a:cubicBezTo>
                      <a:pt x="38" y="335"/>
                      <a:pt x="38" y="335"/>
                      <a:pt x="38" y="335"/>
                    </a:cubicBezTo>
                    <a:lnTo>
                      <a:pt x="38" y="335"/>
                    </a:lnTo>
                    <a:cubicBezTo>
                      <a:pt x="38" y="260"/>
                      <a:pt x="112" y="186"/>
                      <a:pt x="187" y="186"/>
                    </a:cubicBezTo>
                    <a:cubicBezTo>
                      <a:pt x="1323" y="186"/>
                      <a:pt x="1323" y="186"/>
                      <a:pt x="1323" y="186"/>
                    </a:cubicBezTo>
                    <a:cubicBezTo>
                      <a:pt x="1397" y="186"/>
                      <a:pt x="1472" y="260"/>
                      <a:pt x="1472" y="335"/>
                    </a:cubicBezTo>
                    <a:cubicBezTo>
                      <a:pt x="1472" y="391"/>
                      <a:pt x="1472" y="391"/>
                      <a:pt x="1472" y="391"/>
                    </a:cubicBezTo>
                    <a:cubicBezTo>
                      <a:pt x="1490" y="391"/>
                      <a:pt x="1490" y="391"/>
                      <a:pt x="1490" y="391"/>
                    </a:cubicBezTo>
                    <a:cubicBezTo>
                      <a:pt x="1490" y="149"/>
                      <a:pt x="1490" y="149"/>
                      <a:pt x="1490" y="149"/>
                    </a:cubicBezTo>
                    <a:cubicBezTo>
                      <a:pt x="1490" y="74"/>
                      <a:pt x="1434" y="0"/>
                      <a:pt x="1341" y="0"/>
                    </a:cubicBezTo>
                  </a:path>
                </a:pathLst>
              </a:custGeom>
              <a:solidFill>
                <a:schemeClr val="accent3">
                  <a:lumMod val="50000"/>
                </a:schemeClr>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80" name="ïṧḷïḓê-Freeform: Shape 356"/>
              <p:cNvSpPr>
                <a:spLocks/>
              </p:cNvSpPr>
              <p:nvPr/>
            </p:nvSpPr>
            <p:spPr bwMode="auto">
              <a:xfrm>
                <a:off x="7083425" y="2311400"/>
                <a:ext cx="1092200" cy="696913"/>
              </a:xfrm>
              <a:custGeom>
                <a:avLst/>
                <a:gdLst>
                  <a:gd name="T0" fmla="*/ 0 w 3036"/>
                  <a:gd name="T1" fmla="*/ 0 h 1936"/>
                  <a:gd name="T2" fmla="*/ 0 w 3036"/>
                  <a:gd name="T3" fmla="*/ 0 h 1936"/>
                  <a:gd name="T4" fmla="*/ 0 w 3036"/>
                  <a:gd name="T5" fmla="*/ 0 h 1936"/>
                  <a:gd name="T6" fmla="*/ 0 w 3036"/>
                  <a:gd name="T7" fmla="*/ 37 h 1936"/>
                  <a:gd name="T8" fmla="*/ 0 w 3036"/>
                  <a:gd name="T9" fmla="*/ 93 h 1936"/>
                  <a:gd name="T10" fmla="*/ 0 w 3036"/>
                  <a:gd name="T11" fmla="*/ 149 h 1936"/>
                  <a:gd name="T12" fmla="*/ 0 w 3036"/>
                  <a:gd name="T13" fmla="*/ 205 h 1936"/>
                  <a:gd name="T14" fmla="*/ 0 w 3036"/>
                  <a:gd name="T15" fmla="*/ 260 h 1936"/>
                  <a:gd name="T16" fmla="*/ 0 w 3036"/>
                  <a:gd name="T17" fmla="*/ 409 h 1936"/>
                  <a:gd name="T18" fmla="*/ 0 w 3036"/>
                  <a:gd name="T19" fmla="*/ 465 h 1936"/>
                  <a:gd name="T20" fmla="*/ 0 w 3036"/>
                  <a:gd name="T21" fmla="*/ 521 h 1936"/>
                  <a:gd name="T22" fmla="*/ 0 w 3036"/>
                  <a:gd name="T23" fmla="*/ 577 h 1936"/>
                  <a:gd name="T24" fmla="*/ 0 w 3036"/>
                  <a:gd name="T25" fmla="*/ 633 h 1936"/>
                  <a:gd name="T26" fmla="*/ 0 w 3036"/>
                  <a:gd name="T27" fmla="*/ 689 h 1936"/>
                  <a:gd name="T28" fmla="*/ 0 w 3036"/>
                  <a:gd name="T29" fmla="*/ 745 h 1936"/>
                  <a:gd name="T30" fmla="*/ 0 w 3036"/>
                  <a:gd name="T31" fmla="*/ 781 h 1936"/>
                  <a:gd name="T32" fmla="*/ 0 w 3036"/>
                  <a:gd name="T33" fmla="*/ 837 h 1936"/>
                  <a:gd name="T34" fmla="*/ 0 w 3036"/>
                  <a:gd name="T35" fmla="*/ 893 h 1936"/>
                  <a:gd name="T36" fmla="*/ 0 w 3036"/>
                  <a:gd name="T37" fmla="*/ 950 h 1936"/>
                  <a:gd name="T38" fmla="*/ 0 w 3036"/>
                  <a:gd name="T39" fmla="*/ 1005 h 1936"/>
                  <a:gd name="T40" fmla="*/ 0 w 3036"/>
                  <a:gd name="T41" fmla="*/ 1061 h 1936"/>
                  <a:gd name="T42" fmla="*/ 0 w 3036"/>
                  <a:gd name="T43" fmla="*/ 1117 h 1936"/>
                  <a:gd name="T44" fmla="*/ 0 w 3036"/>
                  <a:gd name="T45" fmla="*/ 1173 h 1936"/>
                  <a:gd name="T46" fmla="*/ 0 w 3036"/>
                  <a:gd name="T47" fmla="*/ 1173 h 1936"/>
                  <a:gd name="T48" fmla="*/ 0 w 3036"/>
                  <a:gd name="T49" fmla="*/ 1526 h 1936"/>
                  <a:gd name="T50" fmla="*/ 0 w 3036"/>
                  <a:gd name="T51" fmla="*/ 1564 h 1936"/>
                  <a:gd name="T52" fmla="*/ 0 w 3036"/>
                  <a:gd name="T53" fmla="*/ 1620 h 1936"/>
                  <a:gd name="T54" fmla="*/ 0 w 3036"/>
                  <a:gd name="T55" fmla="*/ 1787 h 1936"/>
                  <a:gd name="T56" fmla="*/ 0 w 3036"/>
                  <a:gd name="T57" fmla="*/ 1787 h 1936"/>
                  <a:gd name="T58" fmla="*/ 0 w 3036"/>
                  <a:gd name="T59" fmla="*/ 1787 h 1936"/>
                  <a:gd name="T60" fmla="*/ 0 w 3036"/>
                  <a:gd name="T61" fmla="*/ 1787 h 1936"/>
                  <a:gd name="T62" fmla="*/ 0 w 3036"/>
                  <a:gd name="T63" fmla="*/ 1638 h 1936"/>
                  <a:gd name="T64" fmla="*/ 316 w 3036"/>
                  <a:gd name="T65" fmla="*/ 1935 h 1936"/>
                  <a:gd name="T66" fmla="*/ 484 w 3036"/>
                  <a:gd name="T67" fmla="*/ 1935 h 1936"/>
                  <a:gd name="T68" fmla="*/ 484 w 3036"/>
                  <a:gd name="T69" fmla="*/ 1935 h 1936"/>
                  <a:gd name="T70" fmla="*/ 521 w 3036"/>
                  <a:gd name="T71" fmla="*/ 1935 h 1936"/>
                  <a:gd name="T72" fmla="*/ 2700 w 3036"/>
                  <a:gd name="T73" fmla="*/ 1935 h 1936"/>
                  <a:gd name="T74" fmla="*/ 3035 w 3036"/>
                  <a:gd name="T75" fmla="*/ 1601 h 1936"/>
                  <a:gd name="T76" fmla="*/ 3035 w 3036"/>
                  <a:gd name="T77" fmla="*/ 912 h 1936"/>
                  <a:gd name="T78" fmla="*/ 1881 w 3036"/>
                  <a:gd name="T79" fmla="*/ 912 h 1936"/>
                  <a:gd name="T80" fmla="*/ 1881 w 3036"/>
                  <a:gd name="T81" fmla="*/ 968 h 1936"/>
                  <a:gd name="T82" fmla="*/ 1843 w 3036"/>
                  <a:gd name="T83" fmla="*/ 968 h 1936"/>
                  <a:gd name="T84" fmla="*/ 1508 w 3036"/>
                  <a:gd name="T85" fmla="*/ 1266 h 1936"/>
                  <a:gd name="T86" fmla="*/ 1154 w 3036"/>
                  <a:gd name="T87" fmla="*/ 968 h 1936"/>
                  <a:gd name="T88" fmla="*/ 1117 w 3036"/>
                  <a:gd name="T89" fmla="*/ 968 h 1936"/>
                  <a:gd name="T90" fmla="*/ 1117 w 3036"/>
                  <a:gd name="T91" fmla="*/ 912 h 1936"/>
                  <a:gd name="T92" fmla="*/ 0 w 3036"/>
                  <a:gd name="T93" fmla="*/ 912 h 1936"/>
                  <a:gd name="T94" fmla="*/ 0 w 3036"/>
                  <a:gd name="T95" fmla="*/ 0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36" h="1936">
                    <a:moveTo>
                      <a:pt x="0" y="0"/>
                    </a:moveTo>
                    <a:lnTo>
                      <a:pt x="0" y="0"/>
                    </a:lnTo>
                    <a:lnTo>
                      <a:pt x="0" y="0"/>
                    </a:lnTo>
                    <a:cubicBezTo>
                      <a:pt x="0" y="37"/>
                      <a:pt x="0" y="37"/>
                      <a:pt x="0" y="37"/>
                    </a:cubicBezTo>
                    <a:cubicBezTo>
                      <a:pt x="0" y="93"/>
                      <a:pt x="0" y="93"/>
                      <a:pt x="0" y="93"/>
                    </a:cubicBezTo>
                    <a:cubicBezTo>
                      <a:pt x="0" y="149"/>
                      <a:pt x="0" y="149"/>
                      <a:pt x="0" y="149"/>
                    </a:cubicBezTo>
                    <a:cubicBezTo>
                      <a:pt x="0" y="205"/>
                      <a:pt x="0" y="205"/>
                      <a:pt x="0" y="205"/>
                    </a:cubicBezTo>
                    <a:cubicBezTo>
                      <a:pt x="0" y="260"/>
                      <a:pt x="0" y="260"/>
                      <a:pt x="0" y="260"/>
                    </a:cubicBezTo>
                    <a:cubicBezTo>
                      <a:pt x="0" y="409"/>
                      <a:pt x="0" y="409"/>
                      <a:pt x="0" y="409"/>
                    </a:cubicBezTo>
                    <a:cubicBezTo>
                      <a:pt x="0" y="465"/>
                      <a:pt x="0" y="465"/>
                      <a:pt x="0" y="465"/>
                    </a:cubicBezTo>
                    <a:cubicBezTo>
                      <a:pt x="0" y="521"/>
                      <a:pt x="0" y="521"/>
                      <a:pt x="0" y="521"/>
                    </a:cubicBezTo>
                    <a:cubicBezTo>
                      <a:pt x="0" y="577"/>
                      <a:pt x="0" y="577"/>
                      <a:pt x="0" y="577"/>
                    </a:cubicBezTo>
                    <a:cubicBezTo>
                      <a:pt x="0" y="633"/>
                      <a:pt x="0" y="633"/>
                      <a:pt x="0" y="633"/>
                    </a:cubicBezTo>
                    <a:cubicBezTo>
                      <a:pt x="0" y="689"/>
                      <a:pt x="0" y="689"/>
                      <a:pt x="0" y="689"/>
                    </a:cubicBezTo>
                    <a:cubicBezTo>
                      <a:pt x="0" y="745"/>
                      <a:pt x="0" y="745"/>
                      <a:pt x="0" y="745"/>
                    </a:cubicBezTo>
                    <a:cubicBezTo>
                      <a:pt x="0" y="781"/>
                      <a:pt x="0" y="781"/>
                      <a:pt x="0" y="781"/>
                    </a:cubicBezTo>
                    <a:cubicBezTo>
                      <a:pt x="0" y="837"/>
                      <a:pt x="0" y="837"/>
                      <a:pt x="0" y="837"/>
                    </a:cubicBezTo>
                    <a:cubicBezTo>
                      <a:pt x="0" y="893"/>
                      <a:pt x="0" y="893"/>
                      <a:pt x="0" y="893"/>
                    </a:cubicBezTo>
                    <a:cubicBezTo>
                      <a:pt x="0" y="950"/>
                      <a:pt x="0" y="950"/>
                      <a:pt x="0" y="950"/>
                    </a:cubicBezTo>
                    <a:cubicBezTo>
                      <a:pt x="0" y="1005"/>
                      <a:pt x="0" y="1005"/>
                      <a:pt x="0" y="1005"/>
                    </a:cubicBezTo>
                    <a:cubicBezTo>
                      <a:pt x="0" y="1061"/>
                      <a:pt x="0" y="1061"/>
                      <a:pt x="0" y="1061"/>
                    </a:cubicBezTo>
                    <a:cubicBezTo>
                      <a:pt x="0" y="1117"/>
                      <a:pt x="0" y="1117"/>
                      <a:pt x="0" y="1117"/>
                    </a:cubicBezTo>
                    <a:cubicBezTo>
                      <a:pt x="0" y="1173"/>
                      <a:pt x="0" y="1173"/>
                      <a:pt x="0" y="1173"/>
                    </a:cubicBezTo>
                    <a:lnTo>
                      <a:pt x="0" y="1173"/>
                    </a:lnTo>
                    <a:cubicBezTo>
                      <a:pt x="0" y="1526"/>
                      <a:pt x="0" y="1526"/>
                      <a:pt x="0" y="1526"/>
                    </a:cubicBezTo>
                    <a:cubicBezTo>
                      <a:pt x="0" y="1564"/>
                      <a:pt x="0" y="1564"/>
                      <a:pt x="0" y="1564"/>
                    </a:cubicBezTo>
                    <a:cubicBezTo>
                      <a:pt x="0" y="1620"/>
                      <a:pt x="0" y="1620"/>
                      <a:pt x="0" y="1620"/>
                    </a:cubicBezTo>
                    <a:cubicBezTo>
                      <a:pt x="0" y="1787"/>
                      <a:pt x="0" y="1787"/>
                      <a:pt x="0" y="1787"/>
                    </a:cubicBezTo>
                    <a:lnTo>
                      <a:pt x="0" y="1787"/>
                    </a:lnTo>
                    <a:lnTo>
                      <a:pt x="0" y="1787"/>
                    </a:lnTo>
                    <a:lnTo>
                      <a:pt x="0" y="1787"/>
                    </a:lnTo>
                    <a:cubicBezTo>
                      <a:pt x="0" y="1638"/>
                      <a:pt x="0" y="1638"/>
                      <a:pt x="0" y="1638"/>
                    </a:cubicBezTo>
                    <a:cubicBezTo>
                      <a:pt x="111" y="1731"/>
                      <a:pt x="223" y="1843"/>
                      <a:pt x="316" y="1935"/>
                    </a:cubicBezTo>
                    <a:cubicBezTo>
                      <a:pt x="484" y="1935"/>
                      <a:pt x="484" y="1935"/>
                      <a:pt x="484" y="1935"/>
                    </a:cubicBezTo>
                    <a:lnTo>
                      <a:pt x="484" y="1935"/>
                    </a:lnTo>
                    <a:cubicBezTo>
                      <a:pt x="521" y="1935"/>
                      <a:pt x="521" y="1935"/>
                      <a:pt x="521" y="1935"/>
                    </a:cubicBezTo>
                    <a:cubicBezTo>
                      <a:pt x="2700" y="1935"/>
                      <a:pt x="2700" y="1935"/>
                      <a:pt x="2700" y="1935"/>
                    </a:cubicBezTo>
                    <a:cubicBezTo>
                      <a:pt x="3035" y="1601"/>
                      <a:pt x="3035" y="1601"/>
                      <a:pt x="3035" y="1601"/>
                    </a:cubicBezTo>
                    <a:cubicBezTo>
                      <a:pt x="3035" y="912"/>
                      <a:pt x="3035" y="912"/>
                      <a:pt x="3035" y="912"/>
                    </a:cubicBezTo>
                    <a:cubicBezTo>
                      <a:pt x="1881" y="912"/>
                      <a:pt x="1881" y="912"/>
                      <a:pt x="1881" y="912"/>
                    </a:cubicBezTo>
                    <a:cubicBezTo>
                      <a:pt x="1881" y="968"/>
                      <a:pt x="1881" y="968"/>
                      <a:pt x="1881" y="968"/>
                    </a:cubicBezTo>
                    <a:cubicBezTo>
                      <a:pt x="1843" y="968"/>
                      <a:pt x="1843" y="968"/>
                      <a:pt x="1843" y="968"/>
                    </a:cubicBezTo>
                    <a:cubicBezTo>
                      <a:pt x="1825" y="1135"/>
                      <a:pt x="1676" y="1266"/>
                      <a:pt x="1508" y="1266"/>
                    </a:cubicBezTo>
                    <a:cubicBezTo>
                      <a:pt x="1322" y="1266"/>
                      <a:pt x="1173" y="1135"/>
                      <a:pt x="1154" y="968"/>
                    </a:cubicBezTo>
                    <a:cubicBezTo>
                      <a:pt x="1117" y="968"/>
                      <a:pt x="1117" y="968"/>
                      <a:pt x="1117" y="968"/>
                    </a:cubicBezTo>
                    <a:cubicBezTo>
                      <a:pt x="1117" y="912"/>
                      <a:pt x="1117" y="912"/>
                      <a:pt x="1117" y="912"/>
                    </a:cubicBezTo>
                    <a:cubicBezTo>
                      <a:pt x="0" y="912"/>
                      <a:pt x="0" y="912"/>
                      <a:pt x="0" y="912"/>
                    </a:cubicBezTo>
                    <a:cubicBezTo>
                      <a:pt x="0" y="0"/>
                      <a:pt x="0" y="0"/>
                      <a:pt x="0" y="0"/>
                    </a:cubicBezTo>
                  </a:path>
                </a:pathLst>
              </a:custGeom>
              <a:solidFill>
                <a:schemeClr val="accent3">
                  <a:lumMod val="75000"/>
                </a:schemeClr>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81" name="ïṧḷïḓê-Freeform: Shape 357"/>
              <p:cNvSpPr>
                <a:spLocks/>
              </p:cNvSpPr>
              <p:nvPr/>
            </p:nvSpPr>
            <p:spPr bwMode="auto">
              <a:xfrm>
                <a:off x="7083425" y="2311400"/>
                <a:ext cx="1092200" cy="328613"/>
              </a:xfrm>
              <a:custGeom>
                <a:avLst/>
                <a:gdLst>
                  <a:gd name="T0" fmla="*/ 3035 w 3036"/>
                  <a:gd name="T1" fmla="*/ 837 h 913"/>
                  <a:gd name="T2" fmla="*/ 1881 w 3036"/>
                  <a:gd name="T3" fmla="*/ 837 h 913"/>
                  <a:gd name="T4" fmla="*/ 1881 w 3036"/>
                  <a:gd name="T5" fmla="*/ 912 h 913"/>
                  <a:gd name="T6" fmla="*/ 3035 w 3036"/>
                  <a:gd name="T7" fmla="*/ 912 h 913"/>
                  <a:gd name="T8" fmla="*/ 3035 w 3036"/>
                  <a:gd name="T9" fmla="*/ 837 h 913"/>
                  <a:gd name="T10" fmla="*/ 0 w 3036"/>
                  <a:gd name="T11" fmla="*/ 0 h 913"/>
                  <a:gd name="T12" fmla="*/ 0 w 3036"/>
                  <a:gd name="T13" fmla="*/ 0 h 913"/>
                  <a:gd name="T14" fmla="*/ 0 w 3036"/>
                  <a:gd name="T15" fmla="*/ 912 h 913"/>
                  <a:gd name="T16" fmla="*/ 1117 w 3036"/>
                  <a:gd name="T17" fmla="*/ 912 h 913"/>
                  <a:gd name="T18" fmla="*/ 1117 w 3036"/>
                  <a:gd name="T19" fmla="*/ 837 h 913"/>
                  <a:gd name="T20" fmla="*/ 0 w 3036"/>
                  <a:gd name="T21" fmla="*/ 837 h 913"/>
                  <a:gd name="T22" fmla="*/ 0 w 3036"/>
                  <a:gd name="T2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36" h="913">
                    <a:moveTo>
                      <a:pt x="3035" y="837"/>
                    </a:moveTo>
                    <a:lnTo>
                      <a:pt x="1881" y="837"/>
                    </a:lnTo>
                    <a:lnTo>
                      <a:pt x="1881" y="912"/>
                    </a:lnTo>
                    <a:lnTo>
                      <a:pt x="3035" y="912"/>
                    </a:lnTo>
                    <a:lnTo>
                      <a:pt x="3035" y="837"/>
                    </a:lnTo>
                    <a:close/>
                    <a:moveTo>
                      <a:pt x="0" y="0"/>
                    </a:moveTo>
                    <a:lnTo>
                      <a:pt x="0" y="0"/>
                    </a:lnTo>
                    <a:lnTo>
                      <a:pt x="0" y="912"/>
                    </a:lnTo>
                    <a:lnTo>
                      <a:pt x="1117" y="912"/>
                    </a:lnTo>
                    <a:lnTo>
                      <a:pt x="1117" y="837"/>
                    </a:lnTo>
                    <a:lnTo>
                      <a:pt x="0" y="837"/>
                    </a:lnTo>
                    <a:lnTo>
                      <a:pt x="0" y="0"/>
                    </a:lnTo>
                    <a:close/>
                  </a:path>
                </a:pathLst>
              </a:custGeom>
              <a:solidFill>
                <a:srgbClr val="283749"/>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82" name="ïṧḷïḓê-Freeform: Shape 358"/>
              <p:cNvSpPr>
                <a:spLocks/>
              </p:cNvSpPr>
              <p:nvPr/>
            </p:nvSpPr>
            <p:spPr bwMode="auto">
              <a:xfrm>
                <a:off x="7761288" y="2611438"/>
                <a:ext cx="415925" cy="26987"/>
              </a:xfrm>
              <a:custGeom>
                <a:avLst/>
                <a:gdLst>
                  <a:gd name="T0" fmla="*/ 1154 w 1155"/>
                  <a:gd name="T1" fmla="*/ 0 h 76"/>
                  <a:gd name="T2" fmla="*/ 0 w 1155"/>
                  <a:gd name="T3" fmla="*/ 0 h 76"/>
                  <a:gd name="T4" fmla="*/ 0 w 1155"/>
                  <a:gd name="T5" fmla="*/ 75 h 76"/>
                  <a:gd name="T6" fmla="*/ 1154 w 1155"/>
                  <a:gd name="T7" fmla="*/ 75 h 76"/>
                  <a:gd name="T8" fmla="*/ 1154 w 1155"/>
                  <a:gd name="T9" fmla="*/ 0 h 76"/>
                </a:gdLst>
                <a:ahLst/>
                <a:cxnLst>
                  <a:cxn ang="0">
                    <a:pos x="T0" y="T1"/>
                  </a:cxn>
                  <a:cxn ang="0">
                    <a:pos x="T2" y="T3"/>
                  </a:cxn>
                  <a:cxn ang="0">
                    <a:pos x="T4" y="T5"/>
                  </a:cxn>
                  <a:cxn ang="0">
                    <a:pos x="T6" y="T7"/>
                  </a:cxn>
                  <a:cxn ang="0">
                    <a:pos x="T8" y="T9"/>
                  </a:cxn>
                </a:cxnLst>
                <a:rect l="0" t="0" r="r" b="b"/>
                <a:pathLst>
                  <a:path w="1155" h="76">
                    <a:moveTo>
                      <a:pt x="1154" y="0"/>
                    </a:moveTo>
                    <a:lnTo>
                      <a:pt x="0" y="0"/>
                    </a:lnTo>
                    <a:lnTo>
                      <a:pt x="0" y="75"/>
                    </a:lnTo>
                    <a:lnTo>
                      <a:pt x="1154" y="75"/>
                    </a:lnTo>
                    <a:lnTo>
                      <a:pt x="1154" y="0"/>
                    </a:lnTo>
                  </a:path>
                </a:pathLst>
              </a:custGeom>
              <a:solidFill>
                <a:srgbClr val="283749"/>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83" name="ïṧḷïḓê-Freeform: Shape 359"/>
              <p:cNvSpPr>
                <a:spLocks/>
              </p:cNvSpPr>
              <p:nvPr/>
            </p:nvSpPr>
            <p:spPr bwMode="auto">
              <a:xfrm>
                <a:off x="7083425" y="2311400"/>
                <a:ext cx="403225" cy="328613"/>
              </a:xfrm>
              <a:custGeom>
                <a:avLst/>
                <a:gdLst>
                  <a:gd name="T0" fmla="*/ 0 w 1118"/>
                  <a:gd name="T1" fmla="*/ 0 h 913"/>
                  <a:gd name="T2" fmla="*/ 0 w 1118"/>
                  <a:gd name="T3" fmla="*/ 0 h 913"/>
                  <a:gd name="T4" fmla="*/ 0 w 1118"/>
                  <a:gd name="T5" fmla="*/ 912 h 913"/>
                  <a:gd name="T6" fmla="*/ 1117 w 1118"/>
                  <a:gd name="T7" fmla="*/ 912 h 913"/>
                  <a:gd name="T8" fmla="*/ 1117 w 1118"/>
                  <a:gd name="T9" fmla="*/ 837 h 913"/>
                  <a:gd name="T10" fmla="*/ 0 w 1118"/>
                  <a:gd name="T11" fmla="*/ 837 h 913"/>
                  <a:gd name="T12" fmla="*/ 0 w 1118"/>
                  <a:gd name="T13" fmla="*/ 0 h 913"/>
                </a:gdLst>
                <a:ahLst/>
                <a:cxnLst>
                  <a:cxn ang="0">
                    <a:pos x="T0" y="T1"/>
                  </a:cxn>
                  <a:cxn ang="0">
                    <a:pos x="T2" y="T3"/>
                  </a:cxn>
                  <a:cxn ang="0">
                    <a:pos x="T4" y="T5"/>
                  </a:cxn>
                  <a:cxn ang="0">
                    <a:pos x="T6" y="T7"/>
                  </a:cxn>
                  <a:cxn ang="0">
                    <a:pos x="T8" y="T9"/>
                  </a:cxn>
                  <a:cxn ang="0">
                    <a:pos x="T10" y="T11"/>
                  </a:cxn>
                  <a:cxn ang="0">
                    <a:pos x="T12" y="T13"/>
                  </a:cxn>
                </a:cxnLst>
                <a:rect l="0" t="0" r="r" b="b"/>
                <a:pathLst>
                  <a:path w="1118" h="913">
                    <a:moveTo>
                      <a:pt x="0" y="0"/>
                    </a:moveTo>
                    <a:lnTo>
                      <a:pt x="0" y="0"/>
                    </a:lnTo>
                    <a:lnTo>
                      <a:pt x="0" y="912"/>
                    </a:lnTo>
                    <a:lnTo>
                      <a:pt x="1117" y="912"/>
                    </a:lnTo>
                    <a:lnTo>
                      <a:pt x="1117" y="837"/>
                    </a:lnTo>
                    <a:lnTo>
                      <a:pt x="0" y="837"/>
                    </a:lnTo>
                    <a:lnTo>
                      <a:pt x="0" y="0"/>
                    </a:lnTo>
                  </a:path>
                </a:pathLst>
              </a:custGeom>
              <a:solidFill>
                <a:srgbClr val="283749"/>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84" name="ïṧḷïḓê-Freeform: Shape 360"/>
              <p:cNvSpPr>
                <a:spLocks/>
              </p:cNvSpPr>
              <p:nvPr/>
            </p:nvSpPr>
            <p:spPr bwMode="auto">
              <a:xfrm>
                <a:off x="7083425" y="2257425"/>
                <a:ext cx="1092200" cy="355600"/>
              </a:xfrm>
              <a:custGeom>
                <a:avLst/>
                <a:gdLst>
                  <a:gd name="T0" fmla="*/ 2886 w 3036"/>
                  <a:gd name="T1" fmla="*/ 0 h 987"/>
                  <a:gd name="T2" fmla="*/ 2886 w 3036"/>
                  <a:gd name="T3" fmla="*/ 0 h 987"/>
                  <a:gd name="T4" fmla="*/ 2253 w 3036"/>
                  <a:gd name="T5" fmla="*/ 0 h 987"/>
                  <a:gd name="T6" fmla="*/ 2235 w 3036"/>
                  <a:gd name="T7" fmla="*/ 0 h 987"/>
                  <a:gd name="T8" fmla="*/ 801 w 3036"/>
                  <a:gd name="T9" fmla="*/ 0 h 987"/>
                  <a:gd name="T10" fmla="*/ 763 w 3036"/>
                  <a:gd name="T11" fmla="*/ 0 h 987"/>
                  <a:gd name="T12" fmla="*/ 577 w 3036"/>
                  <a:gd name="T13" fmla="*/ 0 h 987"/>
                  <a:gd name="T14" fmla="*/ 465 w 3036"/>
                  <a:gd name="T15" fmla="*/ 0 h 987"/>
                  <a:gd name="T16" fmla="*/ 372 w 3036"/>
                  <a:gd name="T17" fmla="*/ 0 h 987"/>
                  <a:gd name="T18" fmla="*/ 260 w 3036"/>
                  <a:gd name="T19" fmla="*/ 0 h 987"/>
                  <a:gd name="T20" fmla="*/ 167 w 3036"/>
                  <a:gd name="T21" fmla="*/ 0 h 987"/>
                  <a:gd name="T22" fmla="*/ 167 w 3036"/>
                  <a:gd name="T23" fmla="*/ 0 h 987"/>
                  <a:gd name="T24" fmla="*/ 37 w 3036"/>
                  <a:gd name="T25" fmla="*/ 74 h 987"/>
                  <a:gd name="T26" fmla="*/ 0 w 3036"/>
                  <a:gd name="T27" fmla="*/ 130 h 987"/>
                  <a:gd name="T28" fmla="*/ 0 w 3036"/>
                  <a:gd name="T29" fmla="*/ 149 h 987"/>
                  <a:gd name="T30" fmla="*/ 0 w 3036"/>
                  <a:gd name="T31" fmla="*/ 149 h 987"/>
                  <a:gd name="T32" fmla="*/ 0 w 3036"/>
                  <a:gd name="T33" fmla="*/ 986 h 987"/>
                  <a:gd name="T34" fmla="*/ 1117 w 3036"/>
                  <a:gd name="T35" fmla="*/ 986 h 987"/>
                  <a:gd name="T36" fmla="*/ 1117 w 3036"/>
                  <a:gd name="T37" fmla="*/ 875 h 987"/>
                  <a:gd name="T38" fmla="*/ 1881 w 3036"/>
                  <a:gd name="T39" fmla="*/ 875 h 987"/>
                  <a:gd name="T40" fmla="*/ 1881 w 3036"/>
                  <a:gd name="T41" fmla="*/ 986 h 987"/>
                  <a:gd name="T42" fmla="*/ 3035 w 3036"/>
                  <a:gd name="T43" fmla="*/ 986 h 987"/>
                  <a:gd name="T44" fmla="*/ 3035 w 3036"/>
                  <a:gd name="T45" fmla="*/ 149 h 987"/>
                  <a:gd name="T46" fmla="*/ 2886 w 3036"/>
                  <a:gd name="T47" fmla="*/ 0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36" h="987">
                    <a:moveTo>
                      <a:pt x="2886" y="0"/>
                    </a:moveTo>
                    <a:lnTo>
                      <a:pt x="2886" y="0"/>
                    </a:lnTo>
                    <a:cubicBezTo>
                      <a:pt x="2253" y="0"/>
                      <a:pt x="2253" y="0"/>
                      <a:pt x="2253" y="0"/>
                    </a:cubicBezTo>
                    <a:cubicBezTo>
                      <a:pt x="2235" y="0"/>
                      <a:pt x="2235" y="0"/>
                      <a:pt x="2235" y="0"/>
                    </a:cubicBezTo>
                    <a:cubicBezTo>
                      <a:pt x="801" y="0"/>
                      <a:pt x="801" y="0"/>
                      <a:pt x="801" y="0"/>
                    </a:cubicBezTo>
                    <a:cubicBezTo>
                      <a:pt x="763" y="0"/>
                      <a:pt x="763" y="0"/>
                      <a:pt x="763" y="0"/>
                    </a:cubicBezTo>
                    <a:cubicBezTo>
                      <a:pt x="577" y="0"/>
                      <a:pt x="577" y="0"/>
                      <a:pt x="577" y="0"/>
                    </a:cubicBezTo>
                    <a:cubicBezTo>
                      <a:pt x="465" y="0"/>
                      <a:pt x="465" y="0"/>
                      <a:pt x="465" y="0"/>
                    </a:cubicBezTo>
                    <a:cubicBezTo>
                      <a:pt x="372" y="0"/>
                      <a:pt x="372" y="0"/>
                      <a:pt x="372" y="0"/>
                    </a:cubicBezTo>
                    <a:cubicBezTo>
                      <a:pt x="260" y="0"/>
                      <a:pt x="260" y="0"/>
                      <a:pt x="260" y="0"/>
                    </a:cubicBezTo>
                    <a:cubicBezTo>
                      <a:pt x="167" y="0"/>
                      <a:pt x="167" y="0"/>
                      <a:pt x="167" y="0"/>
                    </a:cubicBezTo>
                    <a:lnTo>
                      <a:pt x="167" y="0"/>
                    </a:lnTo>
                    <a:cubicBezTo>
                      <a:pt x="111" y="0"/>
                      <a:pt x="56" y="18"/>
                      <a:pt x="37" y="74"/>
                    </a:cubicBezTo>
                    <a:cubicBezTo>
                      <a:pt x="18" y="93"/>
                      <a:pt x="18" y="111"/>
                      <a:pt x="0" y="130"/>
                    </a:cubicBezTo>
                    <a:cubicBezTo>
                      <a:pt x="0" y="149"/>
                      <a:pt x="0" y="149"/>
                      <a:pt x="0" y="149"/>
                    </a:cubicBezTo>
                    <a:lnTo>
                      <a:pt x="0" y="149"/>
                    </a:lnTo>
                    <a:cubicBezTo>
                      <a:pt x="0" y="986"/>
                      <a:pt x="0" y="986"/>
                      <a:pt x="0" y="986"/>
                    </a:cubicBezTo>
                    <a:cubicBezTo>
                      <a:pt x="1117" y="986"/>
                      <a:pt x="1117" y="986"/>
                      <a:pt x="1117" y="986"/>
                    </a:cubicBezTo>
                    <a:cubicBezTo>
                      <a:pt x="1117" y="875"/>
                      <a:pt x="1117" y="875"/>
                      <a:pt x="1117" y="875"/>
                    </a:cubicBezTo>
                    <a:cubicBezTo>
                      <a:pt x="1881" y="875"/>
                      <a:pt x="1881" y="875"/>
                      <a:pt x="1881" y="875"/>
                    </a:cubicBezTo>
                    <a:cubicBezTo>
                      <a:pt x="1881" y="986"/>
                      <a:pt x="1881" y="986"/>
                      <a:pt x="1881" y="986"/>
                    </a:cubicBezTo>
                    <a:cubicBezTo>
                      <a:pt x="3035" y="986"/>
                      <a:pt x="3035" y="986"/>
                      <a:pt x="3035" y="986"/>
                    </a:cubicBezTo>
                    <a:cubicBezTo>
                      <a:pt x="3035" y="149"/>
                      <a:pt x="3035" y="149"/>
                      <a:pt x="3035" y="149"/>
                    </a:cubicBezTo>
                    <a:cubicBezTo>
                      <a:pt x="3035" y="74"/>
                      <a:pt x="2979" y="0"/>
                      <a:pt x="2886" y="0"/>
                    </a:cubicBezTo>
                  </a:path>
                </a:pathLst>
              </a:custGeom>
              <a:solidFill>
                <a:schemeClr val="accent3"/>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85" name="ïṧḷïḓê-Freeform: Shape 361"/>
              <p:cNvSpPr>
                <a:spLocks/>
              </p:cNvSpPr>
              <p:nvPr/>
            </p:nvSpPr>
            <p:spPr bwMode="auto">
              <a:xfrm>
                <a:off x="7499350" y="2659063"/>
                <a:ext cx="247650" cy="107950"/>
              </a:xfrm>
              <a:custGeom>
                <a:avLst/>
                <a:gdLst>
                  <a:gd name="T0" fmla="*/ 689 w 690"/>
                  <a:gd name="T1" fmla="*/ 0 h 299"/>
                  <a:gd name="T2" fmla="*/ 689 w 690"/>
                  <a:gd name="T3" fmla="*/ 0 h 299"/>
                  <a:gd name="T4" fmla="*/ 0 w 690"/>
                  <a:gd name="T5" fmla="*/ 0 h 299"/>
                  <a:gd name="T6" fmla="*/ 354 w 690"/>
                  <a:gd name="T7" fmla="*/ 298 h 299"/>
                  <a:gd name="T8" fmla="*/ 689 w 690"/>
                  <a:gd name="T9" fmla="*/ 0 h 299"/>
                </a:gdLst>
                <a:ahLst/>
                <a:cxnLst>
                  <a:cxn ang="0">
                    <a:pos x="T0" y="T1"/>
                  </a:cxn>
                  <a:cxn ang="0">
                    <a:pos x="T2" y="T3"/>
                  </a:cxn>
                  <a:cxn ang="0">
                    <a:pos x="T4" y="T5"/>
                  </a:cxn>
                  <a:cxn ang="0">
                    <a:pos x="T6" y="T7"/>
                  </a:cxn>
                  <a:cxn ang="0">
                    <a:pos x="T8" y="T9"/>
                  </a:cxn>
                </a:cxnLst>
                <a:rect l="0" t="0" r="r" b="b"/>
                <a:pathLst>
                  <a:path w="690" h="299">
                    <a:moveTo>
                      <a:pt x="689" y="0"/>
                    </a:moveTo>
                    <a:lnTo>
                      <a:pt x="689" y="0"/>
                    </a:lnTo>
                    <a:cubicBezTo>
                      <a:pt x="0" y="0"/>
                      <a:pt x="0" y="0"/>
                      <a:pt x="0" y="0"/>
                    </a:cubicBezTo>
                    <a:cubicBezTo>
                      <a:pt x="19" y="167"/>
                      <a:pt x="168" y="298"/>
                      <a:pt x="354" y="298"/>
                    </a:cubicBezTo>
                    <a:cubicBezTo>
                      <a:pt x="522" y="298"/>
                      <a:pt x="671" y="167"/>
                      <a:pt x="689" y="0"/>
                    </a:cubicBezTo>
                  </a:path>
                </a:pathLst>
              </a:custGeom>
              <a:solidFill>
                <a:schemeClr val="accent3"/>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86" name="ïṧḷïḓê-Freeform: Shape 362"/>
              <p:cNvSpPr>
                <a:spLocks/>
              </p:cNvSpPr>
              <p:nvPr/>
            </p:nvSpPr>
            <p:spPr bwMode="auto">
              <a:xfrm>
                <a:off x="7137400" y="3006725"/>
                <a:ext cx="6350" cy="1588"/>
              </a:xfrm>
              <a:custGeom>
                <a:avLst/>
                <a:gdLst>
                  <a:gd name="T0" fmla="*/ 18 w 19"/>
                  <a:gd name="T1" fmla="*/ 0 h 1"/>
                  <a:gd name="T2" fmla="*/ 18 w 19"/>
                  <a:gd name="T3" fmla="*/ 0 h 1"/>
                  <a:gd name="T4" fmla="*/ 18 w 19"/>
                  <a:gd name="T5" fmla="*/ 0 h 1"/>
                  <a:gd name="T6" fmla="*/ 18 w 19"/>
                  <a:gd name="T7" fmla="*/ 0 h 1"/>
                  <a:gd name="T8" fmla="*/ 18 w 19"/>
                  <a:gd name="T9" fmla="*/ 0 h 1"/>
                  <a:gd name="T10" fmla="*/ 18 w 19"/>
                  <a:gd name="T11" fmla="*/ 0 h 1"/>
                  <a:gd name="T12" fmla="*/ 0 w 19"/>
                  <a:gd name="T13" fmla="*/ 0 h 1"/>
                  <a:gd name="T14" fmla="*/ 0 w 19"/>
                  <a:gd name="T15" fmla="*/ 0 h 1"/>
                  <a:gd name="T16" fmla="*/ 0 w 19"/>
                  <a:gd name="T17" fmla="*/ 0 h 1"/>
                  <a:gd name="T18" fmla="*/ 0 w 19"/>
                  <a:gd name="T19" fmla="*/ 0 h 1"/>
                  <a:gd name="T20" fmla="*/ 0 w 19"/>
                  <a:gd name="T21" fmla="*/ 0 h 1"/>
                  <a:gd name="T22" fmla="*/ 0 w 19"/>
                  <a:gd name="T23" fmla="*/ 0 h 1"/>
                  <a:gd name="T24" fmla="*/ 0 w 19"/>
                  <a:gd name="T25" fmla="*/ 0 h 1"/>
                  <a:gd name="T26" fmla="*/ 0 w 19"/>
                  <a:gd name="T27" fmla="*/ 0 h 1"/>
                  <a:gd name="T28" fmla="*/ 0 w 19"/>
                  <a:gd name="T29" fmla="*/ 0 h 1"/>
                  <a:gd name="T30" fmla="*/ 0 w 19"/>
                  <a:gd name="T31" fmla="*/ 0 h 1"/>
                  <a:gd name="T32" fmla="*/ 0 w 19"/>
                  <a:gd name="T33" fmla="*/ 0 h 1"/>
                  <a:gd name="T34" fmla="*/ 0 w 19"/>
                  <a:gd name="T35" fmla="*/ 0 h 1"/>
                  <a:gd name="T36" fmla="*/ 0 w 19"/>
                  <a:gd name="T37" fmla="*/ 0 h 1"/>
                  <a:gd name="T38" fmla="*/ 0 w 19"/>
                  <a:gd name="T39" fmla="*/ 0 h 1"/>
                  <a:gd name="T40" fmla="*/ 0 w 19"/>
                  <a:gd name="T41" fmla="*/ 0 h 1"/>
                  <a:gd name="T42" fmla="*/ 0 w 19"/>
                  <a:gd name="T43" fmla="*/ 0 h 1"/>
                  <a:gd name="T44" fmla="*/ 0 w 19"/>
                  <a:gd name="T45" fmla="*/ 0 h 1"/>
                  <a:gd name="T46" fmla="*/ 0 w 19"/>
                  <a:gd name="T47" fmla="*/ 0 h 1"/>
                  <a:gd name="T48" fmla="*/ 0 w 19"/>
                  <a:gd name="T49" fmla="*/ 0 h 1"/>
                  <a:gd name="T50" fmla="*/ 0 w 19"/>
                  <a:gd name="T51" fmla="*/ 0 h 1"/>
                  <a:gd name="T52" fmla="*/ 0 w 19"/>
                  <a:gd name="T53" fmla="*/ 0 h 1"/>
                  <a:gd name="T54" fmla="*/ 0 w 19"/>
                  <a:gd name="T55" fmla="*/ 0 h 1"/>
                  <a:gd name="T56" fmla="*/ 0 w 19"/>
                  <a:gd name="T57" fmla="*/ 0 h 1"/>
                  <a:gd name="T58" fmla="*/ 0 w 19"/>
                  <a:gd name="T59" fmla="*/ 0 h 1"/>
                  <a:gd name="T60" fmla="*/ 0 w 19"/>
                  <a:gd name="T61" fmla="*/ 0 h 1"/>
                  <a:gd name="T62" fmla="*/ 0 w 19"/>
                  <a:gd name="T63" fmla="*/ 0 h 1"/>
                  <a:gd name="T64" fmla="*/ 0 w 19"/>
                  <a:gd name="T65" fmla="*/ 0 h 1"/>
                  <a:gd name="T66" fmla="*/ 0 w 19"/>
                  <a:gd name="T6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1">
                    <a:moveTo>
                      <a:pt x="18" y="0"/>
                    </a:moveTo>
                    <a:lnTo>
                      <a:pt x="18" y="0"/>
                    </a:lnTo>
                    <a:lnTo>
                      <a:pt x="18" y="0"/>
                    </a:lnTo>
                    <a:lnTo>
                      <a:pt x="18" y="0"/>
                    </a:lnTo>
                    <a:lnTo>
                      <a:pt x="18" y="0"/>
                    </a:lnTo>
                    <a:lnTo>
                      <a:pt x="18" y="0"/>
                    </a:lnTo>
                    <a:lnTo>
                      <a:pt x="18" y="0"/>
                    </a:lnTo>
                    <a:lnTo>
                      <a:pt x="18" y="0"/>
                    </a:lnTo>
                    <a:lnTo>
                      <a:pt x="18" y="0"/>
                    </a:lnTo>
                    <a:lnTo>
                      <a:pt x="18" y="0"/>
                    </a:lnTo>
                    <a:lnTo>
                      <a:pt x="18" y="0"/>
                    </a:lnTo>
                    <a:lnTo>
                      <a:pt x="18"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18" y="0"/>
                    </a:lnTo>
                  </a:path>
                </a:pathLst>
              </a:custGeom>
              <a:solidFill>
                <a:srgbClr val="E6E9EB"/>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87" name="ïṧḷïḓê-Freeform: Shape 363"/>
              <p:cNvSpPr>
                <a:spLocks/>
              </p:cNvSpPr>
              <p:nvPr/>
            </p:nvSpPr>
            <p:spPr bwMode="auto">
              <a:xfrm>
                <a:off x="7486650" y="2571750"/>
                <a:ext cx="274638" cy="87313"/>
              </a:xfrm>
              <a:custGeom>
                <a:avLst/>
                <a:gdLst>
                  <a:gd name="T0" fmla="*/ 764 w 765"/>
                  <a:gd name="T1" fmla="*/ 0 h 243"/>
                  <a:gd name="T2" fmla="*/ 0 w 765"/>
                  <a:gd name="T3" fmla="*/ 0 h 243"/>
                  <a:gd name="T4" fmla="*/ 0 w 765"/>
                  <a:gd name="T5" fmla="*/ 111 h 243"/>
                  <a:gd name="T6" fmla="*/ 0 w 765"/>
                  <a:gd name="T7" fmla="*/ 186 h 243"/>
                  <a:gd name="T8" fmla="*/ 0 w 765"/>
                  <a:gd name="T9" fmla="*/ 242 h 243"/>
                  <a:gd name="T10" fmla="*/ 37 w 765"/>
                  <a:gd name="T11" fmla="*/ 242 h 243"/>
                  <a:gd name="T12" fmla="*/ 726 w 765"/>
                  <a:gd name="T13" fmla="*/ 242 h 243"/>
                  <a:gd name="T14" fmla="*/ 764 w 765"/>
                  <a:gd name="T15" fmla="*/ 242 h 243"/>
                  <a:gd name="T16" fmla="*/ 764 w 765"/>
                  <a:gd name="T17" fmla="*/ 186 h 243"/>
                  <a:gd name="T18" fmla="*/ 764 w 765"/>
                  <a:gd name="T19" fmla="*/ 111 h 243"/>
                  <a:gd name="T20" fmla="*/ 764 w 765"/>
                  <a:gd name="T2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5" h="243">
                    <a:moveTo>
                      <a:pt x="764" y="0"/>
                    </a:moveTo>
                    <a:lnTo>
                      <a:pt x="0" y="0"/>
                    </a:lnTo>
                    <a:lnTo>
                      <a:pt x="0" y="111"/>
                    </a:lnTo>
                    <a:lnTo>
                      <a:pt x="0" y="186"/>
                    </a:lnTo>
                    <a:lnTo>
                      <a:pt x="0" y="242"/>
                    </a:lnTo>
                    <a:lnTo>
                      <a:pt x="37" y="242"/>
                    </a:lnTo>
                    <a:lnTo>
                      <a:pt x="726" y="242"/>
                    </a:lnTo>
                    <a:lnTo>
                      <a:pt x="764" y="242"/>
                    </a:lnTo>
                    <a:lnTo>
                      <a:pt x="764" y="186"/>
                    </a:lnTo>
                    <a:lnTo>
                      <a:pt x="764" y="111"/>
                    </a:lnTo>
                    <a:lnTo>
                      <a:pt x="764" y="0"/>
                    </a:lnTo>
                  </a:path>
                </a:pathLst>
              </a:custGeom>
              <a:solidFill>
                <a:srgbClr val="E8BF7E"/>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88" name="ïṧḷïḓê-Freeform: Shape 364"/>
              <p:cNvSpPr>
                <a:spLocks/>
              </p:cNvSpPr>
              <p:nvPr/>
            </p:nvSpPr>
            <p:spPr bwMode="auto">
              <a:xfrm>
                <a:off x="7486650" y="2571750"/>
                <a:ext cx="274638" cy="87313"/>
              </a:xfrm>
              <a:custGeom>
                <a:avLst/>
                <a:gdLst>
                  <a:gd name="T0" fmla="*/ 764 w 765"/>
                  <a:gd name="T1" fmla="*/ 0 h 243"/>
                  <a:gd name="T2" fmla="*/ 0 w 765"/>
                  <a:gd name="T3" fmla="*/ 0 h 243"/>
                  <a:gd name="T4" fmla="*/ 0 w 765"/>
                  <a:gd name="T5" fmla="*/ 111 h 243"/>
                  <a:gd name="T6" fmla="*/ 0 w 765"/>
                  <a:gd name="T7" fmla="*/ 186 h 243"/>
                  <a:gd name="T8" fmla="*/ 0 w 765"/>
                  <a:gd name="T9" fmla="*/ 242 h 243"/>
                  <a:gd name="T10" fmla="*/ 37 w 765"/>
                  <a:gd name="T11" fmla="*/ 242 h 243"/>
                  <a:gd name="T12" fmla="*/ 726 w 765"/>
                  <a:gd name="T13" fmla="*/ 242 h 243"/>
                  <a:gd name="T14" fmla="*/ 764 w 765"/>
                  <a:gd name="T15" fmla="*/ 242 h 243"/>
                  <a:gd name="T16" fmla="*/ 764 w 765"/>
                  <a:gd name="T17" fmla="*/ 186 h 243"/>
                  <a:gd name="T18" fmla="*/ 764 w 765"/>
                  <a:gd name="T19" fmla="*/ 111 h 243"/>
                  <a:gd name="T20" fmla="*/ 764 w 765"/>
                  <a:gd name="T2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5" h="243">
                    <a:moveTo>
                      <a:pt x="764" y="0"/>
                    </a:moveTo>
                    <a:lnTo>
                      <a:pt x="0" y="0"/>
                    </a:lnTo>
                    <a:lnTo>
                      <a:pt x="0" y="111"/>
                    </a:lnTo>
                    <a:lnTo>
                      <a:pt x="0" y="186"/>
                    </a:lnTo>
                    <a:lnTo>
                      <a:pt x="0" y="242"/>
                    </a:lnTo>
                    <a:lnTo>
                      <a:pt x="37" y="242"/>
                    </a:lnTo>
                    <a:lnTo>
                      <a:pt x="726" y="242"/>
                    </a:lnTo>
                    <a:lnTo>
                      <a:pt x="764" y="242"/>
                    </a:lnTo>
                    <a:lnTo>
                      <a:pt x="764" y="186"/>
                    </a:lnTo>
                    <a:lnTo>
                      <a:pt x="764" y="111"/>
                    </a:lnTo>
                    <a:lnTo>
                      <a:pt x="764" y="0"/>
                    </a:lnTo>
                  </a:path>
                </a:pathLst>
              </a:custGeom>
              <a:solidFill>
                <a:schemeClr val="accent3">
                  <a:lumMod val="40000"/>
                  <a:lumOff val="60000"/>
                </a:schemeClr>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round/>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89" name="ïṧḷïḓê-Freeform: Shape 365"/>
              <p:cNvSpPr>
                <a:spLocks/>
              </p:cNvSpPr>
              <p:nvPr/>
            </p:nvSpPr>
            <p:spPr bwMode="auto">
              <a:xfrm>
                <a:off x="7083425" y="2900363"/>
                <a:ext cx="114300" cy="107950"/>
              </a:xfrm>
              <a:custGeom>
                <a:avLst/>
                <a:gdLst>
                  <a:gd name="T0" fmla="*/ 0 w 317"/>
                  <a:gd name="T1" fmla="*/ 0 h 298"/>
                  <a:gd name="T2" fmla="*/ 0 w 317"/>
                  <a:gd name="T3" fmla="*/ 0 h 298"/>
                  <a:gd name="T4" fmla="*/ 0 w 317"/>
                  <a:gd name="T5" fmla="*/ 149 h 298"/>
                  <a:gd name="T6" fmla="*/ 0 w 317"/>
                  <a:gd name="T7" fmla="*/ 149 h 298"/>
                  <a:gd name="T8" fmla="*/ 0 w 317"/>
                  <a:gd name="T9" fmla="*/ 149 h 298"/>
                  <a:gd name="T10" fmla="*/ 149 w 317"/>
                  <a:gd name="T11" fmla="*/ 297 h 298"/>
                  <a:gd name="T12" fmla="*/ 149 w 317"/>
                  <a:gd name="T13" fmla="*/ 297 h 298"/>
                  <a:gd name="T14" fmla="*/ 149 w 317"/>
                  <a:gd name="T15" fmla="*/ 297 h 298"/>
                  <a:gd name="T16" fmla="*/ 149 w 317"/>
                  <a:gd name="T17" fmla="*/ 297 h 298"/>
                  <a:gd name="T18" fmla="*/ 149 w 317"/>
                  <a:gd name="T19" fmla="*/ 297 h 298"/>
                  <a:gd name="T20" fmla="*/ 149 w 317"/>
                  <a:gd name="T21" fmla="*/ 297 h 298"/>
                  <a:gd name="T22" fmla="*/ 149 w 317"/>
                  <a:gd name="T23" fmla="*/ 297 h 298"/>
                  <a:gd name="T24" fmla="*/ 149 w 317"/>
                  <a:gd name="T25" fmla="*/ 297 h 298"/>
                  <a:gd name="T26" fmla="*/ 149 w 317"/>
                  <a:gd name="T27" fmla="*/ 297 h 298"/>
                  <a:gd name="T28" fmla="*/ 149 w 317"/>
                  <a:gd name="T29" fmla="*/ 297 h 298"/>
                  <a:gd name="T30" fmla="*/ 149 w 317"/>
                  <a:gd name="T31" fmla="*/ 297 h 298"/>
                  <a:gd name="T32" fmla="*/ 149 w 317"/>
                  <a:gd name="T33" fmla="*/ 297 h 298"/>
                  <a:gd name="T34" fmla="*/ 149 w 317"/>
                  <a:gd name="T35" fmla="*/ 297 h 298"/>
                  <a:gd name="T36" fmla="*/ 149 w 317"/>
                  <a:gd name="T37" fmla="*/ 297 h 298"/>
                  <a:gd name="T38" fmla="*/ 149 w 317"/>
                  <a:gd name="T39" fmla="*/ 297 h 298"/>
                  <a:gd name="T40" fmla="*/ 149 w 317"/>
                  <a:gd name="T41" fmla="*/ 297 h 298"/>
                  <a:gd name="T42" fmla="*/ 149 w 317"/>
                  <a:gd name="T43" fmla="*/ 297 h 298"/>
                  <a:gd name="T44" fmla="*/ 149 w 317"/>
                  <a:gd name="T45" fmla="*/ 297 h 298"/>
                  <a:gd name="T46" fmla="*/ 149 w 317"/>
                  <a:gd name="T47" fmla="*/ 297 h 298"/>
                  <a:gd name="T48" fmla="*/ 149 w 317"/>
                  <a:gd name="T49" fmla="*/ 297 h 298"/>
                  <a:gd name="T50" fmla="*/ 149 w 317"/>
                  <a:gd name="T51" fmla="*/ 297 h 298"/>
                  <a:gd name="T52" fmla="*/ 149 w 317"/>
                  <a:gd name="T53" fmla="*/ 297 h 298"/>
                  <a:gd name="T54" fmla="*/ 149 w 317"/>
                  <a:gd name="T55" fmla="*/ 297 h 298"/>
                  <a:gd name="T56" fmla="*/ 149 w 317"/>
                  <a:gd name="T57" fmla="*/ 297 h 298"/>
                  <a:gd name="T58" fmla="*/ 149 w 317"/>
                  <a:gd name="T59" fmla="*/ 297 h 298"/>
                  <a:gd name="T60" fmla="*/ 149 w 317"/>
                  <a:gd name="T61" fmla="*/ 297 h 298"/>
                  <a:gd name="T62" fmla="*/ 149 w 317"/>
                  <a:gd name="T63" fmla="*/ 297 h 298"/>
                  <a:gd name="T64" fmla="*/ 149 w 317"/>
                  <a:gd name="T65" fmla="*/ 297 h 298"/>
                  <a:gd name="T66" fmla="*/ 167 w 317"/>
                  <a:gd name="T67" fmla="*/ 297 h 298"/>
                  <a:gd name="T68" fmla="*/ 167 w 317"/>
                  <a:gd name="T69" fmla="*/ 297 h 298"/>
                  <a:gd name="T70" fmla="*/ 167 w 317"/>
                  <a:gd name="T71" fmla="*/ 297 h 298"/>
                  <a:gd name="T72" fmla="*/ 167 w 317"/>
                  <a:gd name="T73" fmla="*/ 297 h 298"/>
                  <a:gd name="T74" fmla="*/ 167 w 317"/>
                  <a:gd name="T75" fmla="*/ 297 h 298"/>
                  <a:gd name="T76" fmla="*/ 167 w 317"/>
                  <a:gd name="T77" fmla="*/ 297 h 298"/>
                  <a:gd name="T78" fmla="*/ 167 w 317"/>
                  <a:gd name="T79" fmla="*/ 297 h 298"/>
                  <a:gd name="T80" fmla="*/ 316 w 317"/>
                  <a:gd name="T81" fmla="*/ 297 h 298"/>
                  <a:gd name="T82" fmla="*/ 316 w 317"/>
                  <a:gd name="T83" fmla="*/ 297 h 298"/>
                  <a:gd name="T84" fmla="*/ 0 w 317"/>
                  <a:gd name="T85"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7" h="298">
                    <a:moveTo>
                      <a:pt x="0" y="0"/>
                    </a:moveTo>
                    <a:lnTo>
                      <a:pt x="0" y="0"/>
                    </a:lnTo>
                    <a:cubicBezTo>
                      <a:pt x="0" y="149"/>
                      <a:pt x="0" y="149"/>
                      <a:pt x="0" y="149"/>
                    </a:cubicBezTo>
                    <a:lnTo>
                      <a:pt x="0" y="149"/>
                    </a:lnTo>
                    <a:lnTo>
                      <a:pt x="0" y="149"/>
                    </a:lnTo>
                    <a:cubicBezTo>
                      <a:pt x="0" y="224"/>
                      <a:pt x="74" y="297"/>
                      <a:pt x="149" y="297"/>
                    </a:cubicBez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cubicBezTo>
                      <a:pt x="167" y="297"/>
                      <a:pt x="167" y="297"/>
                      <a:pt x="167" y="297"/>
                    </a:cubicBezTo>
                    <a:lnTo>
                      <a:pt x="167" y="297"/>
                    </a:lnTo>
                    <a:lnTo>
                      <a:pt x="167" y="297"/>
                    </a:lnTo>
                    <a:lnTo>
                      <a:pt x="167" y="297"/>
                    </a:lnTo>
                    <a:lnTo>
                      <a:pt x="167" y="297"/>
                    </a:lnTo>
                    <a:lnTo>
                      <a:pt x="167" y="297"/>
                    </a:lnTo>
                    <a:lnTo>
                      <a:pt x="167" y="297"/>
                    </a:lnTo>
                    <a:cubicBezTo>
                      <a:pt x="316" y="297"/>
                      <a:pt x="316" y="297"/>
                      <a:pt x="316" y="297"/>
                    </a:cubicBezTo>
                    <a:lnTo>
                      <a:pt x="316" y="297"/>
                    </a:lnTo>
                    <a:cubicBezTo>
                      <a:pt x="223" y="205"/>
                      <a:pt x="111" y="93"/>
                      <a:pt x="0" y="0"/>
                    </a:cubicBezTo>
                  </a:path>
                </a:pathLst>
              </a:custGeom>
              <a:solidFill>
                <a:schemeClr val="accent3">
                  <a:lumMod val="50000"/>
                </a:schemeClr>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190" name="ïṧḷïḓê-Freeform: Shape 366"/>
              <p:cNvSpPr>
                <a:spLocks/>
              </p:cNvSpPr>
              <p:nvPr/>
            </p:nvSpPr>
            <p:spPr bwMode="auto">
              <a:xfrm>
                <a:off x="8056563" y="2887663"/>
                <a:ext cx="120650" cy="120650"/>
              </a:xfrm>
              <a:custGeom>
                <a:avLst/>
                <a:gdLst>
                  <a:gd name="T0" fmla="*/ 335 w 336"/>
                  <a:gd name="T1" fmla="*/ 0 h 335"/>
                  <a:gd name="T2" fmla="*/ 335 w 336"/>
                  <a:gd name="T3" fmla="*/ 0 h 335"/>
                  <a:gd name="T4" fmla="*/ 335 w 336"/>
                  <a:gd name="T5" fmla="*/ 0 h 335"/>
                  <a:gd name="T6" fmla="*/ 0 w 336"/>
                  <a:gd name="T7" fmla="*/ 334 h 335"/>
                  <a:gd name="T8" fmla="*/ 186 w 336"/>
                  <a:gd name="T9" fmla="*/ 334 h 335"/>
                  <a:gd name="T10" fmla="*/ 335 w 336"/>
                  <a:gd name="T11" fmla="*/ 186 h 335"/>
                  <a:gd name="T12" fmla="*/ 335 w 336"/>
                  <a:gd name="T13" fmla="*/ 0 h 335"/>
                </a:gdLst>
                <a:ahLst/>
                <a:cxnLst>
                  <a:cxn ang="0">
                    <a:pos x="T0" y="T1"/>
                  </a:cxn>
                  <a:cxn ang="0">
                    <a:pos x="T2" y="T3"/>
                  </a:cxn>
                  <a:cxn ang="0">
                    <a:pos x="T4" y="T5"/>
                  </a:cxn>
                  <a:cxn ang="0">
                    <a:pos x="T6" y="T7"/>
                  </a:cxn>
                  <a:cxn ang="0">
                    <a:pos x="T8" y="T9"/>
                  </a:cxn>
                  <a:cxn ang="0">
                    <a:pos x="T10" y="T11"/>
                  </a:cxn>
                  <a:cxn ang="0">
                    <a:pos x="T12" y="T13"/>
                  </a:cxn>
                </a:cxnLst>
                <a:rect l="0" t="0" r="r" b="b"/>
                <a:pathLst>
                  <a:path w="336" h="335">
                    <a:moveTo>
                      <a:pt x="335" y="0"/>
                    </a:moveTo>
                    <a:lnTo>
                      <a:pt x="335" y="0"/>
                    </a:lnTo>
                    <a:lnTo>
                      <a:pt x="335" y="0"/>
                    </a:lnTo>
                    <a:cubicBezTo>
                      <a:pt x="0" y="334"/>
                      <a:pt x="0" y="334"/>
                      <a:pt x="0" y="334"/>
                    </a:cubicBezTo>
                    <a:cubicBezTo>
                      <a:pt x="186" y="334"/>
                      <a:pt x="186" y="334"/>
                      <a:pt x="186" y="334"/>
                    </a:cubicBezTo>
                    <a:cubicBezTo>
                      <a:pt x="279" y="334"/>
                      <a:pt x="335" y="279"/>
                      <a:pt x="335" y="186"/>
                    </a:cubicBezTo>
                    <a:cubicBezTo>
                      <a:pt x="335" y="0"/>
                      <a:pt x="335" y="0"/>
                      <a:pt x="335" y="0"/>
                    </a:cubicBezTo>
                  </a:path>
                </a:pathLst>
              </a:custGeom>
              <a:solidFill>
                <a:schemeClr val="accent3">
                  <a:lumMod val="50000"/>
                </a:schemeClr>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grpSp>
        <p:grpSp>
          <p:nvGrpSpPr>
            <p:cNvPr id="15" name="Group 367"/>
            <p:cNvGrpSpPr/>
            <p:nvPr/>
          </p:nvGrpSpPr>
          <p:grpSpPr>
            <a:xfrm>
              <a:off x="8805024" y="1287865"/>
              <a:ext cx="2161542" cy="2970356"/>
              <a:chOff x="1575114" y="2327124"/>
              <a:chExt cx="2161542" cy="2970356"/>
            </a:xfrm>
          </p:grpSpPr>
          <p:sp>
            <p:nvSpPr>
              <p:cNvPr id="19" name="ïṧḷïḓê-Freeform: Shape 368"/>
              <p:cNvSpPr>
                <a:spLocks/>
              </p:cNvSpPr>
              <p:nvPr/>
            </p:nvSpPr>
            <p:spPr bwMode="auto">
              <a:xfrm>
                <a:off x="1575114" y="4339406"/>
                <a:ext cx="1555093" cy="958074"/>
              </a:xfrm>
              <a:custGeom>
                <a:avLst/>
                <a:gdLst>
                  <a:gd name="T0" fmla="*/ 7522 w 7524"/>
                  <a:gd name="T1" fmla="*/ 2706 h 4633"/>
                  <a:gd name="T2" fmla="*/ 7522 w 7524"/>
                  <a:gd name="T3" fmla="*/ 2706 h 4633"/>
                  <a:gd name="T4" fmla="*/ 6871 w 7524"/>
                  <a:gd name="T5" fmla="*/ 2067 h 4633"/>
                  <a:gd name="T6" fmla="*/ 6719 w 7524"/>
                  <a:gd name="T7" fmla="*/ 2087 h 4633"/>
                  <a:gd name="T8" fmla="*/ 6254 w 7524"/>
                  <a:gd name="T9" fmla="*/ 2740 h 4633"/>
                  <a:gd name="T10" fmla="*/ 6167 w 7524"/>
                  <a:gd name="T11" fmla="*/ 2827 h 4633"/>
                  <a:gd name="T12" fmla="*/ 6080 w 7524"/>
                  <a:gd name="T13" fmla="*/ 2740 h 4633"/>
                  <a:gd name="T14" fmla="*/ 6168 w 7524"/>
                  <a:gd name="T15" fmla="*/ 2360 h 4633"/>
                  <a:gd name="T16" fmla="*/ 5984 w 7524"/>
                  <a:gd name="T17" fmla="*/ 2317 h 4633"/>
                  <a:gd name="T18" fmla="*/ 5844 w 7524"/>
                  <a:gd name="T19" fmla="*/ 2342 h 4633"/>
                  <a:gd name="T20" fmla="*/ 5855 w 7524"/>
                  <a:gd name="T21" fmla="*/ 2236 h 4633"/>
                  <a:gd name="T22" fmla="*/ 5023 w 7524"/>
                  <a:gd name="T23" fmla="*/ 1398 h 4633"/>
                  <a:gd name="T24" fmla="*/ 4710 w 7524"/>
                  <a:gd name="T25" fmla="*/ 1461 h 4633"/>
                  <a:gd name="T26" fmla="*/ 4247 w 7524"/>
                  <a:gd name="T27" fmla="*/ 2159 h 4633"/>
                  <a:gd name="T28" fmla="*/ 4156 w 7524"/>
                  <a:gd name="T29" fmla="*/ 2249 h 4633"/>
                  <a:gd name="T30" fmla="*/ 4155 w 7524"/>
                  <a:gd name="T31" fmla="*/ 2249 h 4633"/>
                  <a:gd name="T32" fmla="*/ 4066 w 7524"/>
                  <a:gd name="T33" fmla="*/ 2156 h 4633"/>
                  <a:gd name="T34" fmla="*/ 4617 w 7524"/>
                  <a:gd name="T35" fmla="*/ 1303 h 4633"/>
                  <a:gd name="T36" fmla="*/ 4291 w 7524"/>
                  <a:gd name="T37" fmla="*/ 0 h 4633"/>
                  <a:gd name="T38" fmla="*/ 4070 w 7524"/>
                  <a:gd name="T39" fmla="*/ 120 h 4633"/>
                  <a:gd name="T40" fmla="*/ 4113 w 7524"/>
                  <a:gd name="T41" fmla="*/ 903 h 4633"/>
                  <a:gd name="T42" fmla="*/ 3904 w 7524"/>
                  <a:gd name="T43" fmla="*/ 681 h 4633"/>
                  <a:gd name="T44" fmla="*/ 3754 w 7524"/>
                  <a:gd name="T45" fmla="*/ 1029 h 4633"/>
                  <a:gd name="T46" fmla="*/ 3599 w 7524"/>
                  <a:gd name="T47" fmla="*/ 681 h 4633"/>
                  <a:gd name="T48" fmla="*/ 3376 w 7524"/>
                  <a:gd name="T49" fmla="*/ 903 h 4633"/>
                  <a:gd name="T50" fmla="*/ 3420 w 7524"/>
                  <a:gd name="T51" fmla="*/ 114 h 4633"/>
                  <a:gd name="T52" fmla="*/ 3215 w 7524"/>
                  <a:gd name="T53" fmla="*/ 1 h 4633"/>
                  <a:gd name="T54" fmla="*/ 2755 w 7524"/>
                  <a:gd name="T55" fmla="*/ 1560 h 4633"/>
                  <a:gd name="T56" fmla="*/ 2630 w 7524"/>
                  <a:gd name="T57" fmla="*/ 1548 h 4633"/>
                  <a:gd name="T58" fmla="*/ 1855 w 7524"/>
                  <a:gd name="T59" fmla="*/ 2172 h 4633"/>
                  <a:gd name="T60" fmla="*/ 1643 w 7524"/>
                  <a:gd name="T61" fmla="*/ 2115 h 4633"/>
                  <a:gd name="T62" fmla="*/ 1426 w 7524"/>
                  <a:gd name="T63" fmla="*/ 2177 h 4633"/>
                  <a:gd name="T64" fmla="*/ 1565 w 7524"/>
                  <a:gd name="T65" fmla="*/ 2634 h 4633"/>
                  <a:gd name="T66" fmla="*/ 1478 w 7524"/>
                  <a:gd name="T67" fmla="*/ 2721 h 4633"/>
                  <a:gd name="T68" fmla="*/ 1392 w 7524"/>
                  <a:gd name="T69" fmla="*/ 2634 h 4633"/>
                  <a:gd name="T70" fmla="*/ 1129 w 7524"/>
                  <a:gd name="T71" fmla="*/ 2117 h 4633"/>
                  <a:gd name="T72" fmla="*/ 743 w 7524"/>
                  <a:gd name="T73" fmla="*/ 2005 h 4633"/>
                  <a:gd name="T74" fmla="*/ 11 w 7524"/>
                  <a:gd name="T75" fmla="*/ 2724 h 4633"/>
                  <a:gd name="T76" fmla="*/ 8 w 7524"/>
                  <a:gd name="T77" fmla="*/ 2724 h 4633"/>
                  <a:gd name="T78" fmla="*/ 8 w 7524"/>
                  <a:gd name="T79" fmla="*/ 3266 h 4633"/>
                  <a:gd name="T80" fmla="*/ 7524 w 7524"/>
                  <a:gd name="T81" fmla="*/ 3266 h 4633"/>
                  <a:gd name="T82" fmla="*/ 7524 w 7524"/>
                  <a:gd name="T83" fmla="*/ 2705 h 4633"/>
                  <a:gd name="T84" fmla="*/ 7522 w 7524"/>
                  <a:gd name="T85" fmla="*/ 2705 h 4633"/>
                  <a:gd name="T86" fmla="*/ 7522 w 7524"/>
                  <a:gd name="T87" fmla="*/ 2706 h 4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24" h="4633">
                    <a:moveTo>
                      <a:pt x="7522" y="2706"/>
                    </a:moveTo>
                    <a:lnTo>
                      <a:pt x="7522" y="2706"/>
                    </a:lnTo>
                    <a:cubicBezTo>
                      <a:pt x="7512" y="2352"/>
                      <a:pt x="7225" y="2067"/>
                      <a:pt x="6871" y="2067"/>
                    </a:cubicBezTo>
                    <a:cubicBezTo>
                      <a:pt x="6819" y="2067"/>
                      <a:pt x="6768" y="2075"/>
                      <a:pt x="6719" y="2087"/>
                    </a:cubicBezTo>
                    <a:cubicBezTo>
                      <a:pt x="6449" y="2181"/>
                      <a:pt x="6254" y="2437"/>
                      <a:pt x="6254" y="2740"/>
                    </a:cubicBezTo>
                    <a:cubicBezTo>
                      <a:pt x="6254" y="2788"/>
                      <a:pt x="6215" y="2827"/>
                      <a:pt x="6167" y="2827"/>
                    </a:cubicBezTo>
                    <a:cubicBezTo>
                      <a:pt x="6119" y="2827"/>
                      <a:pt x="6080" y="2788"/>
                      <a:pt x="6080" y="2740"/>
                    </a:cubicBezTo>
                    <a:cubicBezTo>
                      <a:pt x="6080" y="2604"/>
                      <a:pt x="6112" y="2475"/>
                      <a:pt x="6168" y="2360"/>
                    </a:cubicBezTo>
                    <a:cubicBezTo>
                      <a:pt x="6112" y="2333"/>
                      <a:pt x="6050" y="2317"/>
                      <a:pt x="5984" y="2317"/>
                    </a:cubicBezTo>
                    <a:cubicBezTo>
                      <a:pt x="5935" y="2317"/>
                      <a:pt x="5889" y="2327"/>
                      <a:pt x="5844" y="2342"/>
                    </a:cubicBezTo>
                    <a:cubicBezTo>
                      <a:pt x="5849" y="2307"/>
                      <a:pt x="5855" y="2272"/>
                      <a:pt x="5855" y="2236"/>
                    </a:cubicBezTo>
                    <a:cubicBezTo>
                      <a:pt x="5855" y="1773"/>
                      <a:pt x="5483" y="1398"/>
                      <a:pt x="5023" y="1398"/>
                    </a:cubicBezTo>
                    <a:cubicBezTo>
                      <a:pt x="4912" y="1398"/>
                      <a:pt x="4807" y="1421"/>
                      <a:pt x="4710" y="1461"/>
                    </a:cubicBezTo>
                    <a:cubicBezTo>
                      <a:pt x="4443" y="1580"/>
                      <a:pt x="4253" y="1846"/>
                      <a:pt x="4247" y="2159"/>
                    </a:cubicBezTo>
                    <a:cubicBezTo>
                      <a:pt x="4245" y="2209"/>
                      <a:pt x="4205" y="2249"/>
                      <a:pt x="4156" y="2249"/>
                    </a:cubicBezTo>
                    <a:lnTo>
                      <a:pt x="4155" y="2249"/>
                    </a:lnTo>
                    <a:cubicBezTo>
                      <a:pt x="4105" y="2247"/>
                      <a:pt x="4065" y="2206"/>
                      <a:pt x="4066" y="2156"/>
                    </a:cubicBezTo>
                    <a:cubicBezTo>
                      <a:pt x="4074" y="1777"/>
                      <a:pt x="4298" y="1454"/>
                      <a:pt x="4617" y="1303"/>
                    </a:cubicBezTo>
                    <a:cubicBezTo>
                      <a:pt x="4429" y="906"/>
                      <a:pt x="4313" y="466"/>
                      <a:pt x="4291" y="0"/>
                    </a:cubicBezTo>
                    <a:cubicBezTo>
                      <a:pt x="4221" y="51"/>
                      <a:pt x="4147" y="90"/>
                      <a:pt x="4070" y="120"/>
                    </a:cubicBezTo>
                    <a:cubicBezTo>
                      <a:pt x="4070" y="338"/>
                      <a:pt x="4077" y="693"/>
                      <a:pt x="4113" y="903"/>
                    </a:cubicBezTo>
                    <a:lnTo>
                      <a:pt x="3904" y="681"/>
                    </a:lnTo>
                    <a:lnTo>
                      <a:pt x="3754" y="1029"/>
                    </a:lnTo>
                    <a:lnTo>
                      <a:pt x="3599" y="681"/>
                    </a:lnTo>
                    <a:lnTo>
                      <a:pt x="3376" y="903"/>
                    </a:lnTo>
                    <a:cubicBezTo>
                      <a:pt x="3414" y="726"/>
                      <a:pt x="3420" y="342"/>
                      <a:pt x="3420" y="114"/>
                    </a:cubicBezTo>
                    <a:cubicBezTo>
                      <a:pt x="3349" y="85"/>
                      <a:pt x="3280" y="49"/>
                      <a:pt x="3215" y="1"/>
                    </a:cubicBezTo>
                    <a:cubicBezTo>
                      <a:pt x="3188" y="570"/>
                      <a:pt x="3023" y="1101"/>
                      <a:pt x="2755" y="1560"/>
                    </a:cubicBezTo>
                    <a:cubicBezTo>
                      <a:pt x="2714" y="1554"/>
                      <a:pt x="2673" y="1548"/>
                      <a:pt x="2630" y="1548"/>
                    </a:cubicBezTo>
                    <a:cubicBezTo>
                      <a:pt x="2251" y="1548"/>
                      <a:pt x="1935" y="1815"/>
                      <a:pt x="1855" y="2172"/>
                    </a:cubicBezTo>
                    <a:cubicBezTo>
                      <a:pt x="1792" y="2137"/>
                      <a:pt x="1720" y="2115"/>
                      <a:pt x="1643" y="2115"/>
                    </a:cubicBezTo>
                    <a:cubicBezTo>
                      <a:pt x="1563" y="2115"/>
                      <a:pt x="1490" y="2139"/>
                      <a:pt x="1426" y="2177"/>
                    </a:cubicBezTo>
                    <a:cubicBezTo>
                      <a:pt x="1513" y="2308"/>
                      <a:pt x="1565" y="2465"/>
                      <a:pt x="1565" y="2634"/>
                    </a:cubicBezTo>
                    <a:cubicBezTo>
                      <a:pt x="1565" y="2682"/>
                      <a:pt x="1526" y="2721"/>
                      <a:pt x="1478" y="2721"/>
                    </a:cubicBezTo>
                    <a:cubicBezTo>
                      <a:pt x="1430" y="2721"/>
                      <a:pt x="1392" y="2682"/>
                      <a:pt x="1392" y="2634"/>
                    </a:cubicBezTo>
                    <a:cubicBezTo>
                      <a:pt x="1392" y="2421"/>
                      <a:pt x="1287" y="2234"/>
                      <a:pt x="1129" y="2117"/>
                    </a:cubicBezTo>
                    <a:cubicBezTo>
                      <a:pt x="1017" y="2046"/>
                      <a:pt x="885" y="2005"/>
                      <a:pt x="743" y="2005"/>
                    </a:cubicBezTo>
                    <a:cubicBezTo>
                      <a:pt x="345" y="2005"/>
                      <a:pt x="22" y="2325"/>
                      <a:pt x="11" y="2724"/>
                    </a:cubicBezTo>
                    <a:lnTo>
                      <a:pt x="8" y="2724"/>
                    </a:lnTo>
                    <a:lnTo>
                      <a:pt x="8" y="3266"/>
                    </a:lnTo>
                    <a:cubicBezTo>
                      <a:pt x="0" y="4134"/>
                      <a:pt x="6407" y="4633"/>
                      <a:pt x="7524" y="3266"/>
                    </a:cubicBezTo>
                    <a:lnTo>
                      <a:pt x="7524" y="2705"/>
                    </a:lnTo>
                    <a:lnTo>
                      <a:pt x="7522" y="2705"/>
                    </a:lnTo>
                    <a:lnTo>
                      <a:pt x="7522" y="2706"/>
                    </a:lnTo>
                    <a:close/>
                  </a:path>
                </a:pathLst>
              </a:custGeom>
              <a:solidFill>
                <a:schemeClr val="tx2">
                  <a:lumMod val="20000"/>
                  <a:lumOff val="80000"/>
                </a:schemeClr>
              </a:solidFill>
              <a:ln w="0">
                <a:noFill/>
                <a:prstDash val="solid"/>
                <a:round/>
                <a:headEnd/>
                <a:tailEnd/>
              </a:ln>
            </p:spPr>
            <p:txBody>
              <a:bodyPr anchor="ctr"/>
              <a:lstStyle/>
              <a:p>
                <a:pPr algn="ctr"/>
                <a:endParaRPr>
                  <a:ea typeface="微软雅黑 Light" panose="020B0502040204020203" pitchFamily="34" charset="-122"/>
                  <a:cs typeface="+mn-ea"/>
                  <a:sym typeface="+mn-lt"/>
                </a:endParaRPr>
              </a:p>
            </p:txBody>
          </p:sp>
          <p:grpSp>
            <p:nvGrpSpPr>
              <p:cNvPr id="20" name="Group 369"/>
              <p:cNvGrpSpPr/>
              <p:nvPr/>
            </p:nvGrpSpPr>
            <p:grpSpPr>
              <a:xfrm>
                <a:off x="2013053" y="2327124"/>
                <a:ext cx="1723603" cy="2244252"/>
                <a:chOff x="4118760" y="4761439"/>
                <a:chExt cx="3447200" cy="4488502"/>
              </a:xfrm>
            </p:grpSpPr>
            <p:sp>
              <p:nvSpPr>
                <p:cNvPr id="21" name="ïṧḷïḓê-Freeform: Shape 370"/>
                <p:cNvSpPr>
                  <a:spLocks/>
                </p:cNvSpPr>
                <p:nvPr/>
              </p:nvSpPr>
              <p:spPr bwMode="auto">
                <a:xfrm rot="1809314">
                  <a:off x="4469495" y="7715814"/>
                  <a:ext cx="1233004" cy="1531658"/>
                </a:xfrm>
                <a:custGeom>
                  <a:avLst/>
                  <a:gdLst>
                    <a:gd name="T0" fmla="*/ 263 w 4756"/>
                    <a:gd name="T1" fmla="*/ 0 h 5914"/>
                    <a:gd name="T2" fmla="*/ 0 w 4756"/>
                    <a:gd name="T3" fmla="*/ 3528 h 5914"/>
                    <a:gd name="T4" fmla="*/ 970 w 4756"/>
                    <a:gd name="T5" fmla="*/ 2841 h 5914"/>
                    <a:gd name="T6" fmla="*/ 2410 w 4756"/>
                    <a:gd name="T7" fmla="*/ 5913 h 5914"/>
                    <a:gd name="T8" fmla="*/ 3785 w 4756"/>
                    <a:gd name="T9" fmla="*/ 2834 h 5914"/>
                    <a:gd name="T10" fmla="*/ 4755 w 4756"/>
                    <a:gd name="T11" fmla="*/ 3528 h 5914"/>
                    <a:gd name="T12" fmla="*/ 4518 w 4756"/>
                    <a:gd name="T13" fmla="*/ 0 h 5914"/>
                    <a:gd name="T14" fmla="*/ 263 w 4756"/>
                    <a:gd name="T15" fmla="*/ 0 h 59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56" h="5914">
                      <a:moveTo>
                        <a:pt x="263" y="0"/>
                      </a:moveTo>
                      <a:lnTo>
                        <a:pt x="0" y="3528"/>
                      </a:lnTo>
                      <a:lnTo>
                        <a:pt x="970" y="2841"/>
                      </a:lnTo>
                      <a:lnTo>
                        <a:pt x="2410" y="5913"/>
                      </a:lnTo>
                      <a:lnTo>
                        <a:pt x="3785" y="2834"/>
                      </a:lnTo>
                      <a:lnTo>
                        <a:pt x="4755" y="3528"/>
                      </a:lnTo>
                      <a:lnTo>
                        <a:pt x="4518" y="0"/>
                      </a:lnTo>
                      <a:lnTo>
                        <a:pt x="263" y="0"/>
                      </a:lnTo>
                    </a:path>
                  </a:pathLst>
                </a:custGeom>
                <a:solidFill>
                  <a:srgbClr val="FF6400"/>
                </a:solidFill>
                <a:ln>
                  <a:noFill/>
                </a:ln>
                <a:effectLst/>
              </p:spPr>
              <p:txBody>
                <a:bodyPr anchor="ctr"/>
                <a:lstStyle/>
                <a:p>
                  <a:pPr algn="ctr"/>
                  <a:endParaRPr>
                    <a:ea typeface="微软雅黑 Light" panose="020B0502040204020203" pitchFamily="34" charset="-122"/>
                    <a:cs typeface="+mn-ea"/>
                    <a:sym typeface="+mn-lt"/>
                  </a:endParaRPr>
                </a:p>
              </p:txBody>
            </p:sp>
            <p:sp>
              <p:nvSpPr>
                <p:cNvPr id="22" name="ïṧḷïḓê-Freeform: Shape 371"/>
                <p:cNvSpPr>
                  <a:spLocks/>
                </p:cNvSpPr>
                <p:nvPr/>
              </p:nvSpPr>
              <p:spPr bwMode="auto">
                <a:xfrm rot="1809314">
                  <a:off x="4731911" y="7756928"/>
                  <a:ext cx="999671" cy="975003"/>
                </a:xfrm>
                <a:custGeom>
                  <a:avLst/>
                  <a:gdLst>
                    <a:gd name="T0" fmla="*/ 3619 w 3858"/>
                    <a:gd name="T1" fmla="*/ 0 h 3767"/>
                    <a:gd name="T2" fmla="*/ 174 w 3858"/>
                    <a:gd name="T3" fmla="*/ 0 h 3767"/>
                    <a:gd name="T4" fmla="*/ 244 w 3858"/>
                    <a:gd name="T5" fmla="*/ 154 h 3767"/>
                    <a:gd name="T6" fmla="*/ 0 w 3858"/>
                    <a:gd name="T7" fmla="*/ 2442 h 3767"/>
                    <a:gd name="T8" fmla="*/ 945 w 3858"/>
                    <a:gd name="T9" fmla="*/ 1645 h 3767"/>
                    <a:gd name="T10" fmla="*/ 1935 w 3858"/>
                    <a:gd name="T11" fmla="*/ 3766 h 3767"/>
                    <a:gd name="T12" fmla="*/ 2892 w 3858"/>
                    <a:gd name="T13" fmla="*/ 1626 h 3767"/>
                    <a:gd name="T14" fmla="*/ 3857 w 3858"/>
                    <a:gd name="T15" fmla="*/ 2442 h 3767"/>
                    <a:gd name="T16" fmla="*/ 3599 w 3858"/>
                    <a:gd name="T17" fmla="*/ 45 h 3767"/>
                    <a:gd name="T18" fmla="*/ 3619 w 3858"/>
                    <a:gd name="T19" fmla="*/ 0 h 3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58" h="3767">
                      <a:moveTo>
                        <a:pt x="3619" y="0"/>
                      </a:moveTo>
                      <a:lnTo>
                        <a:pt x="174" y="0"/>
                      </a:lnTo>
                      <a:lnTo>
                        <a:pt x="244" y="154"/>
                      </a:lnTo>
                      <a:lnTo>
                        <a:pt x="0" y="2442"/>
                      </a:lnTo>
                      <a:lnTo>
                        <a:pt x="945" y="1645"/>
                      </a:lnTo>
                      <a:lnTo>
                        <a:pt x="1935" y="3766"/>
                      </a:lnTo>
                      <a:lnTo>
                        <a:pt x="2892" y="1626"/>
                      </a:lnTo>
                      <a:lnTo>
                        <a:pt x="3857" y="2442"/>
                      </a:lnTo>
                      <a:lnTo>
                        <a:pt x="3599" y="45"/>
                      </a:lnTo>
                      <a:lnTo>
                        <a:pt x="3619" y="0"/>
                      </a:lnTo>
                    </a:path>
                  </a:pathLst>
                </a:custGeom>
                <a:solidFill>
                  <a:srgbClr val="FFC000"/>
                </a:solidFill>
                <a:ln>
                  <a:noFill/>
                </a:ln>
                <a:effectLst/>
              </p:spPr>
              <p:txBody>
                <a:bodyPr anchor="ctr"/>
                <a:lstStyle/>
                <a:p>
                  <a:pPr algn="ctr"/>
                  <a:endParaRPr>
                    <a:ea typeface="微软雅黑 Light" panose="020B0502040204020203" pitchFamily="34" charset="-122"/>
                    <a:cs typeface="+mn-ea"/>
                    <a:sym typeface="+mn-lt"/>
                  </a:endParaRPr>
                </a:p>
              </p:txBody>
            </p:sp>
            <p:sp>
              <p:nvSpPr>
                <p:cNvPr id="23" name="ïṧḷïḓê-Freeform: Shape 372"/>
                <p:cNvSpPr>
                  <a:spLocks/>
                </p:cNvSpPr>
                <p:nvPr/>
              </p:nvSpPr>
              <p:spPr bwMode="auto">
                <a:xfrm rot="1809314">
                  <a:off x="4118760" y="5940647"/>
                  <a:ext cx="733169" cy="1979725"/>
                </a:xfrm>
                <a:custGeom>
                  <a:avLst/>
                  <a:gdLst>
                    <a:gd name="T0" fmla="*/ 2507 w 2829"/>
                    <a:gd name="T1" fmla="*/ 0 h 7642"/>
                    <a:gd name="T2" fmla="*/ 328 w 2829"/>
                    <a:gd name="T3" fmla="*/ 2076 h 7642"/>
                    <a:gd name="T4" fmla="*/ 0 w 2829"/>
                    <a:gd name="T5" fmla="*/ 7641 h 7642"/>
                    <a:gd name="T6" fmla="*/ 663 w 2829"/>
                    <a:gd name="T7" fmla="*/ 7641 h 7642"/>
                    <a:gd name="T8" fmla="*/ 1498 w 2829"/>
                    <a:gd name="T9" fmla="*/ 4518 h 7642"/>
                    <a:gd name="T10" fmla="*/ 2828 w 2829"/>
                    <a:gd name="T11" fmla="*/ 3933 h 7642"/>
                    <a:gd name="T12" fmla="*/ 2507 w 2829"/>
                    <a:gd name="T13" fmla="*/ 0 h 7642"/>
                  </a:gdLst>
                  <a:ahLst/>
                  <a:cxnLst>
                    <a:cxn ang="0">
                      <a:pos x="T0" y="T1"/>
                    </a:cxn>
                    <a:cxn ang="0">
                      <a:pos x="T2" y="T3"/>
                    </a:cxn>
                    <a:cxn ang="0">
                      <a:pos x="T4" y="T5"/>
                    </a:cxn>
                    <a:cxn ang="0">
                      <a:pos x="T6" y="T7"/>
                    </a:cxn>
                    <a:cxn ang="0">
                      <a:pos x="T8" y="T9"/>
                    </a:cxn>
                    <a:cxn ang="0">
                      <a:pos x="T10" y="T11"/>
                    </a:cxn>
                    <a:cxn ang="0">
                      <a:pos x="T12" y="T13"/>
                    </a:cxn>
                  </a:cxnLst>
                  <a:rect l="0" t="0" r="r" b="b"/>
                  <a:pathLst>
                    <a:path w="2829" h="7642">
                      <a:moveTo>
                        <a:pt x="2507" y="0"/>
                      </a:moveTo>
                      <a:lnTo>
                        <a:pt x="328" y="2076"/>
                      </a:lnTo>
                      <a:lnTo>
                        <a:pt x="0" y="7641"/>
                      </a:lnTo>
                      <a:lnTo>
                        <a:pt x="663" y="7641"/>
                      </a:lnTo>
                      <a:lnTo>
                        <a:pt x="1498" y="4518"/>
                      </a:lnTo>
                      <a:lnTo>
                        <a:pt x="2828" y="3933"/>
                      </a:lnTo>
                      <a:lnTo>
                        <a:pt x="2507" y="0"/>
                      </a:lnTo>
                    </a:path>
                  </a:pathLst>
                </a:custGeom>
                <a:solidFill>
                  <a:schemeClr val="accent1"/>
                </a:solidFill>
                <a:ln>
                  <a:noFill/>
                </a:ln>
                <a:effectLst/>
              </p:spPr>
              <p:txBody>
                <a:bodyPr anchor="ctr"/>
                <a:lstStyle/>
                <a:p>
                  <a:pPr algn="ctr"/>
                  <a:endParaRPr>
                    <a:ea typeface="微软雅黑 Light" panose="020B0502040204020203" pitchFamily="34" charset="-122"/>
                    <a:cs typeface="+mn-ea"/>
                    <a:sym typeface="+mn-lt"/>
                  </a:endParaRPr>
                </a:p>
              </p:txBody>
            </p:sp>
            <p:sp>
              <p:nvSpPr>
                <p:cNvPr id="24" name="ïṧḷïḓê-Freeform: Shape 373"/>
                <p:cNvSpPr>
                  <a:spLocks/>
                </p:cNvSpPr>
                <p:nvPr/>
              </p:nvSpPr>
              <p:spPr bwMode="auto">
                <a:xfrm rot="1809314">
                  <a:off x="6407299" y="7270216"/>
                  <a:ext cx="733169" cy="1979725"/>
                </a:xfrm>
                <a:custGeom>
                  <a:avLst/>
                  <a:gdLst>
                    <a:gd name="T0" fmla="*/ 321 w 2829"/>
                    <a:gd name="T1" fmla="*/ 0 h 7642"/>
                    <a:gd name="T2" fmla="*/ 2500 w 2829"/>
                    <a:gd name="T3" fmla="*/ 2076 h 7642"/>
                    <a:gd name="T4" fmla="*/ 2828 w 2829"/>
                    <a:gd name="T5" fmla="*/ 7641 h 7642"/>
                    <a:gd name="T6" fmla="*/ 2159 w 2829"/>
                    <a:gd name="T7" fmla="*/ 7641 h 7642"/>
                    <a:gd name="T8" fmla="*/ 1330 w 2829"/>
                    <a:gd name="T9" fmla="*/ 4518 h 7642"/>
                    <a:gd name="T10" fmla="*/ 0 w 2829"/>
                    <a:gd name="T11" fmla="*/ 3933 h 7642"/>
                    <a:gd name="T12" fmla="*/ 321 w 2829"/>
                    <a:gd name="T13" fmla="*/ 0 h 7642"/>
                  </a:gdLst>
                  <a:ahLst/>
                  <a:cxnLst>
                    <a:cxn ang="0">
                      <a:pos x="T0" y="T1"/>
                    </a:cxn>
                    <a:cxn ang="0">
                      <a:pos x="T2" y="T3"/>
                    </a:cxn>
                    <a:cxn ang="0">
                      <a:pos x="T4" y="T5"/>
                    </a:cxn>
                    <a:cxn ang="0">
                      <a:pos x="T6" y="T7"/>
                    </a:cxn>
                    <a:cxn ang="0">
                      <a:pos x="T8" y="T9"/>
                    </a:cxn>
                    <a:cxn ang="0">
                      <a:pos x="T10" y="T11"/>
                    </a:cxn>
                    <a:cxn ang="0">
                      <a:pos x="T12" y="T13"/>
                    </a:cxn>
                  </a:cxnLst>
                  <a:rect l="0" t="0" r="r" b="b"/>
                  <a:pathLst>
                    <a:path w="2829" h="7642">
                      <a:moveTo>
                        <a:pt x="321" y="0"/>
                      </a:moveTo>
                      <a:lnTo>
                        <a:pt x="2500" y="2076"/>
                      </a:lnTo>
                      <a:lnTo>
                        <a:pt x="2828" y="7641"/>
                      </a:lnTo>
                      <a:lnTo>
                        <a:pt x="2159" y="7641"/>
                      </a:lnTo>
                      <a:lnTo>
                        <a:pt x="1330" y="4518"/>
                      </a:lnTo>
                      <a:lnTo>
                        <a:pt x="0" y="3933"/>
                      </a:lnTo>
                      <a:lnTo>
                        <a:pt x="321" y="0"/>
                      </a:lnTo>
                    </a:path>
                  </a:pathLst>
                </a:custGeom>
                <a:solidFill>
                  <a:schemeClr val="accent1"/>
                </a:solidFill>
                <a:ln>
                  <a:noFill/>
                </a:ln>
                <a:effectLst/>
              </p:spPr>
              <p:txBody>
                <a:bodyPr anchor="ctr"/>
                <a:lstStyle/>
                <a:p>
                  <a:pPr algn="ctr"/>
                  <a:endParaRPr>
                    <a:ea typeface="微软雅黑 Light" panose="020B0502040204020203" pitchFamily="34" charset="-122"/>
                    <a:cs typeface="+mn-ea"/>
                    <a:sym typeface="+mn-lt"/>
                  </a:endParaRPr>
                </a:p>
              </p:txBody>
            </p:sp>
            <p:sp>
              <p:nvSpPr>
                <p:cNvPr id="25" name="ïṧḷïḓê-Freeform: Shape 374"/>
                <p:cNvSpPr>
                  <a:spLocks/>
                </p:cNvSpPr>
                <p:nvPr/>
              </p:nvSpPr>
              <p:spPr bwMode="auto">
                <a:xfrm rot="1809314">
                  <a:off x="5239860" y="4761439"/>
                  <a:ext cx="2099995" cy="3397080"/>
                </a:xfrm>
                <a:custGeom>
                  <a:avLst/>
                  <a:gdLst>
                    <a:gd name="T0" fmla="*/ 7339 w 8099"/>
                    <a:gd name="T1" fmla="*/ 13110 h 13111"/>
                    <a:gd name="T2" fmla="*/ 7339 w 8099"/>
                    <a:gd name="T3" fmla="*/ 13110 h 13111"/>
                    <a:gd name="T4" fmla="*/ 8098 w 8099"/>
                    <a:gd name="T5" fmla="*/ 8734 h 13111"/>
                    <a:gd name="T6" fmla="*/ 4049 w 8099"/>
                    <a:gd name="T7" fmla="*/ 0 h 13111"/>
                    <a:gd name="T8" fmla="*/ 0 w 8099"/>
                    <a:gd name="T9" fmla="*/ 8734 h 13111"/>
                    <a:gd name="T10" fmla="*/ 759 w 8099"/>
                    <a:gd name="T11" fmla="*/ 13110 h 13111"/>
                    <a:gd name="T12" fmla="*/ 7339 w 8099"/>
                    <a:gd name="T13" fmla="*/ 13110 h 13111"/>
                  </a:gdLst>
                  <a:ahLst/>
                  <a:cxnLst>
                    <a:cxn ang="0">
                      <a:pos x="T0" y="T1"/>
                    </a:cxn>
                    <a:cxn ang="0">
                      <a:pos x="T2" y="T3"/>
                    </a:cxn>
                    <a:cxn ang="0">
                      <a:pos x="T4" y="T5"/>
                    </a:cxn>
                    <a:cxn ang="0">
                      <a:pos x="T6" y="T7"/>
                    </a:cxn>
                    <a:cxn ang="0">
                      <a:pos x="T8" y="T9"/>
                    </a:cxn>
                    <a:cxn ang="0">
                      <a:pos x="T10" y="T11"/>
                    </a:cxn>
                    <a:cxn ang="0">
                      <a:pos x="T12" y="T13"/>
                    </a:cxn>
                  </a:cxnLst>
                  <a:rect l="0" t="0" r="r" b="b"/>
                  <a:pathLst>
                    <a:path w="8099" h="13111">
                      <a:moveTo>
                        <a:pt x="7339" y="13110"/>
                      </a:moveTo>
                      <a:lnTo>
                        <a:pt x="7339" y="13110"/>
                      </a:lnTo>
                      <a:cubicBezTo>
                        <a:pt x="7821" y="11799"/>
                        <a:pt x="8098" y="10309"/>
                        <a:pt x="8098" y="8734"/>
                      </a:cubicBezTo>
                      <a:cubicBezTo>
                        <a:pt x="8098" y="4846"/>
                        <a:pt x="6440" y="1504"/>
                        <a:pt x="4049" y="0"/>
                      </a:cubicBezTo>
                      <a:cubicBezTo>
                        <a:pt x="1665" y="1504"/>
                        <a:pt x="0" y="4846"/>
                        <a:pt x="0" y="8734"/>
                      </a:cubicBezTo>
                      <a:cubicBezTo>
                        <a:pt x="0" y="10309"/>
                        <a:pt x="277" y="11799"/>
                        <a:pt x="759" y="13110"/>
                      </a:cubicBezTo>
                      <a:lnTo>
                        <a:pt x="7339" y="13110"/>
                      </a:lnTo>
                    </a:path>
                  </a:pathLst>
                </a:custGeom>
                <a:solidFill>
                  <a:schemeClr val="accent1">
                    <a:lumMod val="20000"/>
                    <a:lumOff val="80000"/>
                  </a:schemeClr>
                </a:solidFill>
                <a:ln>
                  <a:noFill/>
                </a:ln>
                <a:effectLst/>
              </p:spPr>
              <p:txBody>
                <a:bodyPr anchor="ctr"/>
                <a:lstStyle/>
                <a:p>
                  <a:pPr algn="ctr"/>
                  <a:endParaRPr>
                    <a:ea typeface="微软雅黑 Light" panose="020B0502040204020203" pitchFamily="34" charset="-122"/>
                    <a:cs typeface="+mn-ea"/>
                    <a:sym typeface="+mn-lt"/>
                  </a:endParaRPr>
                </a:p>
              </p:txBody>
            </p:sp>
            <p:sp>
              <p:nvSpPr>
                <p:cNvPr id="26" name="ïṧḷïḓê-Freeform: Shape 375"/>
                <p:cNvSpPr>
                  <a:spLocks/>
                </p:cNvSpPr>
                <p:nvPr/>
              </p:nvSpPr>
              <p:spPr bwMode="auto">
                <a:xfrm rot="1809314">
                  <a:off x="6441616" y="4953927"/>
                  <a:ext cx="1124344" cy="556655"/>
                </a:xfrm>
                <a:custGeom>
                  <a:avLst/>
                  <a:gdLst>
                    <a:gd name="T0" fmla="*/ 4337 w 4338"/>
                    <a:gd name="T1" fmla="*/ 2153 h 2154"/>
                    <a:gd name="T2" fmla="*/ 4337 w 4338"/>
                    <a:gd name="T3" fmla="*/ 2153 h 2154"/>
                    <a:gd name="T4" fmla="*/ 2165 w 4338"/>
                    <a:gd name="T5" fmla="*/ 0 h 2154"/>
                    <a:gd name="T6" fmla="*/ 0 w 4338"/>
                    <a:gd name="T7" fmla="*/ 2153 h 2154"/>
                    <a:gd name="T8" fmla="*/ 4337 w 4338"/>
                    <a:gd name="T9" fmla="*/ 2153 h 2154"/>
                  </a:gdLst>
                  <a:ahLst/>
                  <a:cxnLst>
                    <a:cxn ang="0">
                      <a:pos x="T0" y="T1"/>
                    </a:cxn>
                    <a:cxn ang="0">
                      <a:pos x="T2" y="T3"/>
                    </a:cxn>
                    <a:cxn ang="0">
                      <a:pos x="T4" y="T5"/>
                    </a:cxn>
                    <a:cxn ang="0">
                      <a:pos x="T6" y="T7"/>
                    </a:cxn>
                    <a:cxn ang="0">
                      <a:pos x="T8" y="T9"/>
                    </a:cxn>
                  </a:cxnLst>
                  <a:rect l="0" t="0" r="r" b="b"/>
                  <a:pathLst>
                    <a:path w="4338" h="2154">
                      <a:moveTo>
                        <a:pt x="4337" y="2153"/>
                      </a:moveTo>
                      <a:lnTo>
                        <a:pt x="4337" y="2153"/>
                      </a:lnTo>
                      <a:cubicBezTo>
                        <a:pt x="3721" y="1253"/>
                        <a:pt x="2988" y="514"/>
                        <a:pt x="2165" y="0"/>
                      </a:cubicBezTo>
                      <a:cubicBezTo>
                        <a:pt x="1343" y="514"/>
                        <a:pt x="610" y="1253"/>
                        <a:pt x="0" y="2153"/>
                      </a:cubicBezTo>
                      <a:lnTo>
                        <a:pt x="4337" y="2153"/>
                      </a:lnTo>
                    </a:path>
                  </a:pathLst>
                </a:custGeom>
                <a:solidFill>
                  <a:schemeClr val="accent1"/>
                </a:solidFill>
                <a:ln>
                  <a:noFill/>
                </a:ln>
                <a:effectLst/>
              </p:spPr>
              <p:txBody>
                <a:bodyPr anchor="ctr"/>
                <a:lstStyle/>
                <a:p>
                  <a:pPr algn="ctr"/>
                  <a:endParaRPr>
                    <a:ea typeface="微软雅黑 Light" panose="020B0502040204020203" pitchFamily="34" charset="-122"/>
                    <a:cs typeface="+mn-ea"/>
                    <a:sym typeface="+mn-lt"/>
                  </a:endParaRPr>
                </a:p>
              </p:txBody>
            </p:sp>
            <p:sp>
              <p:nvSpPr>
                <p:cNvPr id="27" name="ïṧḷïḓê-Freeform: Shape 376"/>
                <p:cNvSpPr>
                  <a:spLocks/>
                </p:cNvSpPr>
                <p:nvPr/>
              </p:nvSpPr>
              <p:spPr bwMode="auto">
                <a:xfrm rot="1809314">
                  <a:off x="5261122" y="6435272"/>
                  <a:ext cx="2029081" cy="93728"/>
                </a:xfrm>
                <a:custGeom>
                  <a:avLst/>
                  <a:gdLst>
                    <a:gd name="T0" fmla="*/ 58 w 7829"/>
                    <a:gd name="T1" fmla="*/ 0 h 367"/>
                    <a:gd name="T2" fmla="*/ 58 w 7829"/>
                    <a:gd name="T3" fmla="*/ 0 h 367"/>
                    <a:gd name="T4" fmla="*/ 0 w 7829"/>
                    <a:gd name="T5" fmla="*/ 366 h 367"/>
                    <a:gd name="T6" fmla="*/ 7828 w 7829"/>
                    <a:gd name="T7" fmla="*/ 366 h 367"/>
                    <a:gd name="T8" fmla="*/ 7770 w 7829"/>
                    <a:gd name="T9" fmla="*/ 0 h 367"/>
                    <a:gd name="T10" fmla="*/ 58 w 7829"/>
                    <a:gd name="T11" fmla="*/ 0 h 367"/>
                  </a:gdLst>
                  <a:ahLst/>
                  <a:cxnLst>
                    <a:cxn ang="0">
                      <a:pos x="T0" y="T1"/>
                    </a:cxn>
                    <a:cxn ang="0">
                      <a:pos x="T2" y="T3"/>
                    </a:cxn>
                    <a:cxn ang="0">
                      <a:pos x="T4" y="T5"/>
                    </a:cxn>
                    <a:cxn ang="0">
                      <a:pos x="T6" y="T7"/>
                    </a:cxn>
                    <a:cxn ang="0">
                      <a:pos x="T8" y="T9"/>
                    </a:cxn>
                    <a:cxn ang="0">
                      <a:pos x="T10" y="T11"/>
                    </a:cxn>
                  </a:cxnLst>
                  <a:rect l="0" t="0" r="r" b="b"/>
                  <a:pathLst>
                    <a:path w="7829" h="367">
                      <a:moveTo>
                        <a:pt x="58" y="0"/>
                      </a:moveTo>
                      <a:lnTo>
                        <a:pt x="58" y="0"/>
                      </a:lnTo>
                      <a:cubicBezTo>
                        <a:pt x="39" y="122"/>
                        <a:pt x="20" y="244"/>
                        <a:pt x="0" y="366"/>
                      </a:cubicBezTo>
                      <a:cubicBezTo>
                        <a:pt x="7828" y="366"/>
                        <a:pt x="7828" y="366"/>
                        <a:pt x="7828" y="366"/>
                      </a:cubicBezTo>
                      <a:cubicBezTo>
                        <a:pt x="7808" y="244"/>
                        <a:pt x="7789" y="122"/>
                        <a:pt x="7770" y="0"/>
                      </a:cubicBezTo>
                      <a:lnTo>
                        <a:pt x="58" y="0"/>
                      </a:lnTo>
                    </a:path>
                  </a:pathLst>
                </a:custGeom>
                <a:solidFill>
                  <a:schemeClr val="accent1"/>
                </a:solidFill>
                <a:ln>
                  <a:noFill/>
                </a:ln>
                <a:effectLst/>
              </p:spPr>
              <p:txBody>
                <a:bodyPr anchor="ctr"/>
                <a:lstStyle/>
                <a:p>
                  <a:pPr algn="ctr"/>
                  <a:endParaRPr>
                    <a:ea typeface="微软雅黑 Light" panose="020B0502040204020203" pitchFamily="34" charset="-122"/>
                    <a:cs typeface="+mn-ea"/>
                    <a:sym typeface="+mn-lt"/>
                  </a:endParaRPr>
                </a:p>
              </p:txBody>
            </p:sp>
            <p:sp>
              <p:nvSpPr>
                <p:cNvPr id="28" name="ïṧḷïḓê-Freeform: Shape 377"/>
                <p:cNvSpPr>
                  <a:spLocks/>
                </p:cNvSpPr>
                <p:nvPr/>
              </p:nvSpPr>
              <p:spPr bwMode="auto">
                <a:xfrm rot="1809314">
                  <a:off x="5149287" y="6589619"/>
                  <a:ext cx="2071401" cy="104016"/>
                </a:xfrm>
                <a:custGeom>
                  <a:avLst/>
                  <a:gdLst>
                    <a:gd name="T0" fmla="*/ 7988 w 7989"/>
                    <a:gd name="T1" fmla="*/ 405 h 406"/>
                    <a:gd name="T2" fmla="*/ 7988 w 7989"/>
                    <a:gd name="T3" fmla="*/ 405 h 406"/>
                    <a:gd name="T4" fmla="*/ 7950 w 7989"/>
                    <a:gd name="T5" fmla="*/ 0 h 406"/>
                    <a:gd name="T6" fmla="*/ 33 w 7989"/>
                    <a:gd name="T7" fmla="*/ 0 h 406"/>
                    <a:gd name="T8" fmla="*/ 0 w 7989"/>
                    <a:gd name="T9" fmla="*/ 405 h 406"/>
                    <a:gd name="T10" fmla="*/ 7988 w 7989"/>
                    <a:gd name="T11" fmla="*/ 405 h 406"/>
                  </a:gdLst>
                  <a:ahLst/>
                  <a:cxnLst>
                    <a:cxn ang="0">
                      <a:pos x="T0" y="T1"/>
                    </a:cxn>
                    <a:cxn ang="0">
                      <a:pos x="T2" y="T3"/>
                    </a:cxn>
                    <a:cxn ang="0">
                      <a:pos x="T4" y="T5"/>
                    </a:cxn>
                    <a:cxn ang="0">
                      <a:pos x="T6" y="T7"/>
                    </a:cxn>
                    <a:cxn ang="0">
                      <a:pos x="T8" y="T9"/>
                    </a:cxn>
                    <a:cxn ang="0">
                      <a:pos x="T10" y="T11"/>
                    </a:cxn>
                  </a:cxnLst>
                  <a:rect l="0" t="0" r="r" b="b"/>
                  <a:pathLst>
                    <a:path w="7989" h="406">
                      <a:moveTo>
                        <a:pt x="7988" y="405"/>
                      </a:moveTo>
                      <a:lnTo>
                        <a:pt x="7988" y="405"/>
                      </a:lnTo>
                      <a:cubicBezTo>
                        <a:pt x="7975" y="263"/>
                        <a:pt x="7962" y="122"/>
                        <a:pt x="7950" y="0"/>
                      </a:cubicBezTo>
                      <a:cubicBezTo>
                        <a:pt x="33" y="0"/>
                        <a:pt x="33" y="0"/>
                        <a:pt x="33" y="0"/>
                      </a:cubicBezTo>
                      <a:cubicBezTo>
                        <a:pt x="20" y="122"/>
                        <a:pt x="7" y="263"/>
                        <a:pt x="0" y="405"/>
                      </a:cubicBezTo>
                      <a:lnTo>
                        <a:pt x="7988" y="405"/>
                      </a:lnTo>
                    </a:path>
                  </a:pathLst>
                </a:custGeom>
                <a:solidFill>
                  <a:schemeClr val="accent1"/>
                </a:solidFill>
                <a:ln>
                  <a:noFill/>
                </a:ln>
                <a:effectLst/>
              </p:spPr>
              <p:txBody>
                <a:bodyPr anchor="ctr"/>
                <a:lstStyle/>
                <a:p>
                  <a:pPr algn="ctr"/>
                  <a:endParaRPr>
                    <a:ea typeface="微软雅黑 Light" panose="020B0502040204020203" pitchFamily="34" charset="-122"/>
                    <a:cs typeface="+mn-ea"/>
                    <a:sym typeface="+mn-lt"/>
                  </a:endParaRPr>
                </a:p>
              </p:txBody>
            </p:sp>
            <p:sp>
              <p:nvSpPr>
                <p:cNvPr id="29" name="ïṧḷïḓê-Freeform: Shape 378"/>
                <p:cNvSpPr>
                  <a:spLocks/>
                </p:cNvSpPr>
                <p:nvPr/>
              </p:nvSpPr>
              <p:spPr bwMode="auto">
                <a:xfrm rot="1809314">
                  <a:off x="4589372" y="7801591"/>
                  <a:ext cx="1668788" cy="296045"/>
                </a:xfrm>
                <a:custGeom>
                  <a:avLst/>
                  <a:gdLst>
                    <a:gd name="T0" fmla="*/ 6091 w 6440"/>
                    <a:gd name="T1" fmla="*/ 1144 h 1145"/>
                    <a:gd name="T2" fmla="*/ 6091 w 6440"/>
                    <a:gd name="T3" fmla="*/ 1144 h 1145"/>
                    <a:gd name="T4" fmla="*/ 6439 w 6440"/>
                    <a:gd name="T5" fmla="*/ 0 h 1145"/>
                    <a:gd name="T6" fmla="*/ 0 w 6440"/>
                    <a:gd name="T7" fmla="*/ 0 h 1145"/>
                    <a:gd name="T8" fmla="*/ 347 w 6440"/>
                    <a:gd name="T9" fmla="*/ 1144 h 1145"/>
                    <a:gd name="T10" fmla="*/ 6091 w 6440"/>
                    <a:gd name="T11" fmla="*/ 1144 h 1145"/>
                  </a:gdLst>
                  <a:ahLst/>
                  <a:cxnLst>
                    <a:cxn ang="0">
                      <a:pos x="T0" y="T1"/>
                    </a:cxn>
                    <a:cxn ang="0">
                      <a:pos x="T2" y="T3"/>
                    </a:cxn>
                    <a:cxn ang="0">
                      <a:pos x="T4" y="T5"/>
                    </a:cxn>
                    <a:cxn ang="0">
                      <a:pos x="T6" y="T7"/>
                    </a:cxn>
                    <a:cxn ang="0">
                      <a:pos x="T8" y="T9"/>
                    </a:cxn>
                    <a:cxn ang="0">
                      <a:pos x="T10" y="T11"/>
                    </a:cxn>
                  </a:cxnLst>
                  <a:rect l="0" t="0" r="r" b="b"/>
                  <a:pathLst>
                    <a:path w="6440" h="1145">
                      <a:moveTo>
                        <a:pt x="6091" y="1144"/>
                      </a:moveTo>
                      <a:lnTo>
                        <a:pt x="6091" y="1144"/>
                      </a:lnTo>
                      <a:cubicBezTo>
                        <a:pt x="6227" y="778"/>
                        <a:pt x="6342" y="399"/>
                        <a:pt x="6439" y="0"/>
                      </a:cubicBezTo>
                      <a:cubicBezTo>
                        <a:pt x="0" y="0"/>
                        <a:pt x="0" y="0"/>
                        <a:pt x="0" y="0"/>
                      </a:cubicBezTo>
                      <a:cubicBezTo>
                        <a:pt x="96" y="399"/>
                        <a:pt x="212" y="778"/>
                        <a:pt x="347" y="1144"/>
                      </a:cubicBezTo>
                      <a:lnTo>
                        <a:pt x="6091" y="1144"/>
                      </a:lnTo>
                    </a:path>
                  </a:pathLst>
                </a:custGeom>
                <a:solidFill>
                  <a:schemeClr val="accent1">
                    <a:lumMod val="50000"/>
                  </a:schemeClr>
                </a:solidFill>
                <a:ln>
                  <a:noFill/>
                </a:ln>
                <a:effectLst/>
              </p:spPr>
              <p:txBody>
                <a:bodyPr anchor="ctr"/>
                <a:lstStyle/>
                <a:p>
                  <a:pPr algn="ctr"/>
                  <a:endParaRPr>
                    <a:ea typeface="微软雅黑 Light" panose="020B0502040204020203" pitchFamily="34" charset="-122"/>
                    <a:cs typeface="+mn-ea"/>
                    <a:sym typeface="+mn-lt"/>
                  </a:endParaRPr>
                </a:p>
              </p:txBody>
            </p:sp>
            <p:sp>
              <p:nvSpPr>
                <p:cNvPr id="30" name="ïṧḷïḓê-Freeform: Shape 379"/>
                <p:cNvSpPr>
                  <a:spLocks/>
                </p:cNvSpPr>
                <p:nvPr/>
              </p:nvSpPr>
              <p:spPr bwMode="auto">
                <a:xfrm rot="1809314">
                  <a:off x="5526857" y="7885938"/>
                  <a:ext cx="853266" cy="296045"/>
                </a:xfrm>
                <a:custGeom>
                  <a:avLst/>
                  <a:gdLst>
                    <a:gd name="T0" fmla="*/ 3291 w 3292"/>
                    <a:gd name="T1" fmla="*/ 0 h 1145"/>
                    <a:gd name="T2" fmla="*/ 3291 w 3292"/>
                    <a:gd name="T3" fmla="*/ 0 h 1145"/>
                    <a:gd name="T4" fmla="*/ 0 w 3292"/>
                    <a:gd name="T5" fmla="*/ 0 h 1145"/>
                    <a:gd name="T6" fmla="*/ 0 w 3292"/>
                    <a:gd name="T7" fmla="*/ 1144 h 1145"/>
                    <a:gd name="T8" fmla="*/ 2944 w 3292"/>
                    <a:gd name="T9" fmla="*/ 1144 h 1145"/>
                    <a:gd name="T10" fmla="*/ 3291 w 3292"/>
                    <a:gd name="T11" fmla="*/ 0 h 1145"/>
                  </a:gdLst>
                  <a:ahLst/>
                  <a:cxnLst>
                    <a:cxn ang="0">
                      <a:pos x="T0" y="T1"/>
                    </a:cxn>
                    <a:cxn ang="0">
                      <a:pos x="T2" y="T3"/>
                    </a:cxn>
                    <a:cxn ang="0">
                      <a:pos x="T4" y="T5"/>
                    </a:cxn>
                    <a:cxn ang="0">
                      <a:pos x="T6" y="T7"/>
                    </a:cxn>
                    <a:cxn ang="0">
                      <a:pos x="T8" y="T9"/>
                    </a:cxn>
                    <a:cxn ang="0">
                      <a:pos x="T10" y="T11"/>
                    </a:cxn>
                  </a:cxnLst>
                  <a:rect l="0" t="0" r="r" b="b"/>
                  <a:pathLst>
                    <a:path w="3292" h="1145">
                      <a:moveTo>
                        <a:pt x="3291" y="0"/>
                      </a:moveTo>
                      <a:lnTo>
                        <a:pt x="3291" y="0"/>
                      </a:lnTo>
                      <a:cubicBezTo>
                        <a:pt x="0" y="0"/>
                        <a:pt x="0" y="0"/>
                        <a:pt x="0" y="0"/>
                      </a:cubicBezTo>
                      <a:cubicBezTo>
                        <a:pt x="0" y="1144"/>
                        <a:pt x="0" y="1144"/>
                        <a:pt x="0" y="1144"/>
                      </a:cubicBezTo>
                      <a:cubicBezTo>
                        <a:pt x="2944" y="1144"/>
                        <a:pt x="2944" y="1144"/>
                        <a:pt x="2944" y="1144"/>
                      </a:cubicBezTo>
                      <a:cubicBezTo>
                        <a:pt x="3079" y="778"/>
                        <a:pt x="3194" y="392"/>
                        <a:pt x="3291" y="0"/>
                      </a:cubicBezTo>
                    </a:path>
                  </a:pathLst>
                </a:custGeom>
                <a:solidFill>
                  <a:srgbClr val="B6B3B3"/>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ea typeface="微软雅黑 Light" panose="020B0502040204020203" pitchFamily="34" charset="-122"/>
                    <a:cs typeface="+mn-ea"/>
                    <a:sym typeface="+mn-lt"/>
                  </a:endParaRPr>
                </a:p>
              </p:txBody>
            </p:sp>
            <p:sp>
              <p:nvSpPr>
                <p:cNvPr id="31" name="ïṧḷïḓê-Freeform: Shape 380"/>
                <p:cNvSpPr>
                  <a:spLocks/>
                </p:cNvSpPr>
                <p:nvPr/>
              </p:nvSpPr>
              <p:spPr bwMode="auto">
                <a:xfrm rot="1809314">
                  <a:off x="4564103" y="7613700"/>
                  <a:ext cx="1912414" cy="337194"/>
                </a:xfrm>
                <a:custGeom>
                  <a:avLst/>
                  <a:gdLst>
                    <a:gd name="T0" fmla="*/ 6979 w 7379"/>
                    <a:gd name="T1" fmla="*/ 1305 h 1306"/>
                    <a:gd name="T2" fmla="*/ 6979 w 7379"/>
                    <a:gd name="T3" fmla="*/ 1305 h 1306"/>
                    <a:gd name="T4" fmla="*/ 7378 w 7379"/>
                    <a:gd name="T5" fmla="*/ 0 h 1306"/>
                    <a:gd name="T6" fmla="*/ 0 w 7379"/>
                    <a:gd name="T7" fmla="*/ 0 h 1306"/>
                    <a:gd name="T8" fmla="*/ 399 w 7379"/>
                    <a:gd name="T9" fmla="*/ 1305 h 1306"/>
                    <a:gd name="T10" fmla="*/ 6979 w 7379"/>
                    <a:gd name="T11" fmla="*/ 1305 h 1306"/>
                  </a:gdLst>
                  <a:ahLst/>
                  <a:cxnLst>
                    <a:cxn ang="0">
                      <a:pos x="T0" y="T1"/>
                    </a:cxn>
                    <a:cxn ang="0">
                      <a:pos x="T2" y="T3"/>
                    </a:cxn>
                    <a:cxn ang="0">
                      <a:pos x="T4" y="T5"/>
                    </a:cxn>
                    <a:cxn ang="0">
                      <a:pos x="T6" y="T7"/>
                    </a:cxn>
                    <a:cxn ang="0">
                      <a:pos x="T8" y="T9"/>
                    </a:cxn>
                    <a:cxn ang="0">
                      <a:pos x="T10" y="T11"/>
                    </a:cxn>
                  </a:cxnLst>
                  <a:rect l="0" t="0" r="r" b="b"/>
                  <a:pathLst>
                    <a:path w="7379" h="1306">
                      <a:moveTo>
                        <a:pt x="6979" y="1305"/>
                      </a:moveTo>
                      <a:lnTo>
                        <a:pt x="6979" y="1305"/>
                      </a:lnTo>
                      <a:cubicBezTo>
                        <a:pt x="7134" y="887"/>
                        <a:pt x="7268" y="450"/>
                        <a:pt x="7378" y="0"/>
                      </a:cubicBezTo>
                      <a:cubicBezTo>
                        <a:pt x="0" y="0"/>
                        <a:pt x="0" y="0"/>
                        <a:pt x="0" y="0"/>
                      </a:cubicBezTo>
                      <a:cubicBezTo>
                        <a:pt x="110" y="450"/>
                        <a:pt x="245" y="887"/>
                        <a:pt x="399" y="1305"/>
                      </a:cubicBezTo>
                      <a:lnTo>
                        <a:pt x="6979" y="1305"/>
                      </a:lnTo>
                    </a:path>
                  </a:pathLst>
                </a:custGeom>
                <a:solidFill>
                  <a:schemeClr val="accent1"/>
                </a:solidFill>
                <a:ln>
                  <a:noFill/>
                </a:ln>
                <a:effectLst/>
              </p:spPr>
              <p:txBody>
                <a:bodyPr anchor="ctr"/>
                <a:lstStyle/>
                <a:p>
                  <a:pPr algn="ctr"/>
                  <a:endParaRPr>
                    <a:ea typeface="微软雅黑 Light" panose="020B0502040204020203" pitchFamily="34" charset="-122"/>
                    <a:cs typeface="+mn-ea"/>
                    <a:sym typeface="+mn-lt"/>
                  </a:endParaRPr>
                </a:p>
              </p:txBody>
            </p:sp>
            <p:sp>
              <p:nvSpPr>
                <p:cNvPr id="32" name="ïṧḷïḓê-Freeform: Shape 381"/>
                <p:cNvSpPr>
                  <a:spLocks/>
                </p:cNvSpPr>
                <p:nvPr/>
              </p:nvSpPr>
              <p:spPr bwMode="auto">
                <a:xfrm rot="1809314">
                  <a:off x="5520419" y="6593703"/>
                  <a:ext cx="220752" cy="1990012"/>
                </a:xfrm>
                <a:custGeom>
                  <a:avLst/>
                  <a:gdLst>
                    <a:gd name="T0" fmla="*/ 617 w 855"/>
                    <a:gd name="T1" fmla="*/ 7680 h 7681"/>
                    <a:gd name="T2" fmla="*/ 237 w 855"/>
                    <a:gd name="T3" fmla="*/ 7680 h 7681"/>
                    <a:gd name="T4" fmla="*/ 0 w 855"/>
                    <a:gd name="T5" fmla="*/ 0 h 7681"/>
                    <a:gd name="T6" fmla="*/ 854 w 855"/>
                    <a:gd name="T7" fmla="*/ 0 h 7681"/>
                    <a:gd name="T8" fmla="*/ 617 w 855"/>
                    <a:gd name="T9" fmla="*/ 7680 h 7681"/>
                  </a:gdLst>
                  <a:ahLst/>
                  <a:cxnLst>
                    <a:cxn ang="0">
                      <a:pos x="T0" y="T1"/>
                    </a:cxn>
                    <a:cxn ang="0">
                      <a:pos x="T2" y="T3"/>
                    </a:cxn>
                    <a:cxn ang="0">
                      <a:pos x="T4" y="T5"/>
                    </a:cxn>
                    <a:cxn ang="0">
                      <a:pos x="T6" y="T7"/>
                    </a:cxn>
                    <a:cxn ang="0">
                      <a:pos x="T8" y="T9"/>
                    </a:cxn>
                  </a:cxnLst>
                  <a:rect l="0" t="0" r="r" b="b"/>
                  <a:pathLst>
                    <a:path w="855" h="7681">
                      <a:moveTo>
                        <a:pt x="617" y="7680"/>
                      </a:moveTo>
                      <a:lnTo>
                        <a:pt x="237" y="7680"/>
                      </a:lnTo>
                      <a:lnTo>
                        <a:pt x="0" y="0"/>
                      </a:lnTo>
                      <a:lnTo>
                        <a:pt x="854" y="0"/>
                      </a:lnTo>
                      <a:lnTo>
                        <a:pt x="617" y="7680"/>
                      </a:lnTo>
                    </a:path>
                  </a:pathLst>
                </a:custGeom>
                <a:solidFill>
                  <a:schemeClr val="accent1"/>
                </a:solidFill>
                <a:ln>
                  <a:noFill/>
                </a:ln>
                <a:effectLst/>
              </p:spPr>
              <p:txBody>
                <a:bodyPr anchor="ctr"/>
                <a:lstStyle/>
                <a:p>
                  <a:pPr algn="ctr"/>
                  <a:endParaRPr>
                    <a:ea typeface="微软雅黑 Light" panose="020B0502040204020203" pitchFamily="34" charset="-122"/>
                    <a:cs typeface="+mn-ea"/>
                    <a:sym typeface="+mn-lt"/>
                  </a:endParaRPr>
                </a:p>
              </p:txBody>
            </p:sp>
            <p:sp>
              <p:nvSpPr>
                <p:cNvPr id="33" name="ïṧḷïḓê-Freeform: Shape 382"/>
                <p:cNvSpPr>
                  <a:spLocks/>
                </p:cNvSpPr>
                <p:nvPr/>
              </p:nvSpPr>
              <p:spPr bwMode="auto">
                <a:xfrm rot="1809314">
                  <a:off x="6093487" y="5486708"/>
                  <a:ext cx="953920" cy="953285"/>
                </a:xfrm>
                <a:custGeom>
                  <a:avLst/>
                  <a:gdLst>
                    <a:gd name="T0" fmla="*/ 3681 w 3682"/>
                    <a:gd name="T1" fmla="*/ 1845 h 3684"/>
                    <a:gd name="T2" fmla="*/ 3681 w 3682"/>
                    <a:gd name="T3" fmla="*/ 1845 h 3684"/>
                    <a:gd name="T4" fmla="*/ 1838 w 3682"/>
                    <a:gd name="T5" fmla="*/ 3683 h 3684"/>
                    <a:gd name="T6" fmla="*/ 0 w 3682"/>
                    <a:gd name="T7" fmla="*/ 1845 h 3684"/>
                    <a:gd name="T8" fmla="*/ 1838 w 3682"/>
                    <a:gd name="T9" fmla="*/ 0 h 3684"/>
                    <a:gd name="T10" fmla="*/ 3681 w 3682"/>
                    <a:gd name="T11" fmla="*/ 1845 h 3684"/>
                  </a:gdLst>
                  <a:ahLst/>
                  <a:cxnLst>
                    <a:cxn ang="0">
                      <a:pos x="T0" y="T1"/>
                    </a:cxn>
                    <a:cxn ang="0">
                      <a:pos x="T2" y="T3"/>
                    </a:cxn>
                    <a:cxn ang="0">
                      <a:pos x="T4" y="T5"/>
                    </a:cxn>
                    <a:cxn ang="0">
                      <a:pos x="T6" y="T7"/>
                    </a:cxn>
                    <a:cxn ang="0">
                      <a:pos x="T8" y="T9"/>
                    </a:cxn>
                    <a:cxn ang="0">
                      <a:pos x="T10" y="T11"/>
                    </a:cxn>
                  </a:cxnLst>
                  <a:rect l="0" t="0" r="r" b="b"/>
                  <a:pathLst>
                    <a:path w="3682" h="3684">
                      <a:moveTo>
                        <a:pt x="3681" y="1845"/>
                      </a:moveTo>
                      <a:lnTo>
                        <a:pt x="3681" y="1845"/>
                      </a:lnTo>
                      <a:cubicBezTo>
                        <a:pt x="3681" y="2860"/>
                        <a:pt x="2853" y="3683"/>
                        <a:pt x="1838" y="3683"/>
                      </a:cubicBezTo>
                      <a:cubicBezTo>
                        <a:pt x="822" y="3683"/>
                        <a:pt x="0" y="2860"/>
                        <a:pt x="0" y="1845"/>
                      </a:cubicBezTo>
                      <a:cubicBezTo>
                        <a:pt x="0" y="829"/>
                        <a:pt x="822" y="0"/>
                        <a:pt x="1838" y="0"/>
                      </a:cubicBezTo>
                      <a:cubicBezTo>
                        <a:pt x="2853" y="0"/>
                        <a:pt x="3681" y="829"/>
                        <a:pt x="3681" y="1845"/>
                      </a:cubicBezTo>
                    </a:path>
                  </a:pathLst>
                </a:custGeom>
                <a:solidFill>
                  <a:schemeClr val="accent1"/>
                </a:solidFill>
                <a:ln>
                  <a:noFill/>
                </a:ln>
                <a:effectLst/>
              </p:spPr>
              <p:txBody>
                <a:bodyPr anchor="ctr"/>
                <a:lstStyle/>
                <a:p>
                  <a:pPr algn="ctr"/>
                  <a:endParaRPr>
                    <a:ea typeface="微软雅黑 Light" panose="020B0502040204020203" pitchFamily="34" charset="-122"/>
                    <a:cs typeface="+mn-ea"/>
                    <a:sym typeface="+mn-lt"/>
                  </a:endParaRPr>
                </a:p>
              </p:txBody>
            </p:sp>
            <p:sp>
              <p:nvSpPr>
                <p:cNvPr id="34" name="ïṧḷïḓê-Freeform: Shape 383"/>
                <p:cNvSpPr>
                  <a:spLocks/>
                </p:cNvSpPr>
                <p:nvPr/>
              </p:nvSpPr>
              <p:spPr bwMode="auto">
                <a:xfrm rot="1809314">
                  <a:off x="6190134" y="5584853"/>
                  <a:ext cx="759475" cy="758971"/>
                </a:xfrm>
                <a:custGeom>
                  <a:avLst/>
                  <a:gdLst>
                    <a:gd name="T0" fmla="*/ 2931 w 2932"/>
                    <a:gd name="T1" fmla="*/ 1466 h 2932"/>
                    <a:gd name="T2" fmla="*/ 2931 w 2932"/>
                    <a:gd name="T3" fmla="*/ 1466 h 2932"/>
                    <a:gd name="T4" fmla="*/ 1466 w 2932"/>
                    <a:gd name="T5" fmla="*/ 2931 h 2932"/>
                    <a:gd name="T6" fmla="*/ 0 w 2932"/>
                    <a:gd name="T7" fmla="*/ 1466 h 2932"/>
                    <a:gd name="T8" fmla="*/ 1466 w 2932"/>
                    <a:gd name="T9" fmla="*/ 0 h 2932"/>
                    <a:gd name="T10" fmla="*/ 2931 w 2932"/>
                    <a:gd name="T11" fmla="*/ 1466 h 2932"/>
                  </a:gdLst>
                  <a:ahLst/>
                  <a:cxnLst>
                    <a:cxn ang="0">
                      <a:pos x="T0" y="T1"/>
                    </a:cxn>
                    <a:cxn ang="0">
                      <a:pos x="T2" y="T3"/>
                    </a:cxn>
                    <a:cxn ang="0">
                      <a:pos x="T4" y="T5"/>
                    </a:cxn>
                    <a:cxn ang="0">
                      <a:pos x="T6" y="T7"/>
                    </a:cxn>
                    <a:cxn ang="0">
                      <a:pos x="T8" y="T9"/>
                    </a:cxn>
                    <a:cxn ang="0">
                      <a:pos x="T10" y="T11"/>
                    </a:cxn>
                  </a:cxnLst>
                  <a:rect l="0" t="0" r="r" b="b"/>
                  <a:pathLst>
                    <a:path w="2932" h="2932">
                      <a:moveTo>
                        <a:pt x="2931" y="1466"/>
                      </a:moveTo>
                      <a:lnTo>
                        <a:pt x="2931" y="1466"/>
                      </a:lnTo>
                      <a:cubicBezTo>
                        <a:pt x="2931" y="2275"/>
                        <a:pt x="2276" y="2931"/>
                        <a:pt x="1466" y="2931"/>
                      </a:cubicBezTo>
                      <a:cubicBezTo>
                        <a:pt x="656" y="2931"/>
                        <a:pt x="0" y="2275"/>
                        <a:pt x="0" y="1466"/>
                      </a:cubicBezTo>
                      <a:cubicBezTo>
                        <a:pt x="0" y="656"/>
                        <a:pt x="656" y="0"/>
                        <a:pt x="1466" y="0"/>
                      </a:cubicBezTo>
                      <a:cubicBezTo>
                        <a:pt x="2276" y="0"/>
                        <a:pt x="2931" y="656"/>
                        <a:pt x="2931" y="1466"/>
                      </a:cubicBezTo>
                    </a:path>
                  </a:pathLst>
                </a:custGeom>
                <a:solidFill>
                  <a:schemeClr val="accent1">
                    <a:lumMod val="20000"/>
                    <a:lumOff val="80000"/>
                  </a:schemeClr>
                </a:solidFill>
                <a:ln>
                  <a:noFill/>
                </a:ln>
                <a:effectLst/>
              </p:spPr>
              <p:txBody>
                <a:bodyPr anchor="ctr"/>
                <a:lstStyle/>
                <a:p>
                  <a:pPr algn="ctr"/>
                  <a:endParaRPr>
                    <a:ea typeface="微软雅黑 Light" panose="020B0502040204020203" pitchFamily="34" charset="-122"/>
                    <a:cs typeface="+mn-ea"/>
                    <a:sym typeface="+mn-lt"/>
                  </a:endParaRPr>
                </a:p>
              </p:txBody>
            </p:sp>
          </p:grpSp>
        </p:grpSp>
        <p:sp>
          <p:nvSpPr>
            <p:cNvPr id="16" name="ïṧḷïḓê-Arrow: Chevron 2"/>
            <p:cNvSpPr/>
            <p:nvPr/>
          </p:nvSpPr>
          <p:spPr bwMode="auto">
            <a:xfrm>
              <a:off x="3537704" y="2818824"/>
              <a:ext cx="368821" cy="357522"/>
            </a:xfrm>
            <a:prstGeom prst="chevron">
              <a:avLst/>
            </a:prstGeom>
            <a:solidFill>
              <a:schemeClr val="accent2"/>
            </a:solidFill>
            <a:ln w="19050">
              <a:noFill/>
              <a:round/>
              <a:headEnd/>
              <a:tailEnd/>
            </a:ln>
          </p:spPr>
          <p:txBody>
            <a:bodyPr anchor="ctr"/>
            <a:lstStyle/>
            <a:p>
              <a:pPr algn="ctr"/>
              <a:endParaRPr>
                <a:ea typeface="微软雅黑 Light" panose="020B0502040204020203" pitchFamily="34" charset="-122"/>
                <a:cs typeface="+mn-ea"/>
                <a:sym typeface="+mn-lt"/>
              </a:endParaRPr>
            </a:p>
          </p:txBody>
        </p:sp>
        <p:sp>
          <p:nvSpPr>
            <p:cNvPr id="17" name="ïṧḷïḓê-Arrow: Chevron 384"/>
            <p:cNvSpPr/>
            <p:nvPr/>
          </p:nvSpPr>
          <p:spPr bwMode="auto">
            <a:xfrm>
              <a:off x="7804930" y="2818824"/>
              <a:ext cx="368821" cy="357522"/>
            </a:xfrm>
            <a:prstGeom prst="chevron">
              <a:avLst/>
            </a:prstGeom>
            <a:solidFill>
              <a:schemeClr val="accent1"/>
            </a:solidFill>
            <a:ln w="19050">
              <a:noFill/>
              <a:round/>
              <a:headEnd/>
              <a:tailEnd/>
            </a:ln>
          </p:spPr>
          <p:txBody>
            <a:bodyPr anchor="ctr"/>
            <a:lstStyle/>
            <a:p>
              <a:pPr algn="ctr"/>
              <a:endParaRPr>
                <a:ea typeface="微软雅黑 Light" panose="020B0502040204020203" pitchFamily="34" charset="-122"/>
                <a:cs typeface="+mn-ea"/>
                <a:sym typeface="+mn-lt"/>
              </a:endParaRPr>
            </a:p>
          </p:txBody>
        </p:sp>
        <p:cxnSp>
          <p:nvCxnSpPr>
            <p:cNvPr id="18" name="ïṧḷïḓê-Straight Connector 4"/>
            <p:cNvCxnSpPr/>
            <p:nvPr/>
          </p:nvCxnSpPr>
          <p:spPr>
            <a:xfrm>
              <a:off x="1242914" y="4833156"/>
              <a:ext cx="970617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12" name="文本框 211"/>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未来展望</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213" name="图片 21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22622" y="185952"/>
            <a:ext cx="1044722" cy="1044722"/>
          </a:xfrm>
          <a:prstGeom prst="rect">
            <a:avLst/>
          </a:prstGeom>
        </p:spPr>
      </p:pic>
    </p:spTree>
    <p:custDataLst>
      <p:tags r:id="rId2"/>
    </p:custDataLst>
    <p:extLst>
      <p:ext uri="{BB962C8B-B14F-4D97-AF65-F5344CB8AC3E}">
        <p14:creationId xmlns:p14="http://schemas.microsoft.com/office/powerpoint/2010/main" xmlns="" val="1469798056"/>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9000" b="-9000"/>
          </a:stretch>
        </a:blipFill>
        <a:effectLst/>
      </p:bgPr>
    </p:bg>
    <p:spTree>
      <p:nvGrpSpPr>
        <p:cNvPr id="1" name=""/>
        <p:cNvGrpSpPr/>
        <p:nvPr/>
      </p:nvGrpSpPr>
      <p:grpSpPr>
        <a:xfrm>
          <a:off x="0" y="0"/>
          <a:ext cx="0" cy="0"/>
          <a:chOff x="0" y="0"/>
          <a:chExt cx="0" cy="0"/>
        </a:xfrm>
      </p:grpSpPr>
      <p:sp>
        <p:nvSpPr>
          <p:cNvPr id="19" name="矩形 18"/>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grpSp>
        <p:nvGrpSpPr>
          <p:cNvPr id="24" name="07a2d7ce-7b9f-40f3-9782-05112406a5f3"/>
          <p:cNvGrpSpPr>
            <a:grpSpLocks noChangeAspect="1"/>
          </p:cNvGrpSpPr>
          <p:nvPr/>
        </p:nvGrpSpPr>
        <p:grpSpPr>
          <a:xfrm>
            <a:off x="0" y="1904999"/>
            <a:ext cx="12191993" cy="3402454"/>
            <a:chOff x="0" y="1600197"/>
            <a:chExt cx="12192000" cy="3402456"/>
          </a:xfrm>
        </p:grpSpPr>
        <p:sp useBgFill="1">
          <p:nvSpPr>
            <p:cNvPr id="25" name="íṩľíḍè-Rectangle 9"/>
            <p:cNvSpPr/>
            <p:nvPr/>
          </p:nvSpPr>
          <p:spPr>
            <a:xfrm>
              <a:off x="1127448" y="2554287"/>
              <a:ext cx="2011466" cy="2048256"/>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useBgFill="1">
          <p:nvSpPr>
            <p:cNvPr id="26" name="íṩľíḍè-Rectangle 10"/>
            <p:cNvSpPr/>
            <p:nvPr/>
          </p:nvSpPr>
          <p:spPr>
            <a:xfrm>
              <a:off x="3200057" y="2554287"/>
              <a:ext cx="2011466" cy="2048256"/>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useBgFill="1">
          <p:nvSpPr>
            <p:cNvPr id="27" name="íṩľíḍè-Rectangle 11"/>
            <p:cNvSpPr/>
            <p:nvPr/>
          </p:nvSpPr>
          <p:spPr>
            <a:xfrm>
              <a:off x="5272666" y="2554287"/>
              <a:ext cx="2011466" cy="2048256"/>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28" name="íṩľíḍè-Rectangle 3"/>
            <p:cNvSpPr/>
            <p:nvPr/>
          </p:nvSpPr>
          <p:spPr>
            <a:xfrm>
              <a:off x="0" y="2554287"/>
              <a:ext cx="1090635" cy="20482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Light" panose="020B0502040204020203" pitchFamily="34" charset="-122"/>
                <a:cs typeface="+mn-ea"/>
                <a:sym typeface="+mn-lt"/>
              </a:endParaRPr>
            </a:p>
          </p:txBody>
        </p:sp>
        <p:sp>
          <p:nvSpPr>
            <p:cNvPr id="29" name="íṩľíḍè-Rectangle 7"/>
            <p:cNvSpPr/>
            <p:nvPr/>
          </p:nvSpPr>
          <p:spPr>
            <a:xfrm>
              <a:off x="1127447" y="4602543"/>
              <a:ext cx="2011468" cy="400110"/>
            </a:xfrm>
            <a:prstGeom prst="rect">
              <a:avLst/>
            </a:prstGeom>
          </p:spPr>
          <p:txBody>
            <a:bodyPr wrap="none">
              <a:normAutofit/>
            </a:bodyPr>
            <a:lstStyle/>
            <a:p>
              <a:pPr lvl="0" algn="ctr"/>
              <a:r>
                <a:rPr lang="zh-CN" altLang="en-US" sz="2000" b="1">
                  <a:solidFill>
                    <a:schemeClr val="accent1"/>
                  </a:solidFill>
                  <a:ea typeface="微软雅黑 Light" panose="020B0502040204020203" pitchFamily="34" charset="-122"/>
                  <a:cs typeface="+mn-ea"/>
                  <a:sym typeface="+mn-lt"/>
                </a:rPr>
                <a:t>标题文本预设</a:t>
              </a:r>
            </a:p>
          </p:txBody>
        </p:sp>
        <p:sp>
          <p:nvSpPr>
            <p:cNvPr id="30" name="íṩľíḍè-Rectangle 12"/>
            <p:cNvSpPr/>
            <p:nvPr/>
          </p:nvSpPr>
          <p:spPr>
            <a:xfrm>
              <a:off x="3196532" y="4602543"/>
              <a:ext cx="2011468" cy="400110"/>
            </a:xfrm>
            <a:prstGeom prst="rect">
              <a:avLst/>
            </a:prstGeom>
          </p:spPr>
          <p:txBody>
            <a:bodyPr wrap="none">
              <a:normAutofit/>
            </a:bodyPr>
            <a:lstStyle/>
            <a:p>
              <a:pPr lvl="0" algn="ctr"/>
              <a:r>
                <a:rPr lang="zh-CN" altLang="en-US" sz="2000" b="1">
                  <a:solidFill>
                    <a:schemeClr val="accent2"/>
                  </a:solidFill>
                  <a:ea typeface="微软雅黑 Light" panose="020B0502040204020203" pitchFamily="34" charset="-122"/>
                  <a:cs typeface="+mn-ea"/>
                  <a:sym typeface="+mn-lt"/>
                </a:rPr>
                <a:t>标题文本预设</a:t>
              </a:r>
            </a:p>
          </p:txBody>
        </p:sp>
        <p:sp>
          <p:nvSpPr>
            <p:cNvPr id="31" name="íṩľíḍè-Rectangle 13"/>
            <p:cNvSpPr/>
            <p:nvPr/>
          </p:nvSpPr>
          <p:spPr>
            <a:xfrm>
              <a:off x="5256365" y="4602543"/>
              <a:ext cx="2011468" cy="400110"/>
            </a:xfrm>
            <a:prstGeom prst="rect">
              <a:avLst/>
            </a:prstGeom>
          </p:spPr>
          <p:txBody>
            <a:bodyPr wrap="none">
              <a:normAutofit/>
            </a:bodyPr>
            <a:lstStyle/>
            <a:p>
              <a:pPr lvl="0" algn="ctr"/>
              <a:r>
                <a:rPr lang="zh-CN" altLang="en-US" sz="2000" b="1">
                  <a:solidFill>
                    <a:schemeClr val="accent3"/>
                  </a:solidFill>
                  <a:ea typeface="微软雅黑 Light" panose="020B0502040204020203" pitchFamily="34" charset="-122"/>
                  <a:cs typeface="+mn-ea"/>
                  <a:sym typeface="+mn-lt"/>
                </a:rPr>
                <a:t>标题文本预设</a:t>
              </a:r>
            </a:p>
          </p:txBody>
        </p:sp>
        <p:sp>
          <p:nvSpPr>
            <p:cNvPr id="32" name="íṩľíḍè-Rectangle 1"/>
            <p:cNvSpPr/>
            <p:nvPr/>
          </p:nvSpPr>
          <p:spPr>
            <a:xfrm>
              <a:off x="6996223" y="1600200"/>
              <a:ext cx="5195777" cy="274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648000" anchor="ctr">
              <a:normAutofit/>
            </a:bodyPr>
            <a:lstStyle/>
            <a:p>
              <a:endParaRPr lang="zh-CN" altLang="en-US">
                <a:ea typeface="微软雅黑 Light" panose="020B0502040204020203" pitchFamily="34" charset="-122"/>
                <a:cs typeface="+mn-ea"/>
                <a:sym typeface="+mn-lt"/>
              </a:endParaRPr>
            </a:p>
          </p:txBody>
        </p:sp>
        <p:sp>
          <p:nvSpPr>
            <p:cNvPr id="33" name="íṩľíḍè-Freeform: Shape 2"/>
            <p:cNvSpPr/>
            <p:nvPr/>
          </p:nvSpPr>
          <p:spPr bwMode="auto">
            <a:xfrm>
              <a:off x="6992700" y="4343487"/>
              <a:ext cx="291572" cy="259056"/>
            </a:xfrm>
            <a:custGeom>
              <a:avLst/>
              <a:gdLst>
                <a:gd name="connsiteX0" fmla="*/ 0 w 276225"/>
                <a:gd name="connsiteY0" fmla="*/ 0 h 247650"/>
                <a:gd name="connsiteX1" fmla="*/ 276225 w 276225"/>
                <a:gd name="connsiteY1" fmla="*/ 247650 h 247650"/>
                <a:gd name="connsiteX2" fmla="*/ 276225 w 276225"/>
                <a:gd name="connsiteY2" fmla="*/ 19050 h 247650"/>
                <a:gd name="connsiteX3" fmla="*/ 0 w 276225"/>
                <a:gd name="connsiteY3" fmla="*/ 0 h 247650"/>
                <a:gd name="connsiteX0" fmla="*/ 0 w 276225"/>
                <a:gd name="connsiteY0" fmla="*/ 0 h 247650"/>
                <a:gd name="connsiteX1" fmla="*/ 276225 w 276225"/>
                <a:gd name="connsiteY1" fmla="*/ 247650 h 247650"/>
                <a:gd name="connsiteX2" fmla="*/ 271463 w 276225"/>
                <a:gd name="connsiteY2" fmla="*/ 4762 h 247650"/>
                <a:gd name="connsiteX3" fmla="*/ 0 w 276225"/>
                <a:gd name="connsiteY3" fmla="*/ 0 h 247650"/>
                <a:gd name="connsiteX0" fmla="*/ 0 w 276225"/>
                <a:gd name="connsiteY0" fmla="*/ 2381 h 250031"/>
                <a:gd name="connsiteX1" fmla="*/ 276225 w 276225"/>
                <a:gd name="connsiteY1" fmla="*/ 250031 h 250031"/>
                <a:gd name="connsiteX2" fmla="*/ 269081 w 276225"/>
                <a:gd name="connsiteY2" fmla="*/ 0 h 250031"/>
                <a:gd name="connsiteX3" fmla="*/ 0 w 276225"/>
                <a:gd name="connsiteY3" fmla="*/ 2381 h 250031"/>
                <a:gd name="connsiteX0" fmla="*/ 0 w 276358"/>
                <a:gd name="connsiteY0" fmla="*/ 83 h 247733"/>
                <a:gd name="connsiteX1" fmla="*/ 276225 w 276358"/>
                <a:gd name="connsiteY1" fmla="*/ 247733 h 247733"/>
                <a:gd name="connsiteX2" fmla="*/ 275853 w 276358"/>
                <a:gd name="connsiteY2" fmla="*/ 0 h 247733"/>
                <a:gd name="connsiteX3" fmla="*/ 0 w 276358"/>
                <a:gd name="connsiteY3" fmla="*/ 83 h 247733"/>
                <a:gd name="connsiteX0" fmla="*/ 0 w 276358"/>
                <a:gd name="connsiteY0" fmla="*/ 0 h 249948"/>
                <a:gd name="connsiteX1" fmla="*/ 276225 w 276358"/>
                <a:gd name="connsiteY1" fmla="*/ 249948 h 249948"/>
                <a:gd name="connsiteX2" fmla="*/ 275853 w 276358"/>
                <a:gd name="connsiteY2" fmla="*/ 2215 h 249948"/>
                <a:gd name="connsiteX3" fmla="*/ 0 w 276358"/>
                <a:gd name="connsiteY3" fmla="*/ 0 h 249948"/>
              </a:gdLst>
              <a:ahLst/>
              <a:cxnLst>
                <a:cxn ang="0">
                  <a:pos x="connsiteX0" y="connsiteY0"/>
                </a:cxn>
                <a:cxn ang="0">
                  <a:pos x="connsiteX1" y="connsiteY1"/>
                </a:cxn>
                <a:cxn ang="0">
                  <a:pos x="connsiteX2" y="connsiteY2"/>
                </a:cxn>
                <a:cxn ang="0">
                  <a:pos x="connsiteX3" y="connsiteY3"/>
                </a:cxn>
              </a:cxnLst>
              <a:rect l="l" t="t" r="r" b="b"/>
              <a:pathLst>
                <a:path w="276358" h="249948">
                  <a:moveTo>
                    <a:pt x="0" y="0"/>
                  </a:moveTo>
                  <a:lnTo>
                    <a:pt x="276225" y="249948"/>
                  </a:lnTo>
                  <a:cubicBezTo>
                    <a:pt x="274638" y="168985"/>
                    <a:pt x="277440" y="83178"/>
                    <a:pt x="275853" y="2215"/>
                  </a:cubicBezTo>
                  <a:lnTo>
                    <a:pt x="0" y="0"/>
                  </a:lnTo>
                  <a:close/>
                </a:path>
              </a:pathLst>
            </a:custGeom>
            <a:solidFill>
              <a:schemeClr val="accent1">
                <a:lumMod val="75000"/>
              </a:schemeClr>
            </a:solidFill>
            <a:ln w="25400" cap="flat">
              <a:solidFill>
                <a:schemeClr val="tx1">
                  <a:alpha val="0"/>
                </a:schemeClr>
              </a:solidFill>
              <a:prstDash val="solid"/>
              <a:miter lim="800000"/>
              <a:headEnd type="none" w="med" len="med"/>
              <a:tailEnd type="none" w="med" len="med"/>
            </a:ln>
            <a:effectLst/>
          </p:spPr>
          <p:txBody>
            <a:bodyPr anchor="ctr"/>
            <a:lstStyle/>
            <a:p>
              <a:pPr algn="ctr"/>
              <a:endParaRPr>
                <a:ea typeface="微软雅黑 Light" panose="020B0502040204020203" pitchFamily="34" charset="-122"/>
                <a:cs typeface="+mn-ea"/>
                <a:sym typeface="+mn-lt"/>
              </a:endParaRPr>
            </a:p>
          </p:txBody>
        </p:sp>
        <p:grpSp>
          <p:nvGrpSpPr>
            <p:cNvPr id="34" name="Group 17"/>
            <p:cNvGrpSpPr/>
            <p:nvPr/>
          </p:nvGrpSpPr>
          <p:grpSpPr>
            <a:xfrm>
              <a:off x="6996223" y="1600197"/>
              <a:ext cx="5195777" cy="2743199"/>
              <a:chOff x="4886324" y="2414406"/>
              <a:chExt cx="7305675" cy="1360668"/>
            </a:xfrm>
          </p:grpSpPr>
          <p:sp>
            <p:nvSpPr>
              <p:cNvPr id="35" name="íṩľíḍè-Rectangle 18"/>
              <p:cNvSpPr/>
              <p:nvPr/>
            </p:nvSpPr>
            <p:spPr>
              <a:xfrm>
                <a:off x="4886324" y="2414406"/>
                <a:ext cx="7305675" cy="678061"/>
              </a:xfrm>
              <a:prstGeom prst="rect">
                <a:avLst/>
              </a:prstGeom>
            </p:spPr>
            <p:txBody>
              <a:bodyPr wrap="none" anchor="b" anchorCtr="0">
                <a:normAutofit/>
              </a:bodyPr>
              <a:lstStyle/>
              <a:p>
                <a:pPr algn="ctr"/>
                <a:r>
                  <a:rPr lang="zh-CN" altLang="en-US" sz="2000" b="1" dirty="0">
                    <a:solidFill>
                      <a:schemeClr val="bg1">
                        <a:lumMod val="100000"/>
                      </a:schemeClr>
                    </a:solidFill>
                    <a:ea typeface="微软雅黑 Light" panose="020B0502040204020203" pitchFamily="34" charset="-122"/>
                    <a:cs typeface="+mn-ea"/>
                    <a:sym typeface="+mn-lt"/>
                  </a:rPr>
                  <a:t>标题文本预设</a:t>
                </a:r>
              </a:p>
            </p:txBody>
          </p:sp>
          <p:sp>
            <p:nvSpPr>
              <p:cNvPr id="36" name="íṩľíḍè-Rectangle 19"/>
              <p:cNvSpPr/>
              <p:nvPr/>
            </p:nvSpPr>
            <p:spPr>
              <a:xfrm>
                <a:off x="4886324" y="3097013"/>
                <a:ext cx="7305675" cy="678061"/>
              </a:xfrm>
              <a:prstGeom prst="rect">
                <a:avLst/>
              </a:prstGeom>
            </p:spPr>
            <p:txBody>
              <a:bodyPr wrap="square" anchor="t" anchorCtr="0">
                <a:noAutofit/>
              </a:bodyPr>
              <a:lstStyle/>
              <a:p>
                <a:pPr algn="ctr">
                  <a:lnSpc>
                    <a:spcPct val="120000"/>
                  </a:lnSpc>
                </a:pPr>
                <a:r>
                  <a:rPr lang="zh-CN" altLang="en-US" sz="1400" dirty="0">
                    <a:solidFill>
                      <a:schemeClr val="bg1">
                        <a:lumMod val="100000"/>
                      </a:schemeClr>
                    </a:solidFill>
                    <a:ea typeface="微软雅黑 Light" panose="020B0502040204020203" pitchFamily="34" charset="-122"/>
                    <a:cs typeface="+mn-ea"/>
                    <a:sym typeface="+mn-lt"/>
                  </a:rPr>
                  <a:t>点击此处更换文本</a:t>
                </a:r>
              </a:p>
            </p:txBody>
          </p:sp>
        </p:grpSp>
      </p:grpSp>
      <p:sp>
        <p:nvSpPr>
          <p:cNvPr id="37" name="文本框 36"/>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未来展望</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38" name="图片 37"/>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22622" y="185952"/>
            <a:ext cx="1044722" cy="1044722"/>
          </a:xfrm>
          <a:prstGeom prst="rect">
            <a:avLst/>
          </a:prstGeom>
        </p:spPr>
      </p:pic>
    </p:spTree>
    <p:custDataLst>
      <p:tags r:id="rId2"/>
    </p:custDataLst>
    <p:extLst>
      <p:ext uri="{BB962C8B-B14F-4D97-AF65-F5344CB8AC3E}">
        <p14:creationId xmlns:p14="http://schemas.microsoft.com/office/powerpoint/2010/main" xmlns="" val="296608482"/>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08825075-3acc-4331-8ecc-31a1f5e8495d"/>
          <p:cNvGrpSpPr>
            <a:grpSpLocks noChangeAspect="1"/>
          </p:cNvGrpSpPr>
          <p:nvPr/>
        </p:nvGrpSpPr>
        <p:grpSpPr>
          <a:xfrm>
            <a:off x="-4782" y="1899676"/>
            <a:ext cx="12216360" cy="4955023"/>
            <a:chOff x="-4782" y="1330716"/>
            <a:chExt cx="12216360" cy="4955023"/>
          </a:xfrm>
        </p:grpSpPr>
        <p:sp>
          <p:nvSpPr>
            <p:cNvPr id="7" name="iS1ide-Rectangle 3"/>
            <p:cNvSpPr/>
            <p:nvPr/>
          </p:nvSpPr>
          <p:spPr>
            <a:xfrm>
              <a:off x="6094387" y="4380738"/>
              <a:ext cx="2041301" cy="1905001"/>
            </a:xfrm>
            <a:prstGeom prst="rect">
              <a:avLst/>
            </a:prstGeom>
            <a:solidFill>
              <a:schemeClr val="accent1"/>
            </a:solidFill>
            <a:ln w="12700">
              <a:miter lim="400000"/>
            </a:ln>
          </p:spPr>
          <p:txBody>
            <a:bodyPr anchor="ctr"/>
            <a:lstStyle/>
            <a:p>
              <a:pPr algn="ctr"/>
              <a:endParaRPr>
                <a:ea typeface="微软雅黑 Light" panose="020B0502040204020203" pitchFamily="34" charset="-122"/>
                <a:cs typeface="+mn-ea"/>
                <a:sym typeface="+mn-lt"/>
              </a:endParaRPr>
            </a:p>
          </p:txBody>
        </p:sp>
        <p:sp>
          <p:nvSpPr>
            <p:cNvPr id="8" name="iS1ide-Rectangle 4"/>
            <p:cNvSpPr/>
            <p:nvPr/>
          </p:nvSpPr>
          <p:spPr>
            <a:xfrm>
              <a:off x="8122403" y="4380738"/>
              <a:ext cx="2041302" cy="1905001"/>
            </a:xfrm>
            <a:prstGeom prst="rect">
              <a:avLst/>
            </a:prstGeom>
            <a:solidFill>
              <a:schemeClr val="accent4"/>
            </a:solidFill>
            <a:ln w="12700">
              <a:miter lim="400000"/>
            </a:ln>
          </p:spPr>
          <p:txBody>
            <a:bodyPr wrap="square" lIns="0" tIns="792000" rIns="0" bIns="0" anchor="t" anchorCtr="1">
              <a:normAutofit/>
            </a:bodyPr>
            <a:lstStyle/>
            <a:p>
              <a:pPr lvl="0" algn="ctr">
                <a:lnSpc>
                  <a:spcPct val="120000"/>
                </a:lnSpc>
                <a:defRPr sz="1800"/>
              </a:pPr>
              <a:r>
                <a:rPr lang="zh-CN" altLang="en-US" sz="1400" dirty="0">
                  <a:solidFill>
                    <a:srgbClr val="FFFFFF"/>
                  </a:solidFill>
                  <a:ea typeface="微软雅黑 Light" panose="020B0502040204020203" pitchFamily="34" charset="-122"/>
                  <a:cs typeface="+mn-ea"/>
                  <a:sym typeface="+mn-lt"/>
                </a:rPr>
                <a:t>点击此处更换文本</a:t>
              </a:r>
            </a:p>
          </p:txBody>
        </p:sp>
        <p:sp>
          <p:nvSpPr>
            <p:cNvPr id="9" name="iS1ide-Rectangle 5"/>
            <p:cNvSpPr/>
            <p:nvPr/>
          </p:nvSpPr>
          <p:spPr>
            <a:xfrm>
              <a:off x="10145917" y="4380738"/>
              <a:ext cx="2065661" cy="1905001"/>
            </a:xfrm>
            <a:prstGeom prst="rect">
              <a:avLst/>
            </a:prstGeom>
            <a:solidFill>
              <a:schemeClr val="accent5"/>
            </a:solidFill>
            <a:ln w="12700">
              <a:miter lim="400000"/>
            </a:ln>
          </p:spPr>
          <p:txBody>
            <a:bodyPr wrap="square" lIns="0" tIns="792000" rIns="0" bIns="0" anchor="t" anchorCtr="1">
              <a:normAutofit/>
            </a:bodyPr>
            <a:lstStyle/>
            <a:p>
              <a:pPr lvl="0" algn="ctr">
                <a:lnSpc>
                  <a:spcPct val="120000"/>
                </a:lnSpc>
                <a:defRPr sz="1800"/>
              </a:pPr>
              <a:r>
                <a:rPr lang="zh-CN" altLang="en-US" sz="1400" dirty="0">
                  <a:solidFill>
                    <a:srgbClr val="FFFFFF"/>
                  </a:solidFill>
                  <a:ea typeface="微软雅黑 Light" panose="020B0502040204020203" pitchFamily="34" charset="-122"/>
                  <a:cs typeface="+mn-ea"/>
                  <a:sym typeface="+mn-lt"/>
                </a:rPr>
                <a:t>点击此处更换文本</a:t>
              </a:r>
            </a:p>
          </p:txBody>
        </p:sp>
        <p:sp>
          <p:nvSpPr>
            <p:cNvPr id="10" name="iS1ide-Rectangle 6"/>
            <p:cNvSpPr/>
            <p:nvPr/>
          </p:nvSpPr>
          <p:spPr>
            <a:xfrm>
              <a:off x="-4782" y="4380738"/>
              <a:ext cx="2041301" cy="1905001"/>
            </a:xfrm>
            <a:prstGeom prst="rect">
              <a:avLst/>
            </a:prstGeom>
            <a:solidFill>
              <a:schemeClr val="accent1"/>
            </a:solidFill>
            <a:ln w="12700">
              <a:miter lim="400000"/>
            </a:ln>
          </p:spPr>
          <p:txBody>
            <a:bodyPr wrap="square" lIns="216000" tIns="792000" rIns="216000" bIns="0" anchor="t" anchorCtr="1">
              <a:normAutofit/>
            </a:bodyPr>
            <a:lstStyle/>
            <a:p>
              <a:pPr lvl="0" algn="ctr">
                <a:lnSpc>
                  <a:spcPct val="120000"/>
                </a:lnSpc>
                <a:defRPr sz="1800"/>
              </a:pPr>
              <a:r>
                <a:rPr lang="zh-CN" altLang="en-US" sz="1400" dirty="0">
                  <a:solidFill>
                    <a:srgbClr val="FFFFFF"/>
                  </a:solidFill>
                  <a:ea typeface="微软雅黑 Light" panose="020B0502040204020203" pitchFamily="34" charset="-122"/>
                  <a:cs typeface="+mn-ea"/>
                  <a:sym typeface="+mn-lt"/>
                </a:rPr>
                <a:t>点击此处更换文本</a:t>
              </a:r>
            </a:p>
          </p:txBody>
        </p:sp>
        <p:sp>
          <p:nvSpPr>
            <p:cNvPr id="11" name="iS1ide-Rectangle 7"/>
            <p:cNvSpPr/>
            <p:nvPr/>
          </p:nvSpPr>
          <p:spPr>
            <a:xfrm>
              <a:off x="2023235" y="4380738"/>
              <a:ext cx="2041302" cy="1905001"/>
            </a:xfrm>
            <a:prstGeom prst="rect">
              <a:avLst/>
            </a:prstGeom>
            <a:solidFill>
              <a:schemeClr val="accent2"/>
            </a:solidFill>
            <a:ln w="12700">
              <a:miter lim="400000"/>
            </a:ln>
          </p:spPr>
          <p:txBody>
            <a:bodyPr wrap="square" lIns="0" tIns="792000" rIns="0" bIns="0" anchor="t" anchorCtr="1">
              <a:normAutofit/>
            </a:bodyPr>
            <a:lstStyle/>
            <a:p>
              <a:pPr lvl="0" algn="ctr">
                <a:lnSpc>
                  <a:spcPct val="120000"/>
                </a:lnSpc>
                <a:defRPr sz="1800"/>
              </a:pPr>
              <a:r>
                <a:rPr lang="zh-CN" altLang="en-US" sz="1400" dirty="0">
                  <a:solidFill>
                    <a:srgbClr val="FFFFFF"/>
                  </a:solidFill>
                  <a:ea typeface="微软雅黑 Light" panose="020B0502040204020203" pitchFamily="34" charset="-122"/>
                  <a:cs typeface="+mn-ea"/>
                  <a:sym typeface="+mn-lt"/>
                </a:rPr>
                <a:t>点击此处更换文本</a:t>
              </a:r>
            </a:p>
          </p:txBody>
        </p:sp>
        <p:sp>
          <p:nvSpPr>
            <p:cNvPr id="12" name="iS1ide-Rectangle 8"/>
            <p:cNvSpPr/>
            <p:nvPr/>
          </p:nvSpPr>
          <p:spPr>
            <a:xfrm>
              <a:off x="4056261" y="4380738"/>
              <a:ext cx="2041301" cy="1905001"/>
            </a:xfrm>
            <a:prstGeom prst="rect">
              <a:avLst/>
            </a:prstGeom>
            <a:solidFill>
              <a:schemeClr val="accent3"/>
            </a:solidFill>
            <a:ln w="12700">
              <a:miter lim="400000"/>
            </a:ln>
          </p:spPr>
          <p:txBody>
            <a:bodyPr anchor="ctr"/>
            <a:lstStyle/>
            <a:p>
              <a:pPr algn="ctr"/>
              <a:endParaRPr>
                <a:ea typeface="微软雅黑 Light" panose="020B0502040204020203" pitchFamily="34" charset="-122"/>
                <a:cs typeface="+mn-ea"/>
                <a:sym typeface="+mn-lt"/>
              </a:endParaRPr>
            </a:p>
          </p:txBody>
        </p:sp>
        <p:grpSp>
          <p:nvGrpSpPr>
            <p:cNvPr id="13" name="Group 10"/>
            <p:cNvGrpSpPr/>
            <p:nvPr/>
          </p:nvGrpSpPr>
          <p:grpSpPr>
            <a:xfrm>
              <a:off x="3771853" y="1330716"/>
              <a:ext cx="4648297" cy="4648297"/>
              <a:chOff x="0" y="0"/>
              <a:chExt cx="9296591" cy="9296591"/>
            </a:xfrm>
          </p:grpSpPr>
          <p:sp>
            <p:nvSpPr>
              <p:cNvPr id="91" name="iS1ide-Freeform: Shape 11"/>
              <p:cNvSpPr/>
              <p:nvPr/>
            </p:nvSpPr>
            <p:spPr>
              <a:xfrm>
                <a:off x="0" y="0"/>
                <a:ext cx="9296591" cy="92965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95000"/>
                </a:schemeClr>
              </a:solidFill>
              <a:ln w="12700" cap="flat">
                <a:noFill/>
                <a:miter lim="400000"/>
              </a:ln>
              <a:effectLst/>
            </p:spPr>
            <p:txBody>
              <a:bodyPr anchor="ctr"/>
              <a:lstStyle/>
              <a:p>
                <a:pPr algn="ctr"/>
                <a:endParaRPr>
                  <a:ea typeface="微软雅黑 Light" panose="020B0502040204020203" pitchFamily="34" charset="-122"/>
                  <a:cs typeface="+mn-ea"/>
                  <a:sym typeface="+mn-lt"/>
                </a:endParaRPr>
              </a:p>
            </p:txBody>
          </p:sp>
          <p:sp>
            <p:nvSpPr>
              <p:cNvPr id="92" name="iS1ide-Freeform: Shape 12"/>
              <p:cNvSpPr/>
              <p:nvPr/>
            </p:nvSpPr>
            <p:spPr>
              <a:xfrm>
                <a:off x="173005" y="169632"/>
                <a:ext cx="8950576" cy="8957325"/>
              </a:xfrm>
              <a:custGeom>
                <a:avLst/>
                <a:gdLst/>
                <a:ahLst/>
                <a:cxnLst>
                  <a:cxn ang="0">
                    <a:pos x="wd2" y="hd2"/>
                  </a:cxn>
                  <a:cxn ang="5400000">
                    <a:pos x="wd2" y="hd2"/>
                  </a:cxn>
                  <a:cxn ang="10800000">
                    <a:pos x="wd2" y="hd2"/>
                  </a:cxn>
                  <a:cxn ang="16200000">
                    <a:pos x="wd2" y="hd2"/>
                  </a:cxn>
                </a:cxnLst>
                <a:rect l="0" t="0" r="r" b="b"/>
                <a:pathLst>
                  <a:path w="21600" h="21600" extrusionOk="0">
                    <a:moveTo>
                      <a:pt x="21283" y="12362"/>
                    </a:moveTo>
                    <a:cubicBezTo>
                      <a:pt x="21283" y="12123"/>
                      <a:pt x="21271" y="11883"/>
                      <a:pt x="21248" y="11645"/>
                    </a:cubicBezTo>
                    <a:cubicBezTo>
                      <a:pt x="21271" y="11583"/>
                      <a:pt x="21293" y="11521"/>
                      <a:pt x="21314" y="11457"/>
                    </a:cubicBezTo>
                    <a:cubicBezTo>
                      <a:pt x="21411" y="11159"/>
                      <a:pt x="21468" y="10930"/>
                      <a:pt x="21502" y="10691"/>
                    </a:cubicBezTo>
                    <a:cubicBezTo>
                      <a:pt x="21503" y="10726"/>
                      <a:pt x="21503" y="10762"/>
                      <a:pt x="21503" y="10797"/>
                    </a:cubicBezTo>
                    <a:cubicBezTo>
                      <a:pt x="21503" y="11581"/>
                      <a:pt x="21416" y="12372"/>
                      <a:pt x="21237" y="13158"/>
                    </a:cubicBezTo>
                    <a:cubicBezTo>
                      <a:pt x="21267" y="12893"/>
                      <a:pt x="21283" y="12627"/>
                      <a:pt x="21283" y="12362"/>
                    </a:cubicBezTo>
                    <a:close/>
                    <a:moveTo>
                      <a:pt x="21144" y="10926"/>
                    </a:moveTo>
                    <a:cubicBezTo>
                      <a:pt x="21159" y="10913"/>
                      <a:pt x="21176" y="10902"/>
                      <a:pt x="21180" y="10884"/>
                    </a:cubicBezTo>
                    <a:cubicBezTo>
                      <a:pt x="21184" y="10867"/>
                      <a:pt x="21146" y="10864"/>
                      <a:pt x="21144" y="10847"/>
                    </a:cubicBezTo>
                    <a:cubicBezTo>
                      <a:pt x="21137" y="10785"/>
                      <a:pt x="21143" y="10721"/>
                      <a:pt x="21154" y="10659"/>
                    </a:cubicBezTo>
                    <a:cubicBezTo>
                      <a:pt x="21156" y="10646"/>
                      <a:pt x="21184" y="10643"/>
                      <a:pt x="21183" y="10630"/>
                    </a:cubicBezTo>
                    <a:cubicBezTo>
                      <a:pt x="21175" y="10404"/>
                      <a:pt x="21154" y="10179"/>
                      <a:pt x="21129" y="9954"/>
                    </a:cubicBezTo>
                    <a:cubicBezTo>
                      <a:pt x="21066" y="9403"/>
                      <a:pt x="21085" y="10548"/>
                      <a:pt x="21048" y="9493"/>
                    </a:cubicBezTo>
                    <a:cubicBezTo>
                      <a:pt x="21046" y="9430"/>
                      <a:pt x="21071" y="9369"/>
                      <a:pt x="21072" y="9306"/>
                    </a:cubicBezTo>
                    <a:cubicBezTo>
                      <a:pt x="21076" y="9018"/>
                      <a:pt x="21062" y="8730"/>
                      <a:pt x="21063" y="8441"/>
                    </a:cubicBezTo>
                    <a:cubicBezTo>
                      <a:pt x="21063" y="8415"/>
                      <a:pt x="21088" y="8375"/>
                      <a:pt x="21086" y="8348"/>
                    </a:cubicBezTo>
                    <a:cubicBezTo>
                      <a:pt x="21084" y="8334"/>
                      <a:pt x="21083" y="8321"/>
                      <a:pt x="21082" y="8307"/>
                    </a:cubicBezTo>
                    <a:cubicBezTo>
                      <a:pt x="21274" y="8860"/>
                      <a:pt x="21385" y="9363"/>
                      <a:pt x="21458" y="9971"/>
                    </a:cubicBezTo>
                    <a:lnTo>
                      <a:pt x="21459" y="9970"/>
                    </a:lnTo>
                    <a:cubicBezTo>
                      <a:pt x="21442" y="10471"/>
                      <a:pt x="21414" y="10763"/>
                      <a:pt x="21299" y="11172"/>
                    </a:cubicBezTo>
                    <a:cubicBezTo>
                      <a:pt x="21303" y="11100"/>
                      <a:pt x="21327" y="10926"/>
                      <a:pt x="21264" y="10960"/>
                    </a:cubicBezTo>
                    <a:cubicBezTo>
                      <a:pt x="21183" y="11004"/>
                      <a:pt x="21217" y="11138"/>
                      <a:pt x="21195" y="11227"/>
                    </a:cubicBezTo>
                    <a:cubicBezTo>
                      <a:pt x="21180" y="11127"/>
                      <a:pt x="21163" y="11026"/>
                      <a:pt x="21144" y="10926"/>
                    </a:cubicBezTo>
                    <a:close/>
                    <a:moveTo>
                      <a:pt x="21002" y="13936"/>
                    </a:moveTo>
                    <a:cubicBezTo>
                      <a:pt x="20781" y="14641"/>
                      <a:pt x="20415" y="15258"/>
                      <a:pt x="19950" y="15796"/>
                    </a:cubicBezTo>
                    <a:cubicBezTo>
                      <a:pt x="20072" y="15277"/>
                      <a:pt x="20124" y="14737"/>
                      <a:pt x="20124" y="14194"/>
                    </a:cubicBezTo>
                    <a:cubicBezTo>
                      <a:pt x="20124" y="13949"/>
                      <a:pt x="20114" y="13703"/>
                      <a:pt x="20094" y="13458"/>
                    </a:cubicBezTo>
                    <a:cubicBezTo>
                      <a:pt x="20541" y="12983"/>
                      <a:pt x="20912" y="12447"/>
                      <a:pt x="21167" y="11846"/>
                    </a:cubicBezTo>
                    <a:cubicBezTo>
                      <a:pt x="21180" y="12018"/>
                      <a:pt x="21186" y="12190"/>
                      <a:pt x="21186" y="12362"/>
                    </a:cubicBezTo>
                    <a:cubicBezTo>
                      <a:pt x="21186" y="12888"/>
                      <a:pt x="21128" y="13414"/>
                      <a:pt x="21002" y="13936"/>
                    </a:cubicBezTo>
                    <a:close/>
                    <a:moveTo>
                      <a:pt x="19503" y="17016"/>
                    </a:moveTo>
                    <a:cubicBezTo>
                      <a:pt x="19672" y="16691"/>
                      <a:pt x="19803" y="16350"/>
                      <a:pt x="19899" y="15998"/>
                    </a:cubicBezTo>
                    <a:cubicBezTo>
                      <a:pt x="20181" y="15690"/>
                      <a:pt x="20430" y="15356"/>
                      <a:pt x="20640" y="14993"/>
                    </a:cubicBezTo>
                    <a:cubicBezTo>
                      <a:pt x="20328" y="15721"/>
                      <a:pt x="19946" y="16397"/>
                      <a:pt x="19503" y="17016"/>
                    </a:cubicBezTo>
                    <a:close/>
                    <a:moveTo>
                      <a:pt x="17327" y="19063"/>
                    </a:moveTo>
                    <a:cubicBezTo>
                      <a:pt x="17597" y="18615"/>
                      <a:pt x="17758" y="18104"/>
                      <a:pt x="17879" y="17560"/>
                    </a:cubicBezTo>
                    <a:cubicBezTo>
                      <a:pt x="18567" y="17169"/>
                      <a:pt x="19211" y="16705"/>
                      <a:pt x="19753" y="16152"/>
                    </a:cubicBezTo>
                    <a:cubicBezTo>
                      <a:pt x="19572" y="16738"/>
                      <a:pt x="19291" y="17289"/>
                      <a:pt x="18885" y="17776"/>
                    </a:cubicBezTo>
                    <a:lnTo>
                      <a:pt x="18887" y="17779"/>
                    </a:lnTo>
                    <a:cubicBezTo>
                      <a:pt x="18431" y="18277"/>
                      <a:pt x="17901" y="18702"/>
                      <a:pt x="17327" y="19063"/>
                    </a:cubicBezTo>
                    <a:close/>
                    <a:moveTo>
                      <a:pt x="16998" y="19509"/>
                    </a:moveTo>
                    <a:cubicBezTo>
                      <a:pt x="17072" y="19427"/>
                      <a:pt x="17140" y="19341"/>
                      <a:pt x="17202" y="19253"/>
                    </a:cubicBezTo>
                    <a:cubicBezTo>
                      <a:pt x="17455" y="19102"/>
                      <a:pt x="17700" y="18939"/>
                      <a:pt x="17935" y="18763"/>
                    </a:cubicBezTo>
                    <a:cubicBezTo>
                      <a:pt x="17636" y="19030"/>
                      <a:pt x="17323" y="19279"/>
                      <a:pt x="16998" y="19509"/>
                    </a:cubicBezTo>
                    <a:close/>
                    <a:moveTo>
                      <a:pt x="16454" y="19870"/>
                    </a:moveTo>
                    <a:cubicBezTo>
                      <a:pt x="15767" y="20297"/>
                      <a:pt x="15034" y="20644"/>
                      <a:pt x="14270" y="20906"/>
                    </a:cubicBezTo>
                    <a:cubicBezTo>
                      <a:pt x="14428" y="20760"/>
                      <a:pt x="14556" y="20569"/>
                      <a:pt x="14660" y="20356"/>
                    </a:cubicBezTo>
                    <a:cubicBezTo>
                      <a:pt x="15457" y="20112"/>
                      <a:pt x="16249" y="19793"/>
                      <a:pt x="16984" y="19379"/>
                    </a:cubicBezTo>
                    <a:cubicBezTo>
                      <a:pt x="16835" y="19558"/>
                      <a:pt x="16660" y="19722"/>
                      <a:pt x="16454" y="19870"/>
                    </a:cubicBezTo>
                    <a:close/>
                    <a:moveTo>
                      <a:pt x="13948" y="21011"/>
                    </a:moveTo>
                    <a:cubicBezTo>
                      <a:pt x="13164" y="21253"/>
                      <a:pt x="12351" y="21405"/>
                      <a:pt x="11525" y="21462"/>
                    </a:cubicBezTo>
                    <a:cubicBezTo>
                      <a:pt x="11554" y="21399"/>
                      <a:pt x="11584" y="21329"/>
                      <a:pt x="11603" y="21282"/>
                    </a:cubicBezTo>
                    <a:cubicBezTo>
                      <a:pt x="11623" y="21233"/>
                      <a:pt x="11627" y="21185"/>
                      <a:pt x="11633" y="21142"/>
                    </a:cubicBezTo>
                    <a:cubicBezTo>
                      <a:pt x="11643" y="21060"/>
                      <a:pt x="11655" y="20977"/>
                      <a:pt x="11667" y="20894"/>
                    </a:cubicBezTo>
                    <a:cubicBezTo>
                      <a:pt x="12000" y="20867"/>
                      <a:pt x="12327" y="20827"/>
                      <a:pt x="12593" y="20804"/>
                    </a:cubicBezTo>
                    <a:cubicBezTo>
                      <a:pt x="13236" y="20746"/>
                      <a:pt x="13912" y="20579"/>
                      <a:pt x="14532" y="20395"/>
                    </a:cubicBezTo>
                    <a:cubicBezTo>
                      <a:pt x="14382" y="20673"/>
                      <a:pt x="14190" y="20899"/>
                      <a:pt x="13948" y="21011"/>
                    </a:cubicBezTo>
                    <a:close/>
                    <a:moveTo>
                      <a:pt x="11414" y="21469"/>
                    </a:moveTo>
                    <a:cubicBezTo>
                      <a:pt x="11209" y="21481"/>
                      <a:pt x="11002" y="21487"/>
                      <a:pt x="10795" y="21487"/>
                    </a:cubicBezTo>
                    <a:cubicBezTo>
                      <a:pt x="10201" y="21487"/>
                      <a:pt x="9602" y="21437"/>
                      <a:pt x="9005" y="21335"/>
                    </a:cubicBezTo>
                    <a:cubicBezTo>
                      <a:pt x="8953" y="21303"/>
                      <a:pt x="8882" y="21225"/>
                      <a:pt x="8821" y="21174"/>
                    </a:cubicBezTo>
                    <a:cubicBezTo>
                      <a:pt x="8731" y="21104"/>
                      <a:pt x="8667" y="20920"/>
                      <a:pt x="8622" y="20797"/>
                    </a:cubicBezTo>
                    <a:cubicBezTo>
                      <a:pt x="8616" y="20780"/>
                      <a:pt x="8610" y="20763"/>
                      <a:pt x="8604" y="20747"/>
                    </a:cubicBezTo>
                    <a:cubicBezTo>
                      <a:pt x="8642" y="20752"/>
                      <a:pt x="8679" y="20758"/>
                      <a:pt x="8717" y="20763"/>
                    </a:cubicBezTo>
                    <a:cubicBezTo>
                      <a:pt x="9470" y="20868"/>
                      <a:pt x="10037" y="20890"/>
                      <a:pt x="10845" y="20922"/>
                    </a:cubicBezTo>
                    <a:cubicBezTo>
                      <a:pt x="10902" y="20924"/>
                      <a:pt x="10961" y="20925"/>
                      <a:pt x="11020" y="20925"/>
                    </a:cubicBezTo>
                    <a:cubicBezTo>
                      <a:pt x="11197" y="20925"/>
                      <a:pt x="11383" y="20916"/>
                      <a:pt x="11568" y="20902"/>
                    </a:cubicBezTo>
                    <a:cubicBezTo>
                      <a:pt x="11557" y="20978"/>
                      <a:pt x="11547" y="21054"/>
                      <a:pt x="11537" y="21130"/>
                    </a:cubicBezTo>
                    <a:cubicBezTo>
                      <a:pt x="11532" y="21174"/>
                      <a:pt x="11527" y="21214"/>
                      <a:pt x="11514" y="21246"/>
                    </a:cubicBezTo>
                    <a:cubicBezTo>
                      <a:pt x="11491" y="21303"/>
                      <a:pt x="11447" y="21402"/>
                      <a:pt x="11414" y="21469"/>
                    </a:cubicBezTo>
                    <a:close/>
                    <a:moveTo>
                      <a:pt x="6642" y="20644"/>
                    </a:moveTo>
                    <a:cubicBezTo>
                      <a:pt x="6587" y="20621"/>
                      <a:pt x="6533" y="20597"/>
                      <a:pt x="6479" y="20574"/>
                    </a:cubicBezTo>
                    <a:cubicBezTo>
                      <a:pt x="6360" y="20505"/>
                      <a:pt x="6253" y="20399"/>
                      <a:pt x="6143" y="20303"/>
                    </a:cubicBezTo>
                    <a:cubicBezTo>
                      <a:pt x="6046" y="20218"/>
                      <a:pt x="5957" y="20119"/>
                      <a:pt x="5875" y="20011"/>
                    </a:cubicBezTo>
                    <a:cubicBezTo>
                      <a:pt x="6723" y="20354"/>
                      <a:pt x="7614" y="20591"/>
                      <a:pt x="8496" y="20730"/>
                    </a:cubicBezTo>
                    <a:cubicBezTo>
                      <a:pt x="8507" y="20764"/>
                      <a:pt x="8519" y="20798"/>
                      <a:pt x="8532" y="20831"/>
                    </a:cubicBezTo>
                    <a:cubicBezTo>
                      <a:pt x="8579" y="20951"/>
                      <a:pt x="8636" y="21145"/>
                      <a:pt x="8760" y="21249"/>
                    </a:cubicBezTo>
                    <a:cubicBezTo>
                      <a:pt x="8777" y="21263"/>
                      <a:pt x="8796" y="21281"/>
                      <a:pt x="8817" y="21301"/>
                    </a:cubicBezTo>
                    <a:cubicBezTo>
                      <a:pt x="8085" y="21162"/>
                      <a:pt x="7356" y="20945"/>
                      <a:pt x="6642" y="20644"/>
                    </a:cubicBezTo>
                    <a:close/>
                    <a:moveTo>
                      <a:pt x="3955" y="19014"/>
                    </a:moveTo>
                    <a:lnTo>
                      <a:pt x="3955" y="19013"/>
                    </a:lnTo>
                    <a:lnTo>
                      <a:pt x="3955" y="19013"/>
                    </a:lnTo>
                    <a:cubicBezTo>
                      <a:pt x="3911" y="18974"/>
                      <a:pt x="3869" y="18934"/>
                      <a:pt x="3828" y="18893"/>
                    </a:cubicBezTo>
                    <a:cubicBezTo>
                      <a:pt x="4407" y="19312"/>
                      <a:pt x="5043" y="19660"/>
                      <a:pt x="5708" y="19942"/>
                    </a:cubicBezTo>
                    <a:cubicBezTo>
                      <a:pt x="5816" y="20105"/>
                      <a:pt x="5939" y="20253"/>
                      <a:pt x="6080" y="20375"/>
                    </a:cubicBezTo>
                    <a:cubicBezTo>
                      <a:pt x="6091" y="20384"/>
                      <a:pt x="6101" y="20394"/>
                      <a:pt x="6112" y="20404"/>
                    </a:cubicBezTo>
                    <a:cubicBezTo>
                      <a:pt x="5324" y="20021"/>
                      <a:pt x="4603" y="19552"/>
                      <a:pt x="3955" y="19014"/>
                    </a:cubicBezTo>
                    <a:close/>
                    <a:moveTo>
                      <a:pt x="2790" y="16951"/>
                    </a:moveTo>
                    <a:cubicBezTo>
                      <a:pt x="2787" y="16942"/>
                      <a:pt x="2785" y="16932"/>
                      <a:pt x="2782" y="16922"/>
                    </a:cubicBezTo>
                    <a:cubicBezTo>
                      <a:pt x="3487" y="17456"/>
                      <a:pt x="4283" y="17890"/>
                      <a:pt x="5111" y="18236"/>
                    </a:cubicBezTo>
                    <a:cubicBezTo>
                      <a:pt x="5183" y="18739"/>
                      <a:pt x="5342" y="19321"/>
                      <a:pt x="5619" y="19798"/>
                    </a:cubicBezTo>
                    <a:cubicBezTo>
                      <a:pt x="4862" y="19466"/>
                      <a:pt x="4147" y="19046"/>
                      <a:pt x="3515" y="18532"/>
                    </a:cubicBezTo>
                    <a:cubicBezTo>
                      <a:pt x="3169" y="18070"/>
                      <a:pt x="2945" y="17529"/>
                      <a:pt x="2790" y="16951"/>
                    </a:cubicBezTo>
                    <a:close/>
                    <a:moveTo>
                      <a:pt x="2404" y="17415"/>
                    </a:moveTo>
                    <a:lnTo>
                      <a:pt x="2399" y="17419"/>
                    </a:lnTo>
                    <a:cubicBezTo>
                      <a:pt x="2146" y="17097"/>
                      <a:pt x="1912" y="16748"/>
                      <a:pt x="1698" y="16401"/>
                    </a:cubicBezTo>
                    <a:lnTo>
                      <a:pt x="1705" y="16384"/>
                    </a:lnTo>
                    <a:lnTo>
                      <a:pt x="1705" y="16384"/>
                    </a:lnTo>
                    <a:cubicBezTo>
                      <a:pt x="1501" y="16066"/>
                      <a:pt x="1342" y="15693"/>
                      <a:pt x="1222" y="15321"/>
                    </a:cubicBezTo>
                    <a:cubicBezTo>
                      <a:pt x="1620" y="15885"/>
                      <a:pt x="2109" y="16386"/>
                      <a:pt x="2657" y="16818"/>
                    </a:cubicBezTo>
                    <a:cubicBezTo>
                      <a:pt x="2670" y="16869"/>
                      <a:pt x="2683" y="16923"/>
                      <a:pt x="2697" y="16973"/>
                    </a:cubicBezTo>
                    <a:cubicBezTo>
                      <a:pt x="2822" y="17441"/>
                      <a:pt x="2994" y="17891"/>
                      <a:pt x="3239" y="18294"/>
                    </a:cubicBezTo>
                    <a:cubicBezTo>
                      <a:pt x="2937" y="18024"/>
                      <a:pt x="2656" y="17733"/>
                      <a:pt x="2404" y="17415"/>
                    </a:cubicBezTo>
                    <a:close/>
                    <a:moveTo>
                      <a:pt x="1065" y="14737"/>
                    </a:moveTo>
                    <a:cubicBezTo>
                      <a:pt x="1047" y="14571"/>
                      <a:pt x="1020" y="14392"/>
                      <a:pt x="980" y="14240"/>
                    </a:cubicBezTo>
                    <a:cubicBezTo>
                      <a:pt x="940" y="13937"/>
                      <a:pt x="921" y="13630"/>
                      <a:pt x="921" y="13321"/>
                    </a:cubicBezTo>
                    <a:cubicBezTo>
                      <a:pt x="921" y="13136"/>
                      <a:pt x="928" y="12950"/>
                      <a:pt x="941" y="12765"/>
                    </a:cubicBezTo>
                    <a:cubicBezTo>
                      <a:pt x="1356" y="13365"/>
                      <a:pt x="1885" y="13888"/>
                      <a:pt x="2482" y="14337"/>
                    </a:cubicBezTo>
                    <a:cubicBezTo>
                      <a:pt x="2469" y="14510"/>
                      <a:pt x="2466" y="14683"/>
                      <a:pt x="2466" y="14856"/>
                    </a:cubicBezTo>
                    <a:cubicBezTo>
                      <a:pt x="2466" y="14977"/>
                      <a:pt x="2467" y="15098"/>
                      <a:pt x="2467" y="15219"/>
                    </a:cubicBezTo>
                    <a:cubicBezTo>
                      <a:pt x="2467" y="15261"/>
                      <a:pt x="2467" y="15304"/>
                      <a:pt x="2466" y="15347"/>
                    </a:cubicBezTo>
                    <a:cubicBezTo>
                      <a:pt x="2466" y="15351"/>
                      <a:pt x="2466" y="15355"/>
                      <a:pt x="2466" y="15358"/>
                    </a:cubicBezTo>
                    <a:cubicBezTo>
                      <a:pt x="2466" y="15396"/>
                      <a:pt x="2468" y="15433"/>
                      <a:pt x="2472" y="15470"/>
                    </a:cubicBezTo>
                    <a:cubicBezTo>
                      <a:pt x="2495" y="15733"/>
                      <a:pt x="2521" y="15996"/>
                      <a:pt x="2549" y="16259"/>
                    </a:cubicBezTo>
                    <a:cubicBezTo>
                      <a:pt x="2563" y="16397"/>
                      <a:pt x="2589" y="16535"/>
                      <a:pt x="2620" y="16672"/>
                    </a:cubicBezTo>
                    <a:cubicBezTo>
                      <a:pt x="2039" y="16200"/>
                      <a:pt x="1530" y="15655"/>
                      <a:pt x="1133" y="15029"/>
                    </a:cubicBezTo>
                    <a:cubicBezTo>
                      <a:pt x="1107" y="14933"/>
                      <a:pt x="1085" y="14835"/>
                      <a:pt x="1065" y="14737"/>
                    </a:cubicBezTo>
                    <a:close/>
                    <a:moveTo>
                      <a:pt x="1052" y="15131"/>
                    </a:moveTo>
                    <a:cubicBezTo>
                      <a:pt x="1050" y="15122"/>
                      <a:pt x="1057" y="15132"/>
                      <a:pt x="1065" y="15146"/>
                    </a:cubicBezTo>
                    <a:cubicBezTo>
                      <a:pt x="1078" y="15191"/>
                      <a:pt x="1091" y="15235"/>
                      <a:pt x="1104" y="15278"/>
                    </a:cubicBezTo>
                    <a:cubicBezTo>
                      <a:pt x="1085" y="15230"/>
                      <a:pt x="1059" y="15183"/>
                      <a:pt x="1052" y="15131"/>
                    </a:cubicBezTo>
                    <a:close/>
                    <a:moveTo>
                      <a:pt x="1103" y="15288"/>
                    </a:moveTo>
                    <a:cubicBezTo>
                      <a:pt x="1102" y="15285"/>
                      <a:pt x="1107" y="15293"/>
                      <a:pt x="1110" y="15297"/>
                    </a:cubicBezTo>
                    <a:cubicBezTo>
                      <a:pt x="1112" y="15305"/>
                      <a:pt x="1115" y="15312"/>
                      <a:pt x="1117" y="15320"/>
                    </a:cubicBezTo>
                    <a:cubicBezTo>
                      <a:pt x="1113" y="15309"/>
                      <a:pt x="1108" y="15298"/>
                      <a:pt x="1103" y="15288"/>
                    </a:cubicBezTo>
                    <a:close/>
                    <a:moveTo>
                      <a:pt x="388" y="11486"/>
                    </a:moveTo>
                    <a:cubicBezTo>
                      <a:pt x="295" y="11224"/>
                      <a:pt x="245" y="10975"/>
                      <a:pt x="216" y="10717"/>
                    </a:cubicBezTo>
                    <a:cubicBezTo>
                      <a:pt x="302" y="9945"/>
                      <a:pt x="507" y="9196"/>
                      <a:pt x="807" y="8481"/>
                    </a:cubicBezTo>
                    <a:cubicBezTo>
                      <a:pt x="884" y="8835"/>
                      <a:pt x="1079" y="9220"/>
                      <a:pt x="1252" y="9506"/>
                    </a:cubicBezTo>
                    <a:cubicBezTo>
                      <a:pt x="1327" y="9631"/>
                      <a:pt x="1409" y="9752"/>
                      <a:pt x="1495" y="9869"/>
                    </a:cubicBezTo>
                    <a:cubicBezTo>
                      <a:pt x="1487" y="9891"/>
                      <a:pt x="1479" y="9912"/>
                      <a:pt x="1471" y="9933"/>
                    </a:cubicBezTo>
                    <a:cubicBezTo>
                      <a:pt x="1175" y="10735"/>
                      <a:pt x="957" y="11602"/>
                      <a:pt x="868" y="12478"/>
                    </a:cubicBezTo>
                    <a:cubicBezTo>
                      <a:pt x="675" y="12168"/>
                      <a:pt x="513" y="11837"/>
                      <a:pt x="388" y="11486"/>
                    </a:cubicBezTo>
                    <a:close/>
                    <a:moveTo>
                      <a:pt x="852" y="13964"/>
                    </a:moveTo>
                    <a:cubicBezTo>
                      <a:pt x="839" y="13952"/>
                      <a:pt x="826" y="13940"/>
                      <a:pt x="817" y="13924"/>
                    </a:cubicBezTo>
                    <a:cubicBezTo>
                      <a:pt x="695" y="13715"/>
                      <a:pt x="661" y="13458"/>
                      <a:pt x="534" y="13255"/>
                    </a:cubicBezTo>
                    <a:cubicBezTo>
                      <a:pt x="501" y="13202"/>
                      <a:pt x="453" y="13157"/>
                      <a:pt x="426" y="13101"/>
                    </a:cubicBezTo>
                    <a:cubicBezTo>
                      <a:pt x="380" y="13005"/>
                      <a:pt x="350" y="12902"/>
                      <a:pt x="316" y="12801"/>
                    </a:cubicBezTo>
                    <a:cubicBezTo>
                      <a:pt x="309" y="12780"/>
                      <a:pt x="311" y="12758"/>
                      <a:pt x="305" y="12737"/>
                    </a:cubicBezTo>
                    <a:cubicBezTo>
                      <a:pt x="276" y="12655"/>
                      <a:pt x="257" y="12591"/>
                      <a:pt x="242" y="12532"/>
                    </a:cubicBezTo>
                    <a:cubicBezTo>
                      <a:pt x="238" y="12513"/>
                      <a:pt x="235" y="12494"/>
                      <a:pt x="232" y="12475"/>
                    </a:cubicBezTo>
                    <a:cubicBezTo>
                      <a:pt x="190" y="12158"/>
                      <a:pt x="170" y="11844"/>
                      <a:pt x="170" y="11534"/>
                    </a:cubicBezTo>
                    <a:cubicBezTo>
                      <a:pt x="170" y="11393"/>
                      <a:pt x="174" y="11253"/>
                      <a:pt x="182" y="11113"/>
                    </a:cubicBezTo>
                    <a:cubicBezTo>
                      <a:pt x="211" y="11246"/>
                      <a:pt x="248" y="11381"/>
                      <a:pt x="297" y="11519"/>
                    </a:cubicBezTo>
                    <a:cubicBezTo>
                      <a:pt x="440" y="11917"/>
                      <a:pt x="628" y="12288"/>
                      <a:pt x="854" y="12635"/>
                    </a:cubicBezTo>
                    <a:cubicBezTo>
                      <a:pt x="835" y="12863"/>
                      <a:pt x="824" y="13092"/>
                      <a:pt x="824" y="13321"/>
                    </a:cubicBezTo>
                    <a:cubicBezTo>
                      <a:pt x="824" y="13536"/>
                      <a:pt x="834" y="13751"/>
                      <a:pt x="852" y="13964"/>
                    </a:cubicBezTo>
                    <a:close/>
                    <a:moveTo>
                      <a:pt x="153" y="9703"/>
                    </a:moveTo>
                    <a:cubicBezTo>
                      <a:pt x="243" y="8820"/>
                      <a:pt x="447" y="7936"/>
                      <a:pt x="770" y="7068"/>
                    </a:cubicBezTo>
                    <a:cubicBezTo>
                      <a:pt x="757" y="7164"/>
                      <a:pt x="745" y="7266"/>
                      <a:pt x="731" y="7379"/>
                    </a:cubicBezTo>
                    <a:cubicBezTo>
                      <a:pt x="722" y="7452"/>
                      <a:pt x="718" y="7528"/>
                      <a:pt x="718" y="7605"/>
                    </a:cubicBezTo>
                    <a:cubicBezTo>
                      <a:pt x="718" y="7847"/>
                      <a:pt x="754" y="8097"/>
                      <a:pt x="779" y="8302"/>
                    </a:cubicBezTo>
                    <a:cubicBezTo>
                      <a:pt x="501" y="8934"/>
                      <a:pt x="296" y="9594"/>
                      <a:pt x="181" y="10273"/>
                    </a:cubicBezTo>
                    <a:cubicBezTo>
                      <a:pt x="172" y="10094"/>
                      <a:pt x="165" y="9906"/>
                      <a:pt x="155" y="9703"/>
                    </a:cubicBezTo>
                    <a:cubicBezTo>
                      <a:pt x="155" y="9703"/>
                      <a:pt x="153" y="9703"/>
                      <a:pt x="153" y="9703"/>
                    </a:cubicBezTo>
                    <a:close/>
                    <a:moveTo>
                      <a:pt x="827" y="7391"/>
                    </a:moveTo>
                    <a:cubicBezTo>
                      <a:pt x="862" y="7112"/>
                      <a:pt x="880" y="6913"/>
                      <a:pt x="941" y="6695"/>
                    </a:cubicBezTo>
                    <a:cubicBezTo>
                      <a:pt x="1266" y="5826"/>
                      <a:pt x="1751" y="5082"/>
                      <a:pt x="2361" y="4443"/>
                    </a:cubicBezTo>
                    <a:cubicBezTo>
                      <a:pt x="2301" y="4602"/>
                      <a:pt x="2251" y="4778"/>
                      <a:pt x="2250" y="4943"/>
                    </a:cubicBezTo>
                    <a:cubicBezTo>
                      <a:pt x="2250" y="4950"/>
                      <a:pt x="2250" y="4957"/>
                      <a:pt x="2251" y="4964"/>
                    </a:cubicBezTo>
                    <a:cubicBezTo>
                      <a:pt x="2262" y="5393"/>
                      <a:pt x="2241" y="5522"/>
                      <a:pt x="2327" y="5823"/>
                    </a:cubicBezTo>
                    <a:cubicBezTo>
                      <a:pt x="1740" y="6535"/>
                      <a:pt x="1237" y="7310"/>
                      <a:pt x="855" y="8132"/>
                    </a:cubicBezTo>
                    <a:cubicBezTo>
                      <a:pt x="835" y="7964"/>
                      <a:pt x="814" y="7780"/>
                      <a:pt x="814" y="7605"/>
                    </a:cubicBezTo>
                    <a:cubicBezTo>
                      <a:pt x="814" y="7531"/>
                      <a:pt x="818" y="7459"/>
                      <a:pt x="827" y="7391"/>
                    </a:cubicBezTo>
                    <a:close/>
                    <a:moveTo>
                      <a:pt x="2620" y="3894"/>
                    </a:moveTo>
                    <a:cubicBezTo>
                      <a:pt x="2561" y="3996"/>
                      <a:pt x="2507" y="4100"/>
                      <a:pt x="2459" y="4207"/>
                    </a:cubicBezTo>
                    <a:cubicBezTo>
                      <a:pt x="2303" y="4359"/>
                      <a:pt x="2155" y="4518"/>
                      <a:pt x="2015" y="4683"/>
                    </a:cubicBezTo>
                    <a:cubicBezTo>
                      <a:pt x="2205" y="4409"/>
                      <a:pt x="2407" y="4146"/>
                      <a:pt x="2620" y="3894"/>
                    </a:cubicBezTo>
                    <a:close/>
                    <a:moveTo>
                      <a:pt x="3072" y="3417"/>
                    </a:moveTo>
                    <a:cubicBezTo>
                      <a:pt x="3078" y="3412"/>
                      <a:pt x="3084" y="3406"/>
                      <a:pt x="3090" y="3401"/>
                    </a:cubicBezTo>
                    <a:cubicBezTo>
                      <a:pt x="3083" y="3408"/>
                      <a:pt x="3070" y="3429"/>
                      <a:pt x="3078" y="3425"/>
                    </a:cubicBezTo>
                    <a:cubicBezTo>
                      <a:pt x="3111" y="3405"/>
                      <a:pt x="3139" y="3379"/>
                      <a:pt x="3169" y="3354"/>
                    </a:cubicBezTo>
                    <a:cubicBezTo>
                      <a:pt x="3192" y="3334"/>
                      <a:pt x="3254" y="3268"/>
                      <a:pt x="3235" y="3291"/>
                    </a:cubicBezTo>
                    <a:cubicBezTo>
                      <a:pt x="3180" y="3357"/>
                      <a:pt x="3005" y="3547"/>
                      <a:pt x="3068" y="3489"/>
                    </a:cubicBezTo>
                    <a:cubicBezTo>
                      <a:pt x="3141" y="3422"/>
                      <a:pt x="3215" y="3355"/>
                      <a:pt x="3280" y="3281"/>
                    </a:cubicBezTo>
                    <a:cubicBezTo>
                      <a:pt x="3307" y="3251"/>
                      <a:pt x="3160" y="3385"/>
                      <a:pt x="3186" y="3354"/>
                    </a:cubicBezTo>
                    <a:cubicBezTo>
                      <a:pt x="3235" y="3293"/>
                      <a:pt x="3300" y="3247"/>
                      <a:pt x="3354" y="3190"/>
                    </a:cubicBezTo>
                    <a:cubicBezTo>
                      <a:pt x="3373" y="3170"/>
                      <a:pt x="3386" y="3144"/>
                      <a:pt x="3399" y="3118"/>
                    </a:cubicBezTo>
                    <a:cubicBezTo>
                      <a:pt x="3956" y="2626"/>
                      <a:pt x="4439" y="2289"/>
                      <a:pt x="4937" y="2043"/>
                    </a:cubicBezTo>
                    <a:cubicBezTo>
                      <a:pt x="4790" y="2232"/>
                      <a:pt x="4677" y="2442"/>
                      <a:pt x="4614" y="2676"/>
                    </a:cubicBezTo>
                    <a:cubicBezTo>
                      <a:pt x="3889" y="3054"/>
                      <a:pt x="3232" y="3496"/>
                      <a:pt x="2662" y="4015"/>
                    </a:cubicBezTo>
                    <a:cubicBezTo>
                      <a:pt x="2779" y="3804"/>
                      <a:pt x="2919" y="3603"/>
                      <a:pt x="3072" y="3417"/>
                    </a:cubicBezTo>
                    <a:close/>
                    <a:moveTo>
                      <a:pt x="3211" y="3288"/>
                    </a:moveTo>
                    <a:cubicBezTo>
                      <a:pt x="3187" y="3316"/>
                      <a:pt x="3158" y="3339"/>
                      <a:pt x="3130" y="3363"/>
                    </a:cubicBezTo>
                    <a:cubicBezTo>
                      <a:pt x="3157" y="3338"/>
                      <a:pt x="3184" y="3313"/>
                      <a:pt x="3211" y="3288"/>
                    </a:cubicBezTo>
                    <a:close/>
                    <a:moveTo>
                      <a:pt x="4985" y="1816"/>
                    </a:moveTo>
                    <a:cubicBezTo>
                      <a:pt x="5144" y="1713"/>
                      <a:pt x="5306" y="1615"/>
                      <a:pt x="5470" y="1521"/>
                    </a:cubicBezTo>
                    <a:cubicBezTo>
                      <a:pt x="5478" y="1517"/>
                      <a:pt x="5495" y="1508"/>
                      <a:pt x="5517" y="1496"/>
                    </a:cubicBezTo>
                    <a:cubicBezTo>
                      <a:pt x="5457" y="1540"/>
                      <a:pt x="5397" y="1585"/>
                      <a:pt x="5340" y="1632"/>
                    </a:cubicBezTo>
                    <a:cubicBezTo>
                      <a:pt x="5210" y="1697"/>
                      <a:pt x="5082" y="1765"/>
                      <a:pt x="4955" y="1835"/>
                    </a:cubicBezTo>
                    <a:cubicBezTo>
                      <a:pt x="4965" y="1829"/>
                      <a:pt x="4975" y="1822"/>
                      <a:pt x="4985" y="1816"/>
                    </a:cubicBezTo>
                    <a:close/>
                    <a:moveTo>
                      <a:pt x="5531" y="1485"/>
                    </a:moveTo>
                    <a:cubicBezTo>
                      <a:pt x="5528" y="1487"/>
                      <a:pt x="5526" y="1490"/>
                      <a:pt x="5523" y="1492"/>
                    </a:cubicBezTo>
                    <a:lnTo>
                      <a:pt x="5502" y="1502"/>
                    </a:lnTo>
                    <a:cubicBezTo>
                      <a:pt x="5512" y="1497"/>
                      <a:pt x="5521" y="1491"/>
                      <a:pt x="5531" y="1485"/>
                    </a:cubicBezTo>
                    <a:close/>
                    <a:moveTo>
                      <a:pt x="5715" y="1561"/>
                    </a:moveTo>
                    <a:cubicBezTo>
                      <a:pt x="5824" y="1511"/>
                      <a:pt x="5933" y="1464"/>
                      <a:pt x="6041" y="1420"/>
                    </a:cubicBezTo>
                    <a:cubicBezTo>
                      <a:pt x="6053" y="1417"/>
                      <a:pt x="6062" y="1413"/>
                      <a:pt x="6068" y="1409"/>
                    </a:cubicBezTo>
                    <a:cubicBezTo>
                      <a:pt x="6577" y="1202"/>
                      <a:pt x="7054" y="1062"/>
                      <a:pt x="7408" y="1025"/>
                    </a:cubicBezTo>
                    <a:cubicBezTo>
                      <a:pt x="7556" y="1009"/>
                      <a:pt x="7703" y="989"/>
                      <a:pt x="7848" y="972"/>
                    </a:cubicBezTo>
                    <a:cubicBezTo>
                      <a:pt x="7770" y="1043"/>
                      <a:pt x="7705" y="1118"/>
                      <a:pt x="7654" y="1197"/>
                    </a:cubicBezTo>
                    <a:cubicBezTo>
                      <a:pt x="7620" y="1203"/>
                      <a:pt x="7585" y="1209"/>
                      <a:pt x="7551" y="1215"/>
                    </a:cubicBezTo>
                    <a:cubicBezTo>
                      <a:pt x="7502" y="1224"/>
                      <a:pt x="7454" y="1232"/>
                      <a:pt x="7405" y="1241"/>
                    </a:cubicBezTo>
                    <a:cubicBezTo>
                      <a:pt x="7358" y="1229"/>
                      <a:pt x="7300" y="1241"/>
                      <a:pt x="7254" y="1268"/>
                    </a:cubicBezTo>
                    <a:cubicBezTo>
                      <a:pt x="6569" y="1393"/>
                      <a:pt x="6007" y="1518"/>
                      <a:pt x="5491" y="1704"/>
                    </a:cubicBezTo>
                    <a:cubicBezTo>
                      <a:pt x="5535" y="1673"/>
                      <a:pt x="5579" y="1641"/>
                      <a:pt x="5625" y="1612"/>
                    </a:cubicBezTo>
                    <a:cubicBezTo>
                      <a:pt x="5654" y="1594"/>
                      <a:pt x="5684" y="1577"/>
                      <a:pt x="5715" y="1561"/>
                    </a:cubicBezTo>
                    <a:close/>
                    <a:moveTo>
                      <a:pt x="6534" y="1026"/>
                    </a:moveTo>
                    <a:cubicBezTo>
                      <a:pt x="6508" y="1074"/>
                      <a:pt x="6482" y="1073"/>
                      <a:pt x="6456" y="1063"/>
                    </a:cubicBezTo>
                    <a:cubicBezTo>
                      <a:pt x="6482" y="1050"/>
                      <a:pt x="6508" y="1038"/>
                      <a:pt x="6534" y="1026"/>
                    </a:cubicBezTo>
                    <a:close/>
                    <a:moveTo>
                      <a:pt x="7640" y="836"/>
                    </a:moveTo>
                    <a:cubicBezTo>
                      <a:pt x="7655" y="784"/>
                      <a:pt x="7747" y="818"/>
                      <a:pt x="7796" y="797"/>
                    </a:cubicBezTo>
                    <a:cubicBezTo>
                      <a:pt x="7848" y="775"/>
                      <a:pt x="7885" y="695"/>
                      <a:pt x="7940" y="708"/>
                    </a:cubicBezTo>
                    <a:cubicBezTo>
                      <a:pt x="7988" y="718"/>
                      <a:pt x="7951" y="847"/>
                      <a:pt x="8000" y="843"/>
                    </a:cubicBezTo>
                    <a:cubicBezTo>
                      <a:pt x="8008" y="843"/>
                      <a:pt x="8014" y="840"/>
                      <a:pt x="8019" y="837"/>
                    </a:cubicBezTo>
                    <a:cubicBezTo>
                      <a:pt x="8008" y="844"/>
                      <a:pt x="7997" y="852"/>
                      <a:pt x="7986" y="860"/>
                    </a:cubicBezTo>
                    <a:cubicBezTo>
                      <a:pt x="7895" y="869"/>
                      <a:pt x="7803" y="880"/>
                      <a:pt x="7713" y="891"/>
                    </a:cubicBezTo>
                    <a:cubicBezTo>
                      <a:pt x="7673" y="878"/>
                      <a:pt x="7631" y="867"/>
                      <a:pt x="7640" y="836"/>
                    </a:cubicBezTo>
                    <a:close/>
                    <a:moveTo>
                      <a:pt x="8104" y="693"/>
                    </a:moveTo>
                    <a:cubicBezTo>
                      <a:pt x="8115" y="687"/>
                      <a:pt x="8126" y="682"/>
                      <a:pt x="8137" y="677"/>
                    </a:cubicBezTo>
                    <a:cubicBezTo>
                      <a:pt x="8189" y="675"/>
                      <a:pt x="8240" y="672"/>
                      <a:pt x="8291" y="672"/>
                    </a:cubicBezTo>
                    <a:cubicBezTo>
                      <a:pt x="8193" y="723"/>
                      <a:pt x="8103" y="778"/>
                      <a:pt x="8021" y="835"/>
                    </a:cubicBezTo>
                    <a:cubicBezTo>
                      <a:pt x="8059" y="808"/>
                      <a:pt x="8058" y="719"/>
                      <a:pt x="8104" y="693"/>
                    </a:cubicBezTo>
                    <a:close/>
                    <a:moveTo>
                      <a:pt x="9426" y="776"/>
                    </a:moveTo>
                    <a:cubicBezTo>
                      <a:pt x="9671" y="825"/>
                      <a:pt x="9913" y="879"/>
                      <a:pt x="10151" y="946"/>
                    </a:cubicBezTo>
                    <a:cubicBezTo>
                      <a:pt x="9396" y="854"/>
                      <a:pt x="9217" y="846"/>
                      <a:pt x="8385" y="839"/>
                    </a:cubicBezTo>
                    <a:cubicBezTo>
                      <a:pt x="8377" y="839"/>
                      <a:pt x="8369" y="839"/>
                      <a:pt x="8361" y="839"/>
                    </a:cubicBezTo>
                    <a:cubicBezTo>
                      <a:pt x="8301" y="839"/>
                      <a:pt x="8241" y="841"/>
                      <a:pt x="8182" y="845"/>
                    </a:cubicBezTo>
                    <a:cubicBezTo>
                      <a:pt x="8281" y="784"/>
                      <a:pt x="8392" y="726"/>
                      <a:pt x="8514" y="672"/>
                    </a:cubicBezTo>
                    <a:cubicBezTo>
                      <a:pt x="8812" y="680"/>
                      <a:pt x="9116" y="715"/>
                      <a:pt x="9426" y="776"/>
                    </a:cubicBezTo>
                    <a:close/>
                    <a:moveTo>
                      <a:pt x="8637" y="516"/>
                    </a:moveTo>
                    <a:cubicBezTo>
                      <a:pt x="8639" y="516"/>
                      <a:pt x="8640" y="516"/>
                      <a:pt x="8642" y="515"/>
                    </a:cubicBezTo>
                    <a:cubicBezTo>
                      <a:pt x="8638" y="517"/>
                      <a:pt x="8634" y="519"/>
                      <a:pt x="8631" y="520"/>
                    </a:cubicBezTo>
                    <a:cubicBezTo>
                      <a:pt x="8633" y="519"/>
                      <a:pt x="8635" y="517"/>
                      <a:pt x="8637" y="516"/>
                    </a:cubicBezTo>
                    <a:close/>
                    <a:moveTo>
                      <a:pt x="9098" y="469"/>
                    </a:moveTo>
                    <a:cubicBezTo>
                      <a:pt x="9377" y="510"/>
                      <a:pt x="9638" y="583"/>
                      <a:pt x="9937" y="708"/>
                    </a:cubicBezTo>
                    <a:cubicBezTo>
                      <a:pt x="10078" y="767"/>
                      <a:pt x="10215" y="833"/>
                      <a:pt x="10351" y="905"/>
                    </a:cubicBezTo>
                    <a:cubicBezTo>
                      <a:pt x="10349" y="904"/>
                      <a:pt x="10348" y="904"/>
                      <a:pt x="10346" y="903"/>
                    </a:cubicBezTo>
                    <a:cubicBezTo>
                      <a:pt x="10049" y="809"/>
                      <a:pt x="9748" y="742"/>
                      <a:pt x="9445" y="682"/>
                    </a:cubicBezTo>
                    <a:cubicBezTo>
                      <a:pt x="9202" y="634"/>
                      <a:pt x="8964" y="602"/>
                      <a:pt x="8728" y="586"/>
                    </a:cubicBezTo>
                    <a:cubicBezTo>
                      <a:pt x="8845" y="543"/>
                      <a:pt x="8968" y="504"/>
                      <a:pt x="9098" y="469"/>
                    </a:cubicBezTo>
                    <a:close/>
                    <a:moveTo>
                      <a:pt x="9357" y="291"/>
                    </a:moveTo>
                    <a:cubicBezTo>
                      <a:pt x="9378" y="286"/>
                      <a:pt x="9420" y="290"/>
                      <a:pt x="9448" y="289"/>
                    </a:cubicBezTo>
                    <a:cubicBezTo>
                      <a:pt x="9325" y="313"/>
                      <a:pt x="9206" y="340"/>
                      <a:pt x="9092" y="371"/>
                    </a:cubicBezTo>
                    <a:cubicBezTo>
                      <a:pt x="9079" y="369"/>
                      <a:pt x="9065" y="367"/>
                      <a:pt x="9052" y="366"/>
                    </a:cubicBezTo>
                    <a:cubicBezTo>
                      <a:pt x="9151" y="332"/>
                      <a:pt x="9255" y="314"/>
                      <a:pt x="9357" y="291"/>
                    </a:cubicBezTo>
                    <a:close/>
                    <a:moveTo>
                      <a:pt x="9351" y="287"/>
                    </a:moveTo>
                    <a:cubicBezTo>
                      <a:pt x="9387" y="265"/>
                      <a:pt x="9426" y="250"/>
                      <a:pt x="9466" y="236"/>
                    </a:cubicBezTo>
                    <a:cubicBezTo>
                      <a:pt x="9519" y="243"/>
                      <a:pt x="9573" y="250"/>
                      <a:pt x="9621" y="257"/>
                    </a:cubicBezTo>
                    <a:cubicBezTo>
                      <a:pt x="9570" y="266"/>
                      <a:pt x="9521" y="275"/>
                      <a:pt x="9472" y="284"/>
                    </a:cubicBezTo>
                    <a:cubicBezTo>
                      <a:pt x="9473" y="282"/>
                      <a:pt x="9472" y="280"/>
                      <a:pt x="9468" y="276"/>
                    </a:cubicBezTo>
                    <a:cubicBezTo>
                      <a:pt x="9437" y="252"/>
                      <a:pt x="9318" y="307"/>
                      <a:pt x="9351" y="287"/>
                    </a:cubicBezTo>
                    <a:close/>
                    <a:moveTo>
                      <a:pt x="10440" y="103"/>
                    </a:moveTo>
                    <a:cubicBezTo>
                      <a:pt x="10453" y="124"/>
                      <a:pt x="10467" y="147"/>
                      <a:pt x="10482" y="170"/>
                    </a:cubicBezTo>
                    <a:cubicBezTo>
                      <a:pt x="10267" y="179"/>
                      <a:pt x="10058" y="196"/>
                      <a:pt x="9857" y="222"/>
                    </a:cubicBezTo>
                    <a:cubicBezTo>
                      <a:pt x="9813" y="204"/>
                      <a:pt x="9769" y="189"/>
                      <a:pt x="9726" y="179"/>
                    </a:cubicBezTo>
                    <a:cubicBezTo>
                      <a:pt x="9730" y="175"/>
                      <a:pt x="9733" y="169"/>
                      <a:pt x="9729" y="169"/>
                    </a:cubicBezTo>
                    <a:cubicBezTo>
                      <a:pt x="9709" y="168"/>
                      <a:pt x="9690" y="168"/>
                      <a:pt x="9671" y="168"/>
                    </a:cubicBezTo>
                    <a:cubicBezTo>
                      <a:pt x="9658" y="166"/>
                      <a:pt x="9645" y="164"/>
                      <a:pt x="9631" y="161"/>
                    </a:cubicBezTo>
                    <a:cubicBezTo>
                      <a:pt x="9900" y="132"/>
                      <a:pt x="10169" y="112"/>
                      <a:pt x="10440" y="103"/>
                    </a:cubicBezTo>
                    <a:close/>
                    <a:moveTo>
                      <a:pt x="10589" y="355"/>
                    </a:moveTo>
                    <a:cubicBezTo>
                      <a:pt x="10591" y="360"/>
                      <a:pt x="10593" y="366"/>
                      <a:pt x="10596" y="371"/>
                    </a:cubicBezTo>
                    <a:cubicBezTo>
                      <a:pt x="10544" y="361"/>
                      <a:pt x="10484" y="366"/>
                      <a:pt x="10433" y="354"/>
                    </a:cubicBezTo>
                    <a:cubicBezTo>
                      <a:pt x="10458" y="376"/>
                      <a:pt x="10484" y="398"/>
                      <a:pt x="10510" y="419"/>
                    </a:cubicBezTo>
                    <a:cubicBezTo>
                      <a:pt x="10529" y="402"/>
                      <a:pt x="10574" y="407"/>
                      <a:pt x="10612" y="412"/>
                    </a:cubicBezTo>
                    <a:cubicBezTo>
                      <a:pt x="10666" y="558"/>
                      <a:pt x="10696" y="763"/>
                      <a:pt x="10722" y="944"/>
                    </a:cubicBezTo>
                    <a:cubicBezTo>
                      <a:pt x="10631" y="839"/>
                      <a:pt x="10537" y="738"/>
                      <a:pt x="10436" y="642"/>
                    </a:cubicBezTo>
                    <a:cubicBezTo>
                      <a:pt x="10323" y="536"/>
                      <a:pt x="10170" y="401"/>
                      <a:pt x="10007" y="302"/>
                    </a:cubicBezTo>
                    <a:cubicBezTo>
                      <a:pt x="10180" y="283"/>
                      <a:pt x="10358" y="271"/>
                      <a:pt x="10540" y="265"/>
                    </a:cubicBezTo>
                    <a:cubicBezTo>
                      <a:pt x="10559" y="297"/>
                      <a:pt x="10577" y="328"/>
                      <a:pt x="10589" y="355"/>
                    </a:cubicBezTo>
                    <a:close/>
                    <a:moveTo>
                      <a:pt x="10805" y="97"/>
                    </a:moveTo>
                    <a:cubicBezTo>
                      <a:pt x="11026" y="97"/>
                      <a:pt x="11248" y="104"/>
                      <a:pt x="11471" y="118"/>
                    </a:cubicBezTo>
                    <a:cubicBezTo>
                      <a:pt x="11428" y="141"/>
                      <a:pt x="11385" y="164"/>
                      <a:pt x="11347" y="186"/>
                    </a:cubicBezTo>
                    <a:cubicBezTo>
                      <a:pt x="11163" y="172"/>
                      <a:pt x="10975" y="164"/>
                      <a:pt x="10782" y="164"/>
                    </a:cubicBezTo>
                    <a:cubicBezTo>
                      <a:pt x="10719" y="164"/>
                      <a:pt x="10656" y="165"/>
                      <a:pt x="10593" y="166"/>
                    </a:cubicBezTo>
                    <a:cubicBezTo>
                      <a:pt x="10579" y="144"/>
                      <a:pt x="10565" y="121"/>
                      <a:pt x="10552" y="100"/>
                    </a:cubicBezTo>
                    <a:cubicBezTo>
                      <a:pt x="10636" y="98"/>
                      <a:pt x="10720" y="97"/>
                      <a:pt x="10805" y="97"/>
                    </a:cubicBezTo>
                    <a:close/>
                    <a:moveTo>
                      <a:pt x="11664" y="132"/>
                    </a:moveTo>
                    <a:cubicBezTo>
                      <a:pt x="11934" y="154"/>
                      <a:pt x="12203" y="186"/>
                      <a:pt x="12473" y="229"/>
                    </a:cubicBezTo>
                    <a:cubicBezTo>
                      <a:pt x="12370" y="241"/>
                      <a:pt x="12269" y="254"/>
                      <a:pt x="12165" y="262"/>
                    </a:cubicBezTo>
                    <a:cubicBezTo>
                      <a:pt x="12134" y="264"/>
                      <a:pt x="12101" y="271"/>
                      <a:pt x="12067" y="279"/>
                    </a:cubicBezTo>
                    <a:cubicBezTo>
                      <a:pt x="11892" y="246"/>
                      <a:pt x="11710" y="220"/>
                      <a:pt x="11521" y="201"/>
                    </a:cubicBezTo>
                    <a:cubicBezTo>
                      <a:pt x="11571" y="176"/>
                      <a:pt x="11620" y="152"/>
                      <a:pt x="11664" y="132"/>
                    </a:cubicBezTo>
                    <a:close/>
                    <a:moveTo>
                      <a:pt x="13477" y="439"/>
                    </a:moveTo>
                    <a:cubicBezTo>
                      <a:pt x="13389" y="433"/>
                      <a:pt x="13301" y="430"/>
                      <a:pt x="13214" y="430"/>
                    </a:cubicBezTo>
                    <a:cubicBezTo>
                      <a:pt x="13061" y="430"/>
                      <a:pt x="12908" y="439"/>
                      <a:pt x="12754" y="455"/>
                    </a:cubicBezTo>
                    <a:cubicBezTo>
                      <a:pt x="12627" y="413"/>
                      <a:pt x="12493" y="374"/>
                      <a:pt x="12353" y="340"/>
                    </a:cubicBezTo>
                    <a:cubicBezTo>
                      <a:pt x="12513" y="322"/>
                      <a:pt x="12669" y="300"/>
                      <a:pt x="12829" y="294"/>
                    </a:cubicBezTo>
                    <a:lnTo>
                      <a:pt x="12829" y="292"/>
                    </a:lnTo>
                    <a:cubicBezTo>
                      <a:pt x="13046" y="334"/>
                      <a:pt x="13261" y="383"/>
                      <a:pt x="13477" y="439"/>
                    </a:cubicBezTo>
                    <a:close/>
                    <a:moveTo>
                      <a:pt x="13712" y="596"/>
                    </a:moveTo>
                    <a:cubicBezTo>
                      <a:pt x="13765" y="640"/>
                      <a:pt x="14094" y="708"/>
                      <a:pt x="14137" y="721"/>
                    </a:cubicBezTo>
                    <a:cubicBezTo>
                      <a:pt x="14208" y="742"/>
                      <a:pt x="14277" y="769"/>
                      <a:pt x="14343" y="802"/>
                    </a:cubicBezTo>
                    <a:cubicBezTo>
                      <a:pt x="14315" y="797"/>
                      <a:pt x="14286" y="791"/>
                      <a:pt x="14258" y="786"/>
                    </a:cubicBezTo>
                    <a:cubicBezTo>
                      <a:pt x="14209" y="763"/>
                      <a:pt x="14162" y="734"/>
                      <a:pt x="14111" y="715"/>
                    </a:cubicBezTo>
                    <a:cubicBezTo>
                      <a:pt x="14098" y="710"/>
                      <a:pt x="14084" y="720"/>
                      <a:pt x="14070" y="717"/>
                    </a:cubicBezTo>
                    <a:cubicBezTo>
                      <a:pt x="14012" y="707"/>
                      <a:pt x="13956" y="688"/>
                      <a:pt x="13898" y="676"/>
                    </a:cubicBezTo>
                    <a:cubicBezTo>
                      <a:pt x="13887" y="674"/>
                      <a:pt x="13859" y="667"/>
                      <a:pt x="13866" y="675"/>
                    </a:cubicBezTo>
                    <a:cubicBezTo>
                      <a:pt x="13885" y="700"/>
                      <a:pt x="13913" y="715"/>
                      <a:pt x="13938" y="735"/>
                    </a:cubicBezTo>
                    <a:cubicBezTo>
                      <a:pt x="13926" y="734"/>
                      <a:pt x="13915" y="733"/>
                      <a:pt x="13904" y="732"/>
                    </a:cubicBezTo>
                    <a:cubicBezTo>
                      <a:pt x="13855" y="711"/>
                      <a:pt x="13807" y="688"/>
                      <a:pt x="13757" y="669"/>
                    </a:cubicBezTo>
                    <a:cubicBezTo>
                      <a:pt x="13731" y="659"/>
                      <a:pt x="13655" y="633"/>
                      <a:pt x="13678" y="648"/>
                    </a:cubicBezTo>
                    <a:cubicBezTo>
                      <a:pt x="13717" y="672"/>
                      <a:pt x="13766" y="677"/>
                      <a:pt x="13806" y="700"/>
                    </a:cubicBezTo>
                    <a:cubicBezTo>
                      <a:pt x="13817" y="707"/>
                      <a:pt x="13825" y="718"/>
                      <a:pt x="13833" y="728"/>
                    </a:cubicBezTo>
                    <a:cubicBezTo>
                      <a:pt x="13821" y="728"/>
                      <a:pt x="13809" y="727"/>
                      <a:pt x="13797" y="727"/>
                    </a:cubicBezTo>
                    <a:cubicBezTo>
                      <a:pt x="13793" y="727"/>
                      <a:pt x="13788" y="727"/>
                      <a:pt x="13783" y="727"/>
                    </a:cubicBezTo>
                    <a:cubicBezTo>
                      <a:pt x="13776" y="727"/>
                      <a:pt x="13768" y="727"/>
                      <a:pt x="13761" y="728"/>
                    </a:cubicBezTo>
                    <a:cubicBezTo>
                      <a:pt x="13721" y="703"/>
                      <a:pt x="13683" y="675"/>
                      <a:pt x="13639" y="663"/>
                    </a:cubicBezTo>
                    <a:cubicBezTo>
                      <a:pt x="13596" y="652"/>
                      <a:pt x="13498" y="628"/>
                      <a:pt x="13507" y="671"/>
                    </a:cubicBezTo>
                    <a:cubicBezTo>
                      <a:pt x="13512" y="696"/>
                      <a:pt x="13524" y="715"/>
                      <a:pt x="13538" y="731"/>
                    </a:cubicBezTo>
                    <a:cubicBezTo>
                      <a:pt x="13486" y="731"/>
                      <a:pt x="13435" y="732"/>
                      <a:pt x="13384" y="733"/>
                    </a:cubicBezTo>
                    <a:cubicBezTo>
                      <a:pt x="13288" y="677"/>
                      <a:pt x="13183" y="624"/>
                      <a:pt x="13071" y="575"/>
                    </a:cubicBezTo>
                    <a:cubicBezTo>
                      <a:pt x="13039" y="561"/>
                      <a:pt x="13005" y="548"/>
                      <a:pt x="12972" y="534"/>
                    </a:cubicBezTo>
                    <a:cubicBezTo>
                      <a:pt x="13052" y="530"/>
                      <a:pt x="13133" y="526"/>
                      <a:pt x="13214" y="526"/>
                    </a:cubicBezTo>
                    <a:cubicBezTo>
                      <a:pt x="13398" y="526"/>
                      <a:pt x="13582" y="540"/>
                      <a:pt x="13767" y="567"/>
                    </a:cubicBezTo>
                    <a:cubicBezTo>
                      <a:pt x="13737" y="570"/>
                      <a:pt x="13696" y="582"/>
                      <a:pt x="13712" y="596"/>
                    </a:cubicBezTo>
                    <a:close/>
                    <a:moveTo>
                      <a:pt x="14548" y="1049"/>
                    </a:moveTo>
                    <a:cubicBezTo>
                      <a:pt x="14590" y="1088"/>
                      <a:pt x="14699" y="1138"/>
                      <a:pt x="14683" y="1178"/>
                    </a:cubicBezTo>
                    <a:cubicBezTo>
                      <a:pt x="14601" y="1158"/>
                      <a:pt x="14518" y="1140"/>
                      <a:pt x="14436" y="1123"/>
                    </a:cubicBezTo>
                    <a:cubicBezTo>
                      <a:pt x="14448" y="1102"/>
                      <a:pt x="14488" y="1073"/>
                      <a:pt x="14478" y="1050"/>
                    </a:cubicBezTo>
                    <a:cubicBezTo>
                      <a:pt x="14462" y="1011"/>
                      <a:pt x="14410" y="1001"/>
                      <a:pt x="14371" y="983"/>
                    </a:cubicBezTo>
                    <a:cubicBezTo>
                      <a:pt x="14331" y="965"/>
                      <a:pt x="14285" y="961"/>
                      <a:pt x="14244" y="944"/>
                    </a:cubicBezTo>
                    <a:cubicBezTo>
                      <a:pt x="14178" y="916"/>
                      <a:pt x="14116" y="881"/>
                      <a:pt x="14053" y="847"/>
                    </a:cubicBezTo>
                    <a:cubicBezTo>
                      <a:pt x="14078" y="851"/>
                      <a:pt x="14104" y="856"/>
                      <a:pt x="14129" y="860"/>
                    </a:cubicBezTo>
                    <a:cubicBezTo>
                      <a:pt x="14168" y="888"/>
                      <a:pt x="14184" y="911"/>
                      <a:pt x="14269" y="929"/>
                    </a:cubicBezTo>
                    <a:cubicBezTo>
                      <a:pt x="14334" y="942"/>
                      <a:pt x="14375" y="946"/>
                      <a:pt x="14403" y="945"/>
                    </a:cubicBezTo>
                    <a:cubicBezTo>
                      <a:pt x="14438" y="992"/>
                      <a:pt x="14504" y="1009"/>
                      <a:pt x="14548" y="1049"/>
                    </a:cubicBezTo>
                    <a:close/>
                    <a:moveTo>
                      <a:pt x="14726" y="1048"/>
                    </a:moveTo>
                    <a:cubicBezTo>
                      <a:pt x="14757" y="1065"/>
                      <a:pt x="14654" y="1046"/>
                      <a:pt x="14620" y="1035"/>
                    </a:cubicBezTo>
                    <a:cubicBezTo>
                      <a:pt x="14578" y="1020"/>
                      <a:pt x="14543" y="990"/>
                      <a:pt x="14502" y="972"/>
                    </a:cubicBezTo>
                    <a:cubicBezTo>
                      <a:pt x="14488" y="965"/>
                      <a:pt x="14463" y="952"/>
                      <a:pt x="14440" y="941"/>
                    </a:cubicBezTo>
                    <a:cubicBezTo>
                      <a:pt x="14490" y="930"/>
                      <a:pt x="14478" y="912"/>
                      <a:pt x="14726" y="1048"/>
                    </a:cubicBezTo>
                    <a:close/>
                    <a:moveTo>
                      <a:pt x="14964" y="9184"/>
                    </a:moveTo>
                    <a:cubicBezTo>
                      <a:pt x="15018" y="9253"/>
                      <a:pt x="15050" y="9336"/>
                      <a:pt x="15097" y="9409"/>
                    </a:cubicBezTo>
                    <a:cubicBezTo>
                      <a:pt x="15135" y="9468"/>
                      <a:pt x="15144" y="9320"/>
                      <a:pt x="15157" y="9512"/>
                    </a:cubicBezTo>
                    <a:cubicBezTo>
                      <a:pt x="15160" y="9554"/>
                      <a:pt x="15127" y="9594"/>
                      <a:pt x="15131" y="9636"/>
                    </a:cubicBezTo>
                    <a:cubicBezTo>
                      <a:pt x="15132" y="9655"/>
                      <a:pt x="15165" y="9659"/>
                      <a:pt x="15172" y="9678"/>
                    </a:cubicBezTo>
                    <a:cubicBezTo>
                      <a:pt x="15190" y="9727"/>
                      <a:pt x="15183" y="9785"/>
                      <a:pt x="15206" y="9833"/>
                    </a:cubicBezTo>
                    <a:cubicBezTo>
                      <a:pt x="15230" y="9885"/>
                      <a:pt x="15274" y="9925"/>
                      <a:pt x="15311" y="9969"/>
                    </a:cubicBezTo>
                    <a:cubicBezTo>
                      <a:pt x="15389" y="10061"/>
                      <a:pt x="15432" y="9978"/>
                      <a:pt x="15575" y="10128"/>
                    </a:cubicBezTo>
                    <a:cubicBezTo>
                      <a:pt x="15705" y="10264"/>
                      <a:pt x="15692" y="10464"/>
                      <a:pt x="15846" y="10580"/>
                    </a:cubicBezTo>
                    <a:cubicBezTo>
                      <a:pt x="15884" y="10609"/>
                      <a:pt x="15947" y="10616"/>
                      <a:pt x="15964" y="10661"/>
                    </a:cubicBezTo>
                    <a:cubicBezTo>
                      <a:pt x="16030" y="10832"/>
                      <a:pt x="16028" y="11023"/>
                      <a:pt x="16084" y="11198"/>
                    </a:cubicBezTo>
                    <a:cubicBezTo>
                      <a:pt x="16094" y="11228"/>
                      <a:pt x="16143" y="11230"/>
                      <a:pt x="16156" y="11258"/>
                    </a:cubicBezTo>
                    <a:cubicBezTo>
                      <a:pt x="16201" y="11350"/>
                      <a:pt x="16231" y="11450"/>
                      <a:pt x="16254" y="11550"/>
                    </a:cubicBezTo>
                    <a:cubicBezTo>
                      <a:pt x="16263" y="11586"/>
                      <a:pt x="16218" y="11647"/>
                      <a:pt x="16253" y="11661"/>
                    </a:cubicBezTo>
                    <a:cubicBezTo>
                      <a:pt x="16368" y="11710"/>
                      <a:pt x="16502" y="11683"/>
                      <a:pt x="16625" y="11705"/>
                    </a:cubicBezTo>
                    <a:cubicBezTo>
                      <a:pt x="16633" y="11706"/>
                      <a:pt x="16627" y="11733"/>
                      <a:pt x="16633" y="11728"/>
                    </a:cubicBezTo>
                    <a:cubicBezTo>
                      <a:pt x="16720" y="11667"/>
                      <a:pt x="16793" y="11587"/>
                      <a:pt x="16879" y="11526"/>
                    </a:cubicBezTo>
                    <a:cubicBezTo>
                      <a:pt x="16897" y="11513"/>
                      <a:pt x="16923" y="11516"/>
                      <a:pt x="16943" y="11506"/>
                    </a:cubicBezTo>
                    <a:cubicBezTo>
                      <a:pt x="16990" y="11483"/>
                      <a:pt x="17037" y="11461"/>
                      <a:pt x="17077" y="11429"/>
                    </a:cubicBezTo>
                    <a:cubicBezTo>
                      <a:pt x="17118" y="11395"/>
                      <a:pt x="17137" y="11337"/>
                      <a:pt x="17183" y="11311"/>
                    </a:cubicBezTo>
                    <a:cubicBezTo>
                      <a:pt x="17210" y="11295"/>
                      <a:pt x="17248" y="11304"/>
                      <a:pt x="17280" y="11301"/>
                    </a:cubicBezTo>
                    <a:cubicBezTo>
                      <a:pt x="17314" y="11424"/>
                      <a:pt x="17348" y="11547"/>
                      <a:pt x="17380" y="11670"/>
                    </a:cubicBezTo>
                    <a:cubicBezTo>
                      <a:pt x="17395" y="11727"/>
                      <a:pt x="17410" y="11783"/>
                      <a:pt x="17425" y="11840"/>
                    </a:cubicBezTo>
                    <a:cubicBezTo>
                      <a:pt x="17286" y="11909"/>
                      <a:pt x="17148" y="11974"/>
                      <a:pt x="17011" y="12034"/>
                    </a:cubicBezTo>
                    <a:cubicBezTo>
                      <a:pt x="16806" y="12125"/>
                      <a:pt x="16599" y="12209"/>
                      <a:pt x="16390" y="12288"/>
                    </a:cubicBezTo>
                    <a:cubicBezTo>
                      <a:pt x="16353" y="12233"/>
                      <a:pt x="16317" y="12163"/>
                      <a:pt x="16266" y="12139"/>
                    </a:cubicBezTo>
                    <a:cubicBezTo>
                      <a:pt x="16218" y="12117"/>
                      <a:pt x="16102" y="12208"/>
                      <a:pt x="16108" y="12156"/>
                    </a:cubicBezTo>
                    <a:cubicBezTo>
                      <a:pt x="16117" y="12078"/>
                      <a:pt x="16313" y="12078"/>
                      <a:pt x="16285" y="12005"/>
                    </a:cubicBezTo>
                    <a:cubicBezTo>
                      <a:pt x="16213" y="11815"/>
                      <a:pt x="16200" y="11819"/>
                      <a:pt x="16026" y="11662"/>
                    </a:cubicBezTo>
                    <a:cubicBezTo>
                      <a:pt x="16022" y="11658"/>
                      <a:pt x="16020" y="11673"/>
                      <a:pt x="16016" y="11671"/>
                    </a:cubicBezTo>
                    <a:cubicBezTo>
                      <a:pt x="15973" y="11649"/>
                      <a:pt x="15931" y="11624"/>
                      <a:pt x="15892" y="11593"/>
                    </a:cubicBezTo>
                    <a:cubicBezTo>
                      <a:pt x="15799" y="11519"/>
                      <a:pt x="15724" y="11422"/>
                      <a:pt x="15623" y="11359"/>
                    </a:cubicBezTo>
                    <a:cubicBezTo>
                      <a:pt x="15601" y="11345"/>
                      <a:pt x="15570" y="11396"/>
                      <a:pt x="15548" y="11381"/>
                    </a:cubicBezTo>
                    <a:cubicBezTo>
                      <a:pt x="15509" y="11353"/>
                      <a:pt x="15524" y="11264"/>
                      <a:pt x="15477" y="11256"/>
                    </a:cubicBezTo>
                    <a:cubicBezTo>
                      <a:pt x="15440" y="11250"/>
                      <a:pt x="15486" y="11361"/>
                      <a:pt x="15449" y="11364"/>
                    </a:cubicBezTo>
                    <a:cubicBezTo>
                      <a:pt x="15410" y="11367"/>
                      <a:pt x="15405" y="11297"/>
                      <a:pt x="15386" y="11263"/>
                    </a:cubicBezTo>
                    <a:cubicBezTo>
                      <a:pt x="15299" y="11103"/>
                      <a:pt x="15337" y="11129"/>
                      <a:pt x="15267" y="10899"/>
                    </a:cubicBezTo>
                    <a:cubicBezTo>
                      <a:pt x="15249" y="10841"/>
                      <a:pt x="15181" y="10686"/>
                      <a:pt x="15142" y="10662"/>
                    </a:cubicBezTo>
                    <a:cubicBezTo>
                      <a:pt x="15115" y="10645"/>
                      <a:pt x="15080" y="10640"/>
                      <a:pt x="15054" y="10620"/>
                    </a:cubicBezTo>
                    <a:cubicBezTo>
                      <a:pt x="15013" y="10589"/>
                      <a:pt x="14986" y="10541"/>
                      <a:pt x="14944" y="10510"/>
                    </a:cubicBezTo>
                    <a:cubicBezTo>
                      <a:pt x="14922" y="10493"/>
                      <a:pt x="14877" y="10505"/>
                      <a:pt x="14868" y="10479"/>
                    </a:cubicBezTo>
                    <a:cubicBezTo>
                      <a:pt x="14803" y="10306"/>
                      <a:pt x="14762" y="10124"/>
                      <a:pt x="14731" y="9942"/>
                    </a:cubicBezTo>
                    <a:cubicBezTo>
                      <a:pt x="14729" y="9927"/>
                      <a:pt x="14779" y="9943"/>
                      <a:pt x="14774" y="9929"/>
                    </a:cubicBezTo>
                    <a:cubicBezTo>
                      <a:pt x="14755" y="9879"/>
                      <a:pt x="14701" y="9848"/>
                      <a:pt x="14679" y="9799"/>
                    </a:cubicBezTo>
                    <a:cubicBezTo>
                      <a:pt x="14664" y="9768"/>
                      <a:pt x="14687" y="9724"/>
                      <a:pt x="14667" y="9695"/>
                    </a:cubicBezTo>
                    <a:cubicBezTo>
                      <a:pt x="14626" y="9638"/>
                      <a:pt x="14560" y="9603"/>
                      <a:pt x="14505" y="9558"/>
                    </a:cubicBezTo>
                    <a:cubicBezTo>
                      <a:pt x="14457" y="9519"/>
                      <a:pt x="14381" y="9502"/>
                      <a:pt x="14357" y="9445"/>
                    </a:cubicBezTo>
                    <a:cubicBezTo>
                      <a:pt x="14332" y="9383"/>
                      <a:pt x="14397" y="9310"/>
                      <a:pt x="14378" y="9247"/>
                    </a:cubicBezTo>
                    <a:cubicBezTo>
                      <a:pt x="14376" y="9241"/>
                      <a:pt x="14337" y="9212"/>
                      <a:pt x="14297" y="9181"/>
                    </a:cubicBezTo>
                    <a:cubicBezTo>
                      <a:pt x="14455" y="9145"/>
                      <a:pt x="14612" y="9107"/>
                      <a:pt x="14768" y="9065"/>
                    </a:cubicBezTo>
                    <a:cubicBezTo>
                      <a:pt x="14827" y="9090"/>
                      <a:pt x="14880" y="9079"/>
                      <a:pt x="14964" y="9184"/>
                    </a:cubicBezTo>
                    <a:close/>
                    <a:moveTo>
                      <a:pt x="16538" y="7602"/>
                    </a:moveTo>
                    <a:cubicBezTo>
                      <a:pt x="16632" y="7542"/>
                      <a:pt x="16720" y="7468"/>
                      <a:pt x="16822" y="7422"/>
                    </a:cubicBezTo>
                    <a:cubicBezTo>
                      <a:pt x="16837" y="7415"/>
                      <a:pt x="16830" y="7455"/>
                      <a:pt x="16841" y="7466"/>
                    </a:cubicBezTo>
                    <a:cubicBezTo>
                      <a:pt x="16928" y="7561"/>
                      <a:pt x="17007" y="7612"/>
                      <a:pt x="17071" y="7724"/>
                    </a:cubicBezTo>
                    <a:cubicBezTo>
                      <a:pt x="17099" y="7773"/>
                      <a:pt x="17114" y="7834"/>
                      <a:pt x="17158" y="7870"/>
                    </a:cubicBezTo>
                    <a:cubicBezTo>
                      <a:pt x="17198" y="7904"/>
                      <a:pt x="17256" y="7904"/>
                      <a:pt x="17309" y="7916"/>
                    </a:cubicBezTo>
                    <a:cubicBezTo>
                      <a:pt x="17189" y="7989"/>
                      <a:pt x="17068" y="8059"/>
                      <a:pt x="16948" y="8124"/>
                    </a:cubicBezTo>
                    <a:cubicBezTo>
                      <a:pt x="16915" y="8096"/>
                      <a:pt x="16881" y="8069"/>
                      <a:pt x="16846" y="8045"/>
                    </a:cubicBezTo>
                    <a:cubicBezTo>
                      <a:pt x="16825" y="8031"/>
                      <a:pt x="16790" y="8051"/>
                      <a:pt x="16770" y="8036"/>
                    </a:cubicBezTo>
                    <a:cubicBezTo>
                      <a:pt x="16756" y="8025"/>
                      <a:pt x="16774" y="7999"/>
                      <a:pt x="16765" y="7984"/>
                    </a:cubicBezTo>
                    <a:cubicBezTo>
                      <a:pt x="16731" y="7928"/>
                      <a:pt x="16680" y="7883"/>
                      <a:pt x="16642" y="7828"/>
                    </a:cubicBezTo>
                    <a:cubicBezTo>
                      <a:pt x="16603" y="7772"/>
                      <a:pt x="16585" y="7699"/>
                      <a:pt x="16536" y="7651"/>
                    </a:cubicBezTo>
                    <a:cubicBezTo>
                      <a:pt x="16519" y="7634"/>
                      <a:pt x="16464" y="7675"/>
                      <a:pt x="16465" y="7651"/>
                    </a:cubicBezTo>
                    <a:cubicBezTo>
                      <a:pt x="16466" y="7622"/>
                      <a:pt x="16513" y="7618"/>
                      <a:pt x="16538" y="7602"/>
                    </a:cubicBezTo>
                    <a:close/>
                    <a:moveTo>
                      <a:pt x="17410" y="8002"/>
                    </a:moveTo>
                    <a:cubicBezTo>
                      <a:pt x="17457" y="8033"/>
                      <a:pt x="17517" y="8041"/>
                      <a:pt x="17566" y="8068"/>
                    </a:cubicBezTo>
                    <a:cubicBezTo>
                      <a:pt x="17660" y="8119"/>
                      <a:pt x="17614" y="8187"/>
                      <a:pt x="17782" y="8141"/>
                    </a:cubicBezTo>
                    <a:cubicBezTo>
                      <a:pt x="17818" y="8132"/>
                      <a:pt x="17827" y="8081"/>
                      <a:pt x="17857" y="8059"/>
                    </a:cubicBezTo>
                    <a:cubicBezTo>
                      <a:pt x="17866" y="8052"/>
                      <a:pt x="17884" y="8064"/>
                      <a:pt x="17893" y="8056"/>
                    </a:cubicBezTo>
                    <a:cubicBezTo>
                      <a:pt x="17915" y="8035"/>
                      <a:pt x="17980" y="7876"/>
                      <a:pt x="18064" y="7934"/>
                    </a:cubicBezTo>
                    <a:cubicBezTo>
                      <a:pt x="18096" y="7957"/>
                      <a:pt x="18114" y="7997"/>
                      <a:pt x="18134" y="8032"/>
                    </a:cubicBezTo>
                    <a:cubicBezTo>
                      <a:pt x="18199" y="8149"/>
                      <a:pt x="18174" y="8229"/>
                      <a:pt x="18302" y="8245"/>
                    </a:cubicBezTo>
                    <a:cubicBezTo>
                      <a:pt x="18319" y="8247"/>
                      <a:pt x="18337" y="8250"/>
                      <a:pt x="18355" y="8252"/>
                    </a:cubicBezTo>
                    <a:cubicBezTo>
                      <a:pt x="18459" y="8445"/>
                      <a:pt x="18560" y="8640"/>
                      <a:pt x="18656" y="8837"/>
                    </a:cubicBezTo>
                    <a:cubicBezTo>
                      <a:pt x="18570" y="8778"/>
                      <a:pt x="18483" y="8721"/>
                      <a:pt x="18392" y="8669"/>
                    </a:cubicBezTo>
                    <a:cubicBezTo>
                      <a:pt x="18371" y="8656"/>
                      <a:pt x="18336" y="8672"/>
                      <a:pt x="18319" y="8653"/>
                    </a:cubicBezTo>
                    <a:cubicBezTo>
                      <a:pt x="18238" y="8562"/>
                      <a:pt x="18146" y="8468"/>
                      <a:pt x="18112" y="8350"/>
                    </a:cubicBezTo>
                    <a:cubicBezTo>
                      <a:pt x="18089" y="8273"/>
                      <a:pt x="18107" y="8172"/>
                      <a:pt x="18049" y="8118"/>
                    </a:cubicBezTo>
                    <a:cubicBezTo>
                      <a:pt x="18011" y="8082"/>
                      <a:pt x="18044" y="8222"/>
                      <a:pt x="18027" y="8271"/>
                    </a:cubicBezTo>
                    <a:cubicBezTo>
                      <a:pt x="18019" y="8294"/>
                      <a:pt x="17988" y="8302"/>
                      <a:pt x="17979" y="8325"/>
                    </a:cubicBezTo>
                    <a:cubicBezTo>
                      <a:pt x="17967" y="8354"/>
                      <a:pt x="17978" y="8389"/>
                      <a:pt x="17970" y="8419"/>
                    </a:cubicBezTo>
                    <a:cubicBezTo>
                      <a:pt x="17964" y="8440"/>
                      <a:pt x="17882" y="8683"/>
                      <a:pt x="17845" y="8703"/>
                    </a:cubicBezTo>
                    <a:cubicBezTo>
                      <a:pt x="17799" y="8728"/>
                      <a:pt x="17739" y="8709"/>
                      <a:pt x="17689" y="8725"/>
                    </a:cubicBezTo>
                    <a:cubicBezTo>
                      <a:pt x="17631" y="8744"/>
                      <a:pt x="17586" y="8794"/>
                      <a:pt x="17527" y="8807"/>
                    </a:cubicBezTo>
                    <a:cubicBezTo>
                      <a:pt x="17457" y="8824"/>
                      <a:pt x="17466" y="8735"/>
                      <a:pt x="17420" y="8720"/>
                    </a:cubicBezTo>
                    <a:cubicBezTo>
                      <a:pt x="17403" y="8715"/>
                      <a:pt x="17384" y="8764"/>
                      <a:pt x="17375" y="8749"/>
                    </a:cubicBezTo>
                    <a:cubicBezTo>
                      <a:pt x="17362" y="8728"/>
                      <a:pt x="17399" y="8704"/>
                      <a:pt x="17396" y="8680"/>
                    </a:cubicBezTo>
                    <a:cubicBezTo>
                      <a:pt x="17387" y="8604"/>
                      <a:pt x="17353" y="8533"/>
                      <a:pt x="17337" y="8458"/>
                    </a:cubicBezTo>
                    <a:cubicBezTo>
                      <a:pt x="17331" y="8428"/>
                      <a:pt x="17361" y="8359"/>
                      <a:pt x="17332" y="8366"/>
                    </a:cubicBezTo>
                    <a:cubicBezTo>
                      <a:pt x="17278" y="8378"/>
                      <a:pt x="17230" y="8432"/>
                      <a:pt x="17219" y="8486"/>
                    </a:cubicBezTo>
                    <a:cubicBezTo>
                      <a:pt x="17208" y="8544"/>
                      <a:pt x="17331" y="8673"/>
                      <a:pt x="17274" y="8656"/>
                    </a:cubicBezTo>
                    <a:cubicBezTo>
                      <a:pt x="17190" y="8630"/>
                      <a:pt x="17159" y="8522"/>
                      <a:pt x="17106" y="8451"/>
                    </a:cubicBezTo>
                    <a:cubicBezTo>
                      <a:pt x="17100" y="8444"/>
                      <a:pt x="17131" y="8472"/>
                      <a:pt x="17129" y="8464"/>
                    </a:cubicBezTo>
                    <a:cubicBezTo>
                      <a:pt x="17121" y="8410"/>
                      <a:pt x="17099" y="8360"/>
                      <a:pt x="17083" y="8309"/>
                    </a:cubicBezTo>
                    <a:cubicBezTo>
                      <a:pt x="17074" y="8282"/>
                      <a:pt x="17073" y="8249"/>
                      <a:pt x="17054" y="8228"/>
                    </a:cubicBezTo>
                    <a:cubicBezTo>
                      <a:pt x="17043" y="8216"/>
                      <a:pt x="17032" y="8205"/>
                      <a:pt x="17021" y="8193"/>
                    </a:cubicBezTo>
                    <a:cubicBezTo>
                      <a:pt x="17145" y="8125"/>
                      <a:pt x="17270" y="8053"/>
                      <a:pt x="17394" y="7977"/>
                    </a:cubicBezTo>
                    <a:cubicBezTo>
                      <a:pt x="17398" y="7987"/>
                      <a:pt x="17402" y="7997"/>
                      <a:pt x="17410" y="8002"/>
                    </a:cubicBezTo>
                    <a:close/>
                    <a:moveTo>
                      <a:pt x="18494" y="8258"/>
                    </a:moveTo>
                    <a:cubicBezTo>
                      <a:pt x="18650" y="8241"/>
                      <a:pt x="18802" y="8200"/>
                      <a:pt x="18957" y="8174"/>
                    </a:cubicBezTo>
                    <a:cubicBezTo>
                      <a:pt x="19040" y="8160"/>
                      <a:pt x="19139" y="8165"/>
                      <a:pt x="19216" y="8124"/>
                    </a:cubicBezTo>
                    <a:cubicBezTo>
                      <a:pt x="19226" y="8118"/>
                      <a:pt x="19205" y="8096"/>
                      <a:pt x="19215" y="8088"/>
                    </a:cubicBezTo>
                    <a:cubicBezTo>
                      <a:pt x="19256" y="8054"/>
                      <a:pt x="19312" y="8042"/>
                      <a:pt x="19354" y="8009"/>
                    </a:cubicBezTo>
                    <a:cubicBezTo>
                      <a:pt x="19366" y="8000"/>
                      <a:pt x="19359" y="7959"/>
                      <a:pt x="19372" y="7967"/>
                    </a:cubicBezTo>
                    <a:cubicBezTo>
                      <a:pt x="19406" y="7988"/>
                      <a:pt x="19415" y="8036"/>
                      <a:pt x="19443" y="8064"/>
                    </a:cubicBezTo>
                    <a:cubicBezTo>
                      <a:pt x="19468" y="8089"/>
                      <a:pt x="19507" y="8096"/>
                      <a:pt x="19527" y="8125"/>
                    </a:cubicBezTo>
                    <a:cubicBezTo>
                      <a:pt x="19565" y="8179"/>
                      <a:pt x="19566" y="8256"/>
                      <a:pt x="19610" y="8305"/>
                    </a:cubicBezTo>
                    <a:cubicBezTo>
                      <a:pt x="19628" y="8325"/>
                      <a:pt x="19667" y="8292"/>
                      <a:pt x="19691" y="8304"/>
                    </a:cubicBezTo>
                    <a:cubicBezTo>
                      <a:pt x="19783" y="8347"/>
                      <a:pt x="19681" y="8470"/>
                      <a:pt x="19853" y="8467"/>
                    </a:cubicBezTo>
                    <a:cubicBezTo>
                      <a:pt x="19902" y="8467"/>
                      <a:pt x="19908" y="8350"/>
                      <a:pt x="19956" y="8361"/>
                    </a:cubicBezTo>
                    <a:cubicBezTo>
                      <a:pt x="19999" y="8370"/>
                      <a:pt x="19973" y="8450"/>
                      <a:pt x="19961" y="8492"/>
                    </a:cubicBezTo>
                    <a:cubicBezTo>
                      <a:pt x="19950" y="8531"/>
                      <a:pt x="19918" y="8561"/>
                      <a:pt x="19890" y="8590"/>
                    </a:cubicBezTo>
                    <a:cubicBezTo>
                      <a:pt x="19883" y="8597"/>
                      <a:pt x="19855" y="8585"/>
                      <a:pt x="19860" y="8593"/>
                    </a:cubicBezTo>
                    <a:cubicBezTo>
                      <a:pt x="19903" y="8658"/>
                      <a:pt x="19961" y="8711"/>
                      <a:pt x="20011" y="8769"/>
                    </a:cubicBezTo>
                    <a:cubicBezTo>
                      <a:pt x="20019" y="8778"/>
                      <a:pt x="20111" y="8892"/>
                      <a:pt x="20123" y="8865"/>
                    </a:cubicBezTo>
                    <a:cubicBezTo>
                      <a:pt x="20180" y="8740"/>
                      <a:pt x="20153" y="8586"/>
                      <a:pt x="20210" y="8463"/>
                    </a:cubicBezTo>
                    <a:cubicBezTo>
                      <a:pt x="20219" y="8481"/>
                      <a:pt x="20229" y="8500"/>
                      <a:pt x="20238" y="8519"/>
                    </a:cubicBezTo>
                    <a:cubicBezTo>
                      <a:pt x="20238" y="8565"/>
                      <a:pt x="20237" y="8618"/>
                      <a:pt x="20244" y="8646"/>
                    </a:cubicBezTo>
                    <a:cubicBezTo>
                      <a:pt x="20286" y="8828"/>
                      <a:pt x="20348" y="9011"/>
                      <a:pt x="20406" y="9191"/>
                    </a:cubicBezTo>
                    <a:cubicBezTo>
                      <a:pt x="20170" y="9663"/>
                      <a:pt x="19837" y="10087"/>
                      <a:pt x="19445" y="10463"/>
                    </a:cubicBezTo>
                    <a:cubicBezTo>
                      <a:pt x="19181" y="9704"/>
                      <a:pt x="18847" y="8966"/>
                      <a:pt x="18469" y="8259"/>
                    </a:cubicBezTo>
                    <a:cubicBezTo>
                      <a:pt x="18477" y="8259"/>
                      <a:pt x="18485" y="8259"/>
                      <a:pt x="18494" y="8258"/>
                    </a:cubicBezTo>
                    <a:close/>
                    <a:moveTo>
                      <a:pt x="17918" y="17406"/>
                    </a:moveTo>
                    <a:cubicBezTo>
                      <a:pt x="17968" y="17164"/>
                      <a:pt x="18029" y="16909"/>
                      <a:pt x="18029" y="16654"/>
                    </a:cubicBezTo>
                    <a:lnTo>
                      <a:pt x="18029" y="16648"/>
                    </a:lnTo>
                    <a:cubicBezTo>
                      <a:pt x="18029" y="16112"/>
                      <a:pt x="18016" y="15576"/>
                      <a:pt x="18009" y="15041"/>
                    </a:cubicBezTo>
                    <a:cubicBezTo>
                      <a:pt x="18739" y="14636"/>
                      <a:pt x="19429" y="14142"/>
                      <a:pt x="20007" y="13551"/>
                    </a:cubicBezTo>
                    <a:cubicBezTo>
                      <a:pt x="20022" y="13766"/>
                      <a:pt x="20029" y="13980"/>
                      <a:pt x="20029" y="14194"/>
                    </a:cubicBezTo>
                    <a:cubicBezTo>
                      <a:pt x="20029" y="14793"/>
                      <a:pt x="19963" y="15387"/>
                      <a:pt x="19812" y="15951"/>
                    </a:cubicBezTo>
                    <a:cubicBezTo>
                      <a:pt x="19272" y="16535"/>
                      <a:pt x="18617" y="17024"/>
                      <a:pt x="17910" y="17433"/>
                    </a:cubicBezTo>
                    <a:cubicBezTo>
                      <a:pt x="17911" y="17424"/>
                      <a:pt x="17916" y="17415"/>
                      <a:pt x="17918" y="17406"/>
                    </a:cubicBezTo>
                    <a:close/>
                    <a:moveTo>
                      <a:pt x="17452" y="11947"/>
                    </a:moveTo>
                    <a:cubicBezTo>
                      <a:pt x="17427" y="11954"/>
                      <a:pt x="17401" y="11962"/>
                      <a:pt x="17376" y="11970"/>
                    </a:cubicBezTo>
                    <a:cubicBezTo>
                      <a:pt x="17401" y="11959"/>
                      <a:pt x="17425" y="11947"/>
                      <a:pt x="17449" y="11935"/>
                    </a:cubicBezTo>
                    <a:cubicBezTo>
                      <a:pt x="17450" y="11939"/>
                      <a:pt x="17451" y="11943"/>
                      <a:pt x="17452" y="11947"/>
                    </a:cubicBezTo>
                    <a:close/>
                    <a:moveTo>
                      <a:pt x="17647" y="11834"/>
                    </a:moveTo>
                    <a:cubicBezTo>
                      <a:pt x="17634" y="11855"/>
                      <a:pt x="17620" y="11874"/>
                      <a:pt x="17600" y="11886"/>
                    </a:cubicBezTo>
                    <a:cubicBezTo>
                      <a:pt x="17582" y="11897"/>
                      <a:pt x="17563" y="11906"/>
                      <a:pt x="17544" y="11915"/>
                    </a:cubicBezTo>
                    <a:cubicBezTo>
                      <a:pt x="17542" y="11907"/>
                      <a:pt x="17540" y="11899"/>
                      <a:pt x="17538" y="11891"/>
                    </a:cubicBezTo>
                    <a:cubicBezTo>
                      <a:pt x="17574" y="11873"/>
                      <a:pt x="17611" y="11853"/>
                      <a:pt x="17647" y="11834"/>
                    </a:cubicBezTo>
                    <a:close/>
                    <a:moveTo>
                      <a:pt x="17811" y="11763"/>
                    </a:moveTo>
                    <a:cubicBezTo>
                      <a:pt x="17809" y="11758"/>
                      <a:pt x="17806" y="11755"/>
                      <a:pt x="17803" y="11752"/>
                    </a:cubicBezTo>
                    <a:cubicBezTo>
                      <a:pt x="18365" y="11447"/>
                      <a:pt x="18920" y="11077"/>
                      <a:pt x="19402" y="10637"/>
                    </a:cubicBezTo>
                    <a:cubicBezTo>
                      <a:pt x="19481" y="10875"/>
                      <a:pt x="19555" y="11116"/>
                      <a:pt x="19620" y="11358"/>
                    </a:cubicBezTo>
                    <a:cubicBezTo>
                      <a:pt x="19796" y="12013"/>
                      <a:pt x="19933" y="12715"/>
                      <a:pt x="19994" y="13423"/>
                    </a:cubicBezTo>
                    <a:cubicBezTo>
                      <a:pt x="19425" y="14020"/>
                      <a:pt x="18733" y="14521"/>
                      <a:pt x="18002" y="14931"/>
                    </a:cubicBezTo>
                    <a:cubicBezTo>
                      <a:pt x="18000" y="14785"/>
                      <a:pt x="17998" y="14638"/>
                      <a:pt x="17996" y="14492"/>
                    </a:cubicBezTo>
                    <a:cubicBezTo>
                      <a:pt x="17992" y="14198"/>
                      <a:pt x="17927" y="13912"/>
                      <a:pt x="17889" y="13630"/>
                    </a:cubicBezTo>
                    <a:cubicBezTo>
                      <a:pt x="17840" y="13262"/>
                      <a:pt x="17771" y="12895"/>
                      <a:pt x="17691" y="12532"/>
                    </a:cubicBezTo>
                    <a:cubicBezTo>
                      <a:pt x="17786" y="12201"/>
                      <a:pt x="17745" y="12234"/>
                      <a:pt x="17785" y="11889"/>
                    </a:cubicBezTo>
                    <a:cubicBezTo>
                      <a:pt x="17790" y="11846"/>
                      <a:pt x="17829" y="11802"/>
                      <a:pt x="17811" y="11763"/>
                    </a:cubicBezTo>
                    <a:close/>
                    <a:moveTo>
                      <a:pt x="17898" y="10622"/>
                    </a:moveTo>
                    <a:cubicBezTo>
                      <a:pt x="17913" y="10586"/>
                      <a:pt x="18161" y="10388"/>
                      <a:pt x="18174" y="10376"/>
                    </a:cubicBezTo>
                    <a:cubicBezTo>
                      <a:pt x="18231" y="10322"/>
                      <a:pt x="18290" y="10269"/>
                      <a:pt x="18337" y="10207"/>
                    </a:cubicBezTo>
                    <a:cubicBezTo>
                      <a:pt x="18352" y="10187"/>
                      <a:pt x="18338" y="10149"/>
                      <a:pt x="18358" y="10133"/>
                    </a:cubicBezTo>
                    <a:cubicBezTo>
                      <a:pt x="18396" y="10101"/>
                      <a:pt x="18467" y="10115"/>
                      <a:pt x="18496" y="10074"/>
                    </a:cubicBezTo>
                    <a:cubicBezTo>
                      <a:pt x="18537" y="10017"/>
                      <a:pt x="18480" y="9912"/>
                      <a:pt x="18534" y="9866"/>
                    </a:cubicBezTo>
                    <a:cubicBezTo>
                      <a:pt x="18575" y="9830"/>
                      <a:pt x="18654" y="9829"/>
                      <a:pt x="18671" y="9778"/>
                    </a:cubicBezTo>
                    <a:cubicBezTo>
                      <a:pt x="18768" y="9488"/>
                      <a:pt x="18511" y="9724"/>
                      <a:pt x="18618" y="9487"/>
                    </a:cubicBezTo>
                    <a:cubicBezTo>
                      <a:pt x="18633" y="9452"/>
                      <a:pt x="18688" y="9449"/>
                      <a:pt x="18707" y="9416"/>
                    </a:cubicBezTo>
                    <a:cubicBezTo>
                      <a:pt x="18722" y="9387"/>
                      <a:pt x="18704" y="9349"/>
                      <a:pt x="18710" y="9317"/>
                    </a:cubicBezTo>
                    <a:cubicBezTo>
                      <a:pt x="18725" y="9236"/>
                      <a:pt x="18753" y="9157"/>
                      <a:pt x="18772" y="9077"/>
                    </a:cubicBezTo>
                    <a:cubicBezTo>
                      <a:pt x="18996" y="9553"/>
                      <a:pt x="19197" y="10039"/>
                      <a:pt x="19368" y="10536"/>
                    </a:cubicBezTo>
                    <a:cubicBezTo>
                      <a:pt x="18818" y="11046"/>
                      <a:pt x="18164" y="11465"/>
                      <a:pt x="17513" y="11796"/>
                    </a:cubicBezTo>
                    <a:cubicBezTo>
                      <a:pt x="17500" y="11746"/>
                      <a:pt x="17487" y="11695"/>
                      <a:pt x="17474" y="11645"/>
                    </a:cubicBezTo>
                    <a:cubicBezTo>
                      <a:pt x="17437" y="11507"/>
                      <a:pt x="17399" y="11368"/>
                      <a:pt x="17360" y="11230"/>
                    </a:cubicBezTo>
                    <a:cubicBezTo>
                      <a:pt x="17379" y="11192"/>
                      <a:pt x="17394" y="11150"/>
                      <a:pt x="17424" y="11121"/>
                    </a:cubicBezTo>
                    <a:cubicBezTo>
                      <a:pt x="17526" y="11021"/>
                      <a:pt x="17843" y="10914"/>
                      <a:pt x="17904" y="10779"/>
                    </a:cubicBezTo>
                    <a:cubicBezTo>
                      <a:pt x="17926" y="10731"/>
                      <a:pt x="17878" y="10670"/>
                      <a:pt x="17898" y="10622"/>
                    </a:cubicBezTo>
                    <a:close/>
                    <a:moveTo>
                      <a:pt x="17187" y="12060"/>
                    </a:moveTo>
                    <a:cubicBezTo>
                      <a:pt x="17222" y="12044"/>
                      <a:pt x="17256" y="12028"/>
                      <a:pt x="17291" y="12011"/>
                    </a:cubicBezTo>
                    <a:cubicBezTo>
                      <a:pt x="17275" y="12027"/>
                      <a:pt x="17263" y="12047"/>
                      <a:pt x="17242" y="12054"/>
                    </a:cubicBezTo>
                    <a:cubicBezTo>
                      <a:pt x="17225" y="12060"/>
                      <a:pt x="17206" y="12060"/>
                      <a:pt x="17187" y="12060"/>
                    </a:cubicBezTo>
                    <a:close/>
                    <a:moveTo>
                      <a:pt x="16844" y="12211"/>
                    </a:moveTo>
                    <a:cubicBezTo>
                      <a:pt x="16906" y="12185"/>
                      <a:pt x="16968" y="12159"/>
                      <a:pt x="17029" y="12131"/>
                    </a:cubicBezTo>
                    <a:cubicBezTo>
                      <a:pt x="16997" y="12168"/>
                      <a:pt x="16966" y="12207"/>
                      <a:pt x="16922" y="12225"/>
                    </a:cubicBezTo>
                    <a:cubicBezTo>
                      <a:pt x="16898" y="12235"/>
                      <a:pt x="16871" y="12222"/>
                      <a:pt x="16844" y="12211"/>
                    </a:cubicBezTo>
                    <a:close/>
                    <a:moveTo>
                      <a:pt x="16473" y="12360"/>
                    </a:moveTo>
                    <a:cubicBezTo>
                      <a:pt x="16514" y="12344"/>
                      <a:pt x="16555" y="12328"/>
                      <a:pt x="16596" y="12312"/>
                    </a:cubicBezTo>
                    <a:cubicBezTo>
                      <a:pt x="16562" y="12333"/>
                      <a:pt x="16528" y="12351"/>
                      <a:pt x="16490" y="12359"/>
                    </a:cubicBezTo>
                    <a:cubicBezTo>
                      <a:pt x="16484" y="12360"/>
                      <a:pt x="16478" y="12360"/>
                      <a:pt x="16473" y="12360"/>
                    </a:cubicBezTo>
                    <a:close/>
                    <a:moveTo>
                      <a:pt x="16609" y="14385"/>
                    </a:moveTo>
                    <a:cubicBezTo>
                      <a:pt x="16741" y="14270"/>
                      <a:pt x="16717" y="14322"/>
                      <a:pt x="16863" y="14172"/>
                    </a:cubicBezTo>
                    <a:cubicBezTo>
                      <a:pt x="17070" y="13959"/>
                      <a:pt x="17366" y="13464"/>
                      <a:pt x="17462" y="13190"/>
                    </a:cubicBezTo>
                    <a:cubicBezTo>
                      <a:pt x="17512" y="13045"/>
                      <a:pt x="17541" y="12883"/>
                      <a:pt x="17599" y="12741"/>
                    </a:cubicBezTo>
                    <a:cubicBezTo>
                      <a:pt x="17605" y="12726"/>
                      <a:pt x="17617" y="12715"/>
                      <a:pt x="17628" y="12702"/>
                    </a:cubicBezTo>
                    <a:cubicBezTo>
                      <a:pt x="17694" y="13015"/>
                      <a:pt x="17751" y="13328"/>
                      <a:pt x="17793" y="13642"/>
                    </a:cubicBezTo>
                    <a:cubicBezTo>
                      <a:pt x="17832" y="13931"/>
                      <a:pt x="17896" y="14213"/>
                      <a:pt x="17900" y="14494"/>
                    </a:cubicBezTo>
                    <a:cubicBezTo>
                      <a:pt x="17902" y="14657"/>
                      <a:pt x="17904" y="14820"/>
                      <a:pt x="17906" y="14984"/>
                    </a:cubicBezTo>
                    <a:cubicBezTo>
                      <a:pt x="17367" y="15279"/>
                      <a:pt x="16809" y="15525"/>
                      <a:pt x="16264" y="15724"/>
                    </a:cubicBezTo>
                    <a:cubicBezTo>
                      <a:pt x="15955" y="15837"/>
                      <a:pt x="15644" y="15936"/>
                      <a:pt x="15331" y="16025"/>
                    </a:cubicBezTo>
                    <a:cubicBezTo>
                      <a:pt x="15331" y="16014"/>
                      <a:pt x="15331" y="16004"/>
                      <a:pt x="15337" y="15996"/>
                    </a:cubicBezTo>
                    <a:cubicBezTo>
                      <a:pt x="15387" y="15928"/>
                      <a:pt x="15447" y="15866"/>
                      <a:pt x="15490" y="15793"/>
                    </a:cubicBezTo>
                    <a:cubicBezTo>
                      <a:pt x="15509" y="15762"/>
                      <a:pt x="15502" y="15719"/>
                      <a:pt x="15520" y="15687"/>
                    </a:cubicBezTo>
                    <a:cubicBezTo>
                      <a:pt x="15528" y="15673"/>
                      <a:pt x="15555" y="15680"/>
                      <a:pt x="15561" y="15665"/>
                    </a:cubicBezTo>
                    <a:cubicBezTo>
                      <a:pt x="15578" y="15626"/>
                      <a:pt x="15563" y="15575"/>
                      <a:pt x="15585" y="15538"/>
                    </a:cubicBezTo>
                    <a:cubicBezTo>
                      <a:pt x="15844" y="15100"/>
                      <a:pt x="15632" y="15466"/>
                      <a:pt x="15840" y="15340"/>
                    </a:cubicBezTo>
                    <a:cubicBezTo>
                      <a:pt x="15925" y="15288"/>
                      <a:pt x="15934" y="15164"/>
                      <a:pt x="15990" y="15082"/>
                    </a:cubicBezTo>
                    <a:cubicBezTo>
                      <a:pt x="16001" y="15066"/>
                      <a:pt x="16028" y="15066"/>
                      <a:pt x="16041" y="15051"/>
                    </a:cubicBezTo>
                    <a:cubicBezTo>
                      <a:pt x="16236" y="14835"/>
                      <a:pt x="16387" y="14579"/>
                      <a:pt x="16609" y="14385"/>
                    </a:cubicBezTo>
                    <a:close/>
                    <a:moveTo>
                      <a:pt x="16853" y="17972"/>
                    </a:moveTo>
                    <a:cubicBezTo>
                      <a:pt x="16904" y="17876"/>
                      <a:pt x="16949" y="17778"/>
                      <a:pt x="16994" y="17670"/>
                    </a:cubicBezTo>
                    <a:cubicBezTo>
                      <a:pt x="17004" y="17646"/>
                      <a:pt x="16989" y="17610"/>
                      <a:pt x="17008" y="17592"/>
                    </a:cubicBezTo>
                    <a:cubicBezTo>
                      <a:pt x="17052" y="17551"/>
                      <a:pt x="17128" y="17552"/>
                      <a:pt x="17168" y="17506"/>
                    </a:cubicBezTo>
                    <a:cubicBezTo>
                      <a:pt x="17187" y="17484"/>
                      <a:pt x="17154" y="17451"/>
                      <a:pt x="17155" y="17422"/>
                    </a:cubicBezTo>
                    <a:cubicBezTo>
                      <a:pt x="17157" y="17337"/>
                      <a:pt x="17166" y="17253"/>
                      <a:pt x="17176" y="17168"/>
                    </a:cubicBezTo>
                    <a:cubicBezTo>
                      <a:pt x="17177" y="17157"/>
                      <a:pt x="17192" y="17147"/>
                      <a:pt x="17187" y="17137"/>
                    </a:cubicBezTo>
                    <a:cubicBezTo>
                      <a:pt x="17163" y="17097"/>
                      <a:pt x="17115" y="17074"/>
                      <a:pt x="17097" y="17032"/>
                    </a:cubicBezTo>
                    <a:cubicBezTo>
                      <a:pt x="17094" y="17026"/>
                      <a:pt x="17097" y="17017"/>
                      <a:pt x="17100" y="17008"/>
                    </a:cubicBezTo>
                    <a:cubicBezTo>
                      <a:pt x="17056" y="17091"/>
                      <a:pt x="17026" y="17183"/>
                      <a:pt x="16969" y="17258"/>
                    </a:cubicBezTo>
                    <a:cubicBezTo>
                      <a:pt x="16915" y="17328"/>
                      <a:pt x="16856" y="17396"/>
                      <a:pt x="16790" y="17456"/>
                    </a:cubicBezTo>
                    <a:cubicBezTo>
                      <a:pt x="16783" y="17462"/>
                      <a:pt x="16780" y="17421"/>
                      <a:pt x="16777" y="17430"/>
                    </a:cubicBezTo>
                    <a:cubicBezTo>
                      <a:pt x="16765" y="17466"/>
                      <a:pt x="16786" y="17516"/>
                      <a:pt x="16760" y="17544"/>
                    </a:cubicBezTo>
                    <a:cubicBezTo>
                      <a:pt x="16739" y="17568"/>
                      <a:pt x="16693" y="17538"/>
                      <a:pt x="16666" y="17555"/>
                    </a:cubicBezTo>
                    <a:cubicBezTo>
                      <a:pt x="16626" y="17581"/>
                      <a:pt x="16594" y="17621"/>
                      <a:pt x="16572" y="17663"/>
                    </a:cubicBezTo>
                    <a:cubicBezTo>
                      <a:pt x="16571" y="17665"/>
                      <a:pt x="16661" y="17820"/>
                      <a:pt x="16536" y="17731"/>
                    </a:cubicBezTo>
                    <a:cubicBezTo>
                      <a:pt x="16520" y="17719"/>
                      <a:pt x="16569" y="17664"/>
                      <a:pt x="16550" y="17672"/>
                    </a:cubicBezTo>
                    <a:cubicBezTo>
                      <a:pt x="16486" y="17696"/>
                      <a:pt x="16449" y="17767"/>
                      <a:pt x="16386" y="17795"/>
                    </a:cubicBezTo>
                    <a:cubicBezTo>
                      <a:pt x="16288" y="17838"/>
                      <a:pt x="16121" y="17890"/>
                      <a:pt x="16044" y="17957"/>
                    </a:cubicBezTo>
                    <a:cubicBezTo>
                      <a:pt x="16022" y="17977"/>
                      <a:pt x="16027" y="18015"/>
                      <a:pt x="16017" y="18044"/>
                    </a:cubicBezTo>
                    <a:cubicBezTo>
                      <a:pt x="15983" y="18150"/>
                      <a:pt x="15947" y="18255"/>
                      <a:pt x="15912" y="18361"/>
                    </a:cubicBezTo>
                    <a:cubicBezTo>
                      <a:pt x="15645" y="18460"/>
                      <a:pt x="15372" y="18553"/>
                      <a:pt x="15094" y="18638"/>
                    </a:cubicBezTo>
                    <a:cubicBezTo>
                      <a:pt x="15111" y="18486"/>
                      <a:pt x="15132" y="18333"/>
                      <a:pt x="15147" y="18178"/>
                    </a:cubicBezTo>
                    <a:cubicBezTo>
                      <a:pt x="15206" y="18124"/>
                      <a:pt x="15261" y="18066"/>
                      <a:pt x="15317" y="18007"/>
                    </a:cubicBezTo>
                    <a:cubicBezTo>
                      <a:pt x="15320" y="18004"/>
                      <a:pt x="15317" y="17964"/>
                      <a:pt x="15321" y="17949"/>
                    </a:cubicBezTo>
                    <a:cubicBezTo>
                      <a:pt x="15358" y="17809"/>
                      <a:pt x="15406" y="17671"/>
                      <a:pt x="15430" y="17528"/>
                    </a:cubicBezTo>
                    <a:cubicBezTo>
                      <a:pt x="15434" y="17499"/>
                      <a:pt x="15404" y="17473"/>
                      <a:pt x="15405" y="17445"/>
                    </a:cubicBezTo>
                    <a:cubicBezTo>
                      <a:pt x="15408" y="17391"/>
                      <a:pt x="15437" y="17341"/>
                      <a:pt x="15440" y="17287"/>
                    </a:cubicBezTo>
                    <a:cubicBezTo>
                      <a:pt x="15440" y="17277"/>
                      <a:pt x="15412" y="17282"/>
                      <a:pt x="15415" y="17273"/>
                    </a:cubicBezTo>
                    <a:cubicBezTo>
                      <a:pt x="15434" y="17226"/>
                      <a:pt x="15484" y="17192"/>
                      <a:pt x="15497" y="17143"/>
                    </a:cubicBezTo>
                    <a:cubicBezTo>
                      <a:pt x="15531" y="17016"/>
                      <a:pt x="15410" y="17222"/>
                      <a:pt x="15314" y="17060"/>
                    </a:cubicBezTo>
                    <a:cubicBezTo>
                      <a:pt x="15286" y="17013"/>
                      <a:pt x="15329" y="16951"/>
                      <a:pt x="15330" y="16897"/>
                    </a:cubicBezTo>
                    <a:cubicBezTo>
                      <a:pt x="15332" y="16809"/>
                      <a:pt x="15340" y="16719"/>
                      <a:pt x="15323" y="16632"/>
                    </a:cubicBezTo>
                    <a:cubicBezTo>
                      <a:pt x="15320" y="16618"/>
                      <a:pt x="15277" y="16654"/>
                      <a:pt x="15280" y="16639"/>
                    </a:cubicBezTo>
                    <a:cubicBezTo>
                      <a:pt x="15295" y="16577"/>
                      <a:pt x="15375" y="16528"/>
                      <a:pt x="15364" y="16464"/>
                    </a:cubicBezTo>
                    <a:cubicBezTo>
                      <a:pt x="15347" y="16372"/>
                      <a:pt x="15186" y="16410"/>
                      <a:pt x="15219" y="16298"/>
                    </a:cubicBezTo>
                    <a:cubicBezTo>
                      <a:pt x="15235" y="16243"/>
                      <a:pt x="15258" y="16191"/>
                      <a:pt x="15282" y="16138"/>
                    </a:cubicBezTo>
                    <a:cubicBezTo>
                      <a:pt x="15623" y="16044"/>
                      <a:pt x="15962" y="15938"/>
                      <a:pt x="16297" y="15815"/>
                    </a:cubicBezTo>
                    <a:cubicBezTo>
                      <a:pt x="16830" y="15620"/>
                      <a:pt x="17377" y="15379"/>
                      <a:pt x="17907" y="15093"/>
                    </a:cubicBezTo>
                    <a:cubicBezTo>
                      <a:pt x="17913" y="15611"/>
                      <a:pt x="17918" y="16129"/>
                      <a:pt x="17921" y="16647"/>
                    </a:cubicBezTo>
                    <a:cubicBezTo>
                      <a:pt x="17920" y="16650"/>
                      <a:pt x="17921" y="16652"/>
                      <a:pt x="17921" y="16654"/>
                    </a:cubicBezTo>
                    <a:cubicBezTo>
                      <a:pt x="17921" y="16895"/>
                      <a:pt x="17867" y="17144"/>
                      <a:pt x="17817" y="17387"/>
                    </a:cubicBezTo>
                    <a:cubicBezTo>
                      <a:pt x="17809" y="17423"/>
                      <a:pt x="17802" y="17460"/>
                      <a:pt x="17794" y="17497"/>
                    </a:cubicBezTo>
                    <a:cubicBezTo>
                      <a:pt x="17487" y="17669"/>
                      <a:pt x="17172" y="17827"/>
                      <a:pt x="16853" y="17972"/>
                    </a:cubicBezTo>
                    <a:close/>
                    <a:moveTo>
                      <a:pt x="14788" y="20059"/>
                    </a:moveTo>
                    <a:cubicBezTo>
                      <a:pt x="14957" y="19604"/>
                      <a:pt x="15043" y="19104"/>
                      <a:pt x="15082" y="18742"/>
                    </a:cubicBezTo>
                    <a:cubicBezTo>
                      <a:pt x="15351" y="18661"/>
                      <a:pt x="15616" y="18572"/>
                      <a:pt x="15875" y="18477"/>
                    </a:cubicBezTo>
                    <a:cubicBezTo>
                      <a:pt x="15870" y="18496"/>
                      <a:pt x="15864" y="18514"/>
                      <a:pt x="15858" y="18533"/>
                    </a:cubicBezTo>
                    <a:cubicBezTo>
                      <a:pt x="15856" y="18541"/>
                      <a:pt x="15875" y="18549"/>
                      <a:pt x="15870" y="18556"/>
                    </a:cubicBezTo>
                    <a:cubicBezTo>
                      <a:pt x="15812" y="18636"/>
                      <a:pt x="15609" y="18831"/>
                      <a:pt x="15551" y="18893"/>
                    </a:cubicBezTo>
                    <a:cubicBezTo>
                      <a:pt x="15551" y="18893"/>
                      <a:pt x="15511" y="18979"/>
                      <a:pt x="15510" y="19025"/>
                    </a:cubicBezTo>
                    <a:cubicBezTo>
                      <a:pt x="15509" y="19056"/>
                      <a:pt x="15550" y="19079"/>
                      <a:pt x="15546" y="19110"/>
                    </a:cubicBezTo>
                    <a:cubicBezTo>
                      <a:pt x="15541" y="19151"/>
                      <a:pt x="15493" y="19177"/>
                      <a:pt x="15485" y="19218"/>
                    </a:cubicBezTo>
                    <a:cubicBezTo>
                      <a:pt x="15468" y="19313"/>
                      <a:pt x="15640" y="19318"/>
                      <a:pt x="15668" y="19314"/>
                    </a:cubicBezTo>
                    <a:cubicBezTo>
                      <a:pt x="15692" y="19311"/>
                      <a:pt x="15813" y="19242"/>
                      <a:pt x="15862" y="19219"/>
                    </a:cubicBezTo>
                    <a:cubicBezTo>
                      <a:pt x="15919" y="19193"/>
                      <a:pt x="15985" y="19184"/>
                      <a:pt x="16033" y="19143"/>
                    </a:cubicBezTo>
                    <a:cubicBezTo>
                      <a:pt x="16146" y="19048"/>
                      <a:pt x="16240" y="18886"/>
                      <a:pt x="16324" y="18759"/>
                    </a:cubicBezTo>
                    <a:cubicBezTo>
                      <a:pt x="16452" y="18568"/>
                      <a:pt x="16589" y="18385"/>
                      <a:pt x="16718" y="18197"/>
                    </a:cubicBezTo>
                    <a:cubicBezTo>
                      <a:pt x="16737" y="18170"/>
                      <a:pt x="16753" y="18142"/>
                      <a:pt x="16770" y="18115"/>
                    </a:cubicBezTo>
                    <a:cubicBezTo>
                      <a:pt x="17106" y="17966"/>
                      <a:pt x="17440" y="17803"/>
                      <a:pt x="17765" y="17624"/>
                    </a:cubicBezTo>
                    <a:cubicBezTo>
                      <a:pt x="17631" y="18202"/>
                      <a:pt x="17450" y="18729"/>
                      <a:pt x="17135" y="19180"/>
                    </a:cubicBezTo>
                    <a:cubicBezTo>
                      <a:pt x="16378" y="19631"/>
                      <a:pt x="15551" y="19976"/>
                      <a:pt x="14715" y="20238"/>
                    </a:cubicBezTo>
                    <a:cubicBezTo>
                      <a:pt x="14741" y="20179"/>
                      <a:pt x="14765" y="20120"/>
                      <a:pt x="14788" y="20059"/>
                    </a:cubicBezTo>
                    <a:close/>
                    <a:moveTo>
                      <a:pt x="11684" y="20768"/>
                    </a:moveTo>
                    <a:cubicBezTo>
                      <a:pt x="11732" y="20763"/>
                      <a:pt x="11780" y="20759"/>
                      <a:pt x="11828" y="20755"/>
                    </a:cubicBezTo>
                    <a:cubicBezTo>
                      <a:pt x="11877" y="20750"/>
                      <a:pt x="11928" y="20755"/>
                      <a:pt x="11976" y="20744"/>
                    </a:cubicBezTo>
                    <a:cubicBezTo>
                      <a:pt x="12324" y="20669"/>
                      <a:pt x="12656" y="20485"/>
                      <a:pt x="12932" y="20270"/>
                    </a:cubicBezTo>
                    <a:cubicBezTo>
                      <a:pt x="13012" y="20208"/>
                      <a:pt x="13139" y="20195"/>
                      <a:pt x="13205" y="20121"/>
                    </a:cubicBezTo>
                    <a:cubicBezTo>
                      <a:pt x="13262" y="20056"/>
                      <a:pt x="13319" y="19990"/>
                      <a:pt x="13358" y="19913"/>
                    </a:cubicBezTo>
                    <a:cubicBezTo>
                      <a:pt x="13382" y="19867"/>
                      <a:pt x="13353" y="19799"/>
                      <a:pt x="13388" y="19762"/>
                    </a:cubicBezTo>
                    <a:cubicBezTo>
                      <a:pt x="13491" y="19652"/>
                      <a:pt x="13814" y="19646"/>
                      <a:pt x="13968" y="19494"/>
                    </a:cubicBezTo>
                    <a:cubicBezTo>
                      <a:pt x="14018" y="19445"/>
                      <a:pt x="14016" y="19142"/>
                      <a:pt x="14008" y="19063"/>
                    </a:cubicBezTo>
                    <a:cubicBezTo>
                      <a:pt x="14007" y="19049"/>
                      <a:pt x="14004" y="19035"/>
                      <a:pt x="14002" y="19020"/>
                    </a:cubicBezTo>
                    <a:cubicBezTo>
                      <a:pt x="14330" y="18951"/>
                      <a:pt x="14659" y="18867"/>
                      <a:pt x="14982" y="18772"/>
                    </a:cubicBezTo>
                    <a:cubicBezTo>
                      <a:pt x="14941" y="19125"/>
                      <a:pt x="14856" y="19599"/>
                      <a:pt x="14697" y="20025"/>
                    </a:cubicBezTo>
                    <a:cubicBezTo>
                      <a:pt x="14665" y="20111"/>
                      <a:pt x="14630" y="20195"/>
                      <a:pt x="14592" y="20276"/>
                    </a:cubicBezTo>
                    <a:cubicBezTo>
                      <a:pt x="13951" y="20470"/>
                      <a:pt x="13248" y="20648"/>
                      <a:pt x="12584" y="20708"/>
                    </a:cubicBezTo>
                    <a:cubicBezTo>
                      <a:pt x="12322" y="20731"/>
                      <a:pt x="12004" y="20769"/>
                      <a:pt x="11680" y="20796"/>
                    </a:cubicBezTo>
                    <a:cubicBezTo>
                      <a:pt x="11681" y="20787"/>
                      <a:pt x="11682" y="20777"/>
                      <a:pt x="11684" y="20768"/>
                    </a:cubicBezTo>
                    <a:close/>
                    <a:moveTo>
                      <a:pt x="11582" y="7343"/>
                    </a:moveTo>
                    <a:cubicBezTo>
                      <a:pt x="11553" y="7338"/>
                      <a:pt x="11516" y="7366"/>
                      <a:pt x="11493" y="7348"/>
                    </a:cubicBezTo>
                    <a:cubicBezTo>
                      <a:pt x="11461" y="7322"/>
                      <a:pt x="11480" y="7257"/>
                      <a:pt x="11446" y="7233"/>
                    </a:cubicBezTo>
                    <a:cubicBezTo>
                      <a:pt x="11440" y="7229"/>
                      <a:pt x="11433" y="7225"/>
                      <a:pt x="11427" y="7222"/>
                    </a:cubicBezTo>
                    <a:cubicBezTo>
                      <a:pt x="11405" y="6889"/>
                      <a:pt x="11383" y="6556"/>
                      <a:pt x="11360" y="6223"/>
                    </a:cubicBezTo>
                    <a:cubicBezTo>
                      <a:pt x="11398" y="6231"/>
                      <a:pt x="11411" y="6300"/>
                      <a:pt x="11452" y="6303"/>
                    </a:cubicBezTo>
                    <a:cubicBezTo>
                      <a:pt x="11478" y="6306"/>
                      <a:pt x="11442" y="6252"/>
                      <a:pt x="11432" y="6228"/>
                    </a:cubicBezTo>
                    <a:cubicBezTo>
                      <a:pt x="11414" y="6185"/>
                      <a:pt x="11370" y="6146"/>
                      <a:pt x="11352" y="6104"/>
                    </a:cubicBezTo>
                    <a:cubicBezTo>
                      <a:pt x="11350" y="6083"/>
                      <a:pt x="11349" y="6063"/>
                      <a:pt x="11348" y="6043"/>
                    </a:cubicBezTo>
                    <a:cubicBezTo>
                      <a:pt x="11368" y="5984"/>
                      <a:pt x="11445" y="5945"/>
                      <a:pt x="11508" y="5940"/>
                    </a:cubicBezTo>
                    <a:cubicBezTo>
                      <a:pt x="11551" y="5937"/>
                      <a:pt x="11563" y="6043"/>
                      <a:pt x="11604" y="6028"/>
                    </a:cubicBezTo>
                    <a:cubicBezTo>
                      <a:pt x="11640" y="6015"/>
                      <a:pt x="11628" y="5948"/>
                      <a:pt x="11607" y="5912"/>
                    </a:cubicBezTo>
                    <a:cubicBezTo>
                      <a:pt x="11747" y="5910"/>
                      <a:pt x="11887" y="5909"/>
                      <a:pt x="12028" y="5907"/>
                    </a:cubicBezTo>
                    <a:cubicBezTo>
                      <a:pt x="12050" y="5923"/>
                      <a:pt x="12118" y="5923"/>
                      <a:pt x="12150" y="5934"/>
                    </a:cubicBezTo>
                    <a:cubicBezTo>
                      <a:pt x="12176" y="5942"/>
                      <a:pt x="12220" y="5925"/>
                      <a:pt x="12230" y="5950"/>
                    </a:cubicBezTo>
                    <a:cubicBezTo>
                      <a:pt x="12240" y="5975"/>
                      <a:pt x="12166" y="5998"/>
                      <a:pt x="12185" y="6018"/>
                    </a:cubicBezTo>
                    <a:cubicBezTo>
                      <a:pt x="12244" y="6083"/>
                      <a:pt x="12334" y="6113"/>
                      <a:pt x="12414" y="6150"/>
                    </a:cubicBezTo>
                    <a:cubicBezTo>
                      <a:pt x="12428" y="6157"/>
                      <a:pt x="12472" y="6142"/>
                      <a:pt x="12460" y="6149"/>
                    </a:cubicBezTo>
                    <a:cubicBezTo>
                      <a:pt x="12402" y="6184"/>
                      <a:pt x="12305" y="6172"/>
                      <a:pt x="12278" y="6233"/>
                    </a:cubicBezTo>
                    <a:cubicBezTo>
                      <a:pt x="12260" y="6274"/>
                      <a:pt x="12368" y="6266"/>
                      <a:pt x="12412" y="6256"/>
                    </a:cubicBezTo>
                    <a:cubicBezTo>
                      <a:pt x="12447" y="6248"/>
                      <a:pt x="12454" y="6177"/>
                      <a:pt x="12489" y="6182"/>
                    </a:cubicBezTo>
                    <a:cubicBezTo>
                      <a:pt x="13498" y="6349"/>
                      <a:pt x="11933" y="6244"/>
                      <a:pt x="12749" y="6348"/>
                    </a:cubicBezTo>
                    <a:cubicBezTo>
                      <a:pt x="13043" y="6386"/>
                      <a:pt x="12770" y="6129"/>
                      <a:pt x="12993" y="6174"/>
                    </a:cubicBezTo>
                    <a:cubicBezTo>
                      <a:pt x="13060" y="6188"/>
                      <a:pt x="13130" y="6200"/>
                      <a:pt x="13189" y="6234"/>
                    </a:cubicBezTo>
                    <a:cubicBezTo>
                      <a:pt x="13198" y="6239"/>
                      <a:pt x="13207" y="6245"/>
                      <a:pt x="13215" y="6252"/>
                    </a:cubicBezTo>
                    <a:cubicBezTo>
                      <a:pt x="13254" y="6368"/>
                      <a:pt x="13292" y="6484"/>
                      <a:pt x="13330" y="6600"/>
                    </a:cubicBezTo>
                    <a:cubicBezTo>
                      <a:pt x="13294" y="6599"/>
                      <a:pt x="13259" y="6594"/>
                      <a:pt x="13268" y="6616"/>
                    </a:cubicBezTo>
                    <a:cubicBezTo>
                      <a:pt x="13291" y="6673"/>
                      <a:pt x="13326" y="6704"/>
                      <a:pt x="13367" y="6717"/>
                    </a:cubicBezTo>
                    <a:cubicBezTo>
                      <a:pt x="13447" y="6969"/>
                      <a:pt x="13525" y="7221"/>
                      <a:pt x="13599" y="7474"/>
                    </a:cubicBezTo>
                    <a:cubicBezTo>
                      <a:pt x="13552" y="7477"/>
                      <a:pt x="13504" y="7474"/>
                      <a:pt x="13461" y="7466"/>
                    </a:cubicBezTo>
                    <a:lnTo>
                      <a:pt x="13566" y="7853"/>
                    </a:lnTo>
                    <a:cubicBezTo>
                      <a:pt x="13614" y="7887"/>
                      <a:pt x="13649" y="7938"/>
                      <a:pt x="13678" y="7989"/>
                    </a:cubicBezTo>
                    <a:cubicBezTo>
                      <a:pt x="13697" y="8021"/>
                      <a:pt x="13685" y="8066"/>
                      <a:pt x="13706" y="8097"/>
                    </a:cubicBezTo>
                    <a:cubicBezTo>
                      <a:pt x="13732" y="8134"/>
                      <a:pt x="13767" y="8163"/>
                      <a:pt x="13802" y="8192"/>
                    </a:cubicBezTo>
                    <a:cubicBezTo>
                      <a:pt x="13833" y="8304"/>
                      <a:pt x="13863" y="8417"/>
                      <a:pt x="13892" y="8530"/>
                    </a:cubicBezTo>
                    <a:cubicBezTo>
                      <a:pt x="13854" y="8454"/>
                      <a:pt x="13794" y="8392"/>
                      <a:pt x="13755" y="8317"/>
                    </a:cubicBezTo>
                    <a:cubicBezTo>
                      <a:pt x="13751" y="8309"/>
                      <a:pt x="13784" y="8318"/>
                      <a:pt x="13779" y="8311"/>
                    </a:cubicBezTo>
                    <a:cubicBezTo>
                      <a:pt x="13652" y="8148"/>
                      <a:pt x="13521" y="8131"/>
                      <a:pt x="13462" y="7901"/>
                    </a:cubicBezTo>
                    <a:cubicBezTo>
                      <a:pt x="13455" y="7875"/>
                      <a:pt x="13520" y="7885"/>
                      <a:pt x="13542" y="7901"/>
                    </a:cubicBezTo>
                    <a:lnTo>
                      <a:pt x="13438" y="7514"/>
                    </a:lnTo>
                    <a:cubicBezTo>
                      <a:pt x="13418" y="7510"/>
                      <a:pt x="13399" y="7506"/>
                      <a:pt x="13382" y="7499"/>
                    </a:cubicBezTo>
                    <a:cubicBezTo>
                      <a:pt x="13232" y="7446"/>
                      <a:pt x="13409" y="7362"/>
                      <a:pt x="13131" y="7435"/>
                    </a:cubicBezTo>
                    <a:cubicBezTo>
                      <a:pt x="13075" y="7449"/>
                      <a:pt x="13038" y="7506"/>
                      <a:pt x="12985" y="7529"/>
                    </a:cubicBezTo>
                    <a:cubicBezTo>
                      <a:pt x="12964" y="7537"/>
                      <a:pt x="12940" y="7524"/>
                      <a:pt x="12918" y="7527"/>
                    </a:cubicBezTo>
                    <a:cubicBezTo>
                      <a:pt x="12775" y="7546"/>
                      <a:pt x="12628" y="7613"/>
                      <a:pt x="12489" y="7578"/>
                    </a:cubicBezTo>
                    <a:cubicBezTo>
                      <a:pt x="12417" y="7560"/>
                      <a:pt x="12352" y="7519"/>
                      <a:pt x="12280" y="7500"/>
                    </a:cubicBezTo>
                    <a:cubicBezTo>
                      <a:pt x="12238" y="7489"/>
                      <a:pt x="12194" y="7493"/>
                      <a:pt x="12151" y="7487"/>
                    </a:cubicBezTo>
                    <a:cubicBezTo>
                      <a:pt x="12118" y="7482"/>
                      <a:pt x="12087" y="7464"/>
                      <a:pt x="12054" y="7465"/>
                    </a:cubicBezTo>
                    <a:cubicBezTo>
                      <a:pt x="12011" y="7467"/>
                      <a:pt x="11970" y="7505"/>
                      <a:pt x="11927" y="7496"/>
                    </a:cubicBezTo>
                    <a:cubicBezTo>
                      <a:pt x="11833" y="7476"/>
                      <a:pt x="11750" y="7420"/>
                      <a:pt x="11662" y="7381"/>
                    </a:cubicBezTo>
                    <a:cubicBezTo>
                      <a:pt x="11635" y="7369"/>
                      <a:pt x="11611" y="7347"/>
                      <a:pt x="11582" y="7343"/>
                    </a:cubicBezTo>
                    <a:close/>
                    <a:moveTo>
                      <a:pt x="11585" y="20776"/>
                    </a:moveTo>
                    <a:cubicBezTo>
                      <a:pt x="11584" y="20786"/>
                      <a:pt x="11583" y="20795"/>
                      <a:pt x="11581" y="20804"/>
                    </a:cubicBezTo>
                    <a:cubicBezTo>
                      <a:pt x="11393" y="20818"/>
                      <a:pt x="11205" y="20828"/>
                      <a:pt x="11026" y="20828"/>
                    </a:cubicBezTo>
                    <a:cubicBezTo>
                      <a:pt x="11212" y="20809"/>
                      <a:pt x="11398" y="20793"/>
                      <a:pt x="11585" y="20776"/>
                    </a:cubicBezTo>
                    <a:close/>
                    <a:moveTo>
                      <a:pt x="10394" y="7679"/>
                    </a:moveTo>
                    <a:cubicBezTo>
                      <a:pt x="10323" y="7637"/>
                      <a:pt x="10172" y="7586"/>
                      <a:pt x="10083" y="7571"/>
                    </a:cubicBezTo>
                    <a:cubicBezTo>
                      <a:pt x="10032" y="7563"/>
                      <a:pt x="9954" y="7577"/>
                      <a:pt x="9904" y="7545"/>
                    </a:cubicBezTo>
                    <a:cubicBezTo>
                      <a:pt x="9643" y="7374"/>
                      <a:pt x="10039" y="7575"/>
                      <a:pt x="9761" y="7284"/>
                    </a:cubicBezTo>
                    <a:cubicBezTo>
                      <a:pt x="9727" y="7249"/>
                      <a:pt x="9664" y="7270"/>
                      <a:pt x="9618" y="7253"/>
                    </a:cubicBezTo>
                    <a:cubicBezTo>
                      <a:pt x="9409" y="7177"/>
                      <a:pt x="9811" y="7200"/>
                      <a:pt x="9366" y="7153"/>
                    </a:cubicBezTo>
                    <a:cubicBezTo>
                      <a:pt x="9327" y="7149"/>
                      <a:pt x="9287" y="7159"/>
                      <a:pt x="9247" y="7166"/>
                    </a:cubicBezTo>
                    <a:cubicBezTo>
                      <a:pt x="9302" y="6854"/>
                      <a:pt x="9360" y="6543"/>
                      <a:pt x="9420" y="6233"/>
                    </a:cubicBezTo>
                    <a:cubicBezTo>
                      <a:pt x="9429" y="6192"/>
                      <a:pt x="9437" y="6151"/>
                      <a:pt x="9445" y="6110"/>
                    </a:cubicBezTo>
                    <a:cubicBezTo>
                      <a:pt x="9479" y="6132"/>
                      <a:pt x="9508" y="6163"/>
                      <a:pt x="9545" y="6181"/>
                    </a:cubicBezTo>
                    <a:cubicBezTo>
                      <a:pt x="9575" y="6195"/>
                      <a:pt x="9614" y="6184"/>
                      <a:pt x="9642" y="6201"/>
                    </a:cubicBezTo>
                    <a:cubicBezTo>
                      <a:pt x="9664" y="6215"/>
                      <a:pt x="9664" y="6252"/>
                      <a:pt x="9687" y="6266"/>
                    </a:cubicBezTo>
                    <a:cubicBezTo>
                      <a:pt x="9720" y="6287"/>
                      <a:pt x="9777" y="6330"/>
                      <a:pt x="9800" y="6298"/>
                    </a:cubicBezTo>
                    <a:cubicBezTo>
                      <a:pt x="9876" y="6197"/>
                      <a:pt x="9886" y="6061"/>
                      <a:pt x="9929" y="5942"/>
                    </a:cubicBezTo>
                    <a:cubicBezTo>
                      <a:pt x="9912" y="5942"/>
                      <a:pt x="9895" y="5942"/>
                      <a:pt x="9879" y="5941"/>
                    </a:cubicBezTo>
                    <a:cubicBezTo>
                      <a:pt x="9905" y="5940"/>
                      <a:pt x="9931" y="5939"/>
                      <a:pt x="9957" y="5939"/>
                    </a:cubicBezTo>
                    <a:cubicBezTo>
                      <a:pt x="9955" y="5945"/>
                      <a:pt x="9953" y="5947"/>
                      <a:pt x="9952" y="5954"/>
                    </a:cubicBezTo>
                    <a:cubicBezTo>
                      <a:pt x="9946" y="5982"/>
                      <a:pt x="10010" y="5984"/>
                      <a:pt x="10035" y="5971"/>
                    </a:cubicBezTo>
                    <a:cubicBezTo>
                      <a:pt x="10055" y="5961"/>
                      <a:pt x="10071" y="5946"/>
                      <a:pt x="10087" y="5929"/>
                    </a:cubicBezTo>
                    <a:cubicBezTo>
                      <a:pt x="10406" y="5927"/>
                      <a:pt x="10724" y="5923"/>
                      <a:pt x="11043" y="5919"/>
                    </a:cubicBezTo>
                    <a:cubicBezTo>
                      <a:pt x="11036" y="5938"/>
                      <a:pt x="11030" y="5960"/>
                      <a:pt x="11025" y="5988"/>
                    </a:cubicBezTo>
                    <a:cubicBezTo>
                      <a:pt x="11017" y="6035"/>
                      <a:pt x="11113" y="6035"/>
                      <a:pt x="11135" y="6077"/>
                    </a:cubicBezTo>
                    <a:cubicBezTo>
                      <a:pt x="11158" y="6119"/>
                      <a:pt x="11114" y="6186"/>
                      <a:pt x="11148" y="6219"/>
                    </a:cubicBezTo>
                    <a:cubicBezTo>
                      <a:pt x="11172" y="6242"/>
                      <a:pt x="11208" y="6158"/>
                      <a:pt x="11237" y="6173"/>
                    </a:cubicBezTo>
                    <a:cubicBezTo>
                      <a:pt x="11263" y="6187"/>
                      <a:pt x="11259" y="6230"/>
                      <a:pt x="11266" y="6261"/>
                    </a:cubicBezTo>
                    <a:cubicBezTo>
                      <a:pt x="11287" y="6572"/>
                      <a:pt x="11308" y="6883"/>
                      <a:pt x="11328" y="7194"/>
                    </a:cubicBezTo>
                    <a:cubicBezTo>
                      <a:pt x="11303" y="7189"/>
                      <a:pt x="11278" y="7184"/>
                      <a:pt x="11254" y="7176"/>
                    </a:cubicBezTo>
                    <a:cubicBezTo>
                      <a:pt x="11247" y="7174"/>
                      <a:pt x="11247" y="7160"/>
                      <a:pt x="11240" y="7160"/>
                    </a:cubicBezTo>
                    <a:cubicBezTo>
                      <a:pt x="11189" y="7167"/>
                      <a:pt x="10925" y="7210"/>
                      <a:pt x="10905" y="7253"/>
                    </a:cubicBezTo>
                    <a:cubicBezTo>
                      <a:pt x="10830" y="7415"/>
                      <a:pt x="10874" y="7730"/>
                      <a:pt x="10639" y="7801"/>
                    </a:cubicBezTo>
                    <a:cubicBezTo>
                      <a:pt x="10517" y="7837"/>
                      <a:pt x="10497" y="7739"/>
                      <a:pt x="10394" y="7679"/>
                    </a:cubicBezTo>
                    <a:close/>
                    <a:moveTo>
                      <a:pt x="7547" y="19000"/>
                    </a:moveTo>
                    <a:cubicBezTo>
                      <a:pt x="7754" y="19045"/>
                      <a:pt x="7989" y="19092"/>
                      <a:pt x="8235" y="19135"/>
                    </a:cubicBezTo>
                    <a:cubicBezTo>
                      <a:pt x="8240" y="19419"/>
                      <a:pt x="8297" y="19696"/>
                      <a:pt x="8331" y="19969"/>
                    </a:cubicBezTo>
                    <a:cubicBezTo>
                      <a:pt x="8359" y="20184"/>
                      <a:pt x="8400" y="20411"/>
                      <a:pt x="8463" y="20627"/>
                    </a:cubicBezTo>
                    <a:cubicBezTo>
                      <a:pt x="7555" y="20480"/>
                      <a:pt x="6638" y="20228"/>
                      <a:pt x="5772" y="19864"/>
                    </a:cubicBezTo>
                    <a:cubicBezTo>
                      <a:pt x="5473" y="19400"/>
                      <a:pt x="5296" y="18801"/>
                      <a:pt x="5215" y="18279"/>
                    </a:cubicBezTo>
                    <a:cubicBezTo>
                      <a:pt x="5984" y="18592"/>
                      <a:pt x="6778" y="18829"/>
                      <a:pt x="7547" y="19000"/>
                    </a:cubicBezTo>
                    <a:close/>
                    <a:moveTo>
                      <a:pt x="5106" y="17239"/>
                    </a:moveTo>
                    <a:cubicBezTo>
                      <a:pt x="5106" y="16743"/>
                      <a:pt x="5107" y="16247"/>
                      <a:pt x="5112" y="15751"/>
                    </a:cubicBezTo>
                    <a:cubicBezTo>
                      <a:pt x="5700" y="15975"/>
                      <a:pt x="6292" y="16153"/>
                      <a:pt x="6863" y="16287"/>
                    </a:cubicBezTo>
                    <a:cubicBezTo>
                      <a:pt x="7319" y="16394"/>
                      <a:pt x="7781" y="16494"/>
                      <a:pt x="8248" y="16560"/>
                    </a:cubicBezTo>
                    <a:cubicBezTo>
                      <a:pt x="8242" y="17385"/>
                      <a:pt x="8237" y="18211"/>
                      <a:pt x="8234" y="19037"/>
                    </a:cubicBezTo>
                    <a:cubicBezTo>
                      <a:pt x="7997" y="18995"/>
                      <a:pt x="7769" y="18950"/>
                      <a:pt x="7569" y="18905"/>
                    </a:cubicBezTo>
                    <a:cubicBezTo>
                      <a:pt x="6786" y="18732"/>
                      <a:pt x="5979" y="18489"/>
                      <a:pt x="5199" y="18168"/>
                    </a:cubicBezTo>
                    <a:cubicBezTo>
                      <a:pt x="5196" y="18146"/>
                      <a:pt x="5197" y="18123"/>
                      <a:pt x="5194" y="18101"/>
                    </a:cubicBezTo>
                    <a:cubicBezTo>
                      <a:pt x="5160" y="17812"/>
                      <a:pt x="5106" y="17527"/>
                      <a:pt x="5106" y="17245"/>
                    </a:cubicBezTo>
                    <a:cubicBezTo>
                      <a:pt x="5106" y="17245"/>
                      <a:pt x="5106" y="17239"/>
                      <a:pt x="5106" y="17239"/>
                    </a:cubicBezTo>
                    <a:close/>
                    <a:moveTo>
                      <a:pt x="5015" y="15295"/>
                    </a:moveTo>
                    <a:cubicBezTo>
                      <a:pt x="5014" y="15400"/>
                      <a:pt x="5013" y="15506"/>
                      <a:pt x="5012" y="15611"/>
                    </a:cubicBezTo>
                    <a:cubicBezTo>
                      <a:pt x="4157" y="15274"/>
                      <a:pt x="3318" y="14837"/>
                      <a:pt x="2583" y="14291"/>
                    </a:cubicBezTo>
                    <a:cubicBezTo>
                      <a:pt x="2585" y="14268"/>
                      <a:pt x="2586" y="14245"/>
                      <a:pt x="2589" y="14222"/>
                    </a:cubicBezTo>
                    <a:cubicBezTo>
                      <a:pt x="2648" y="13660"/>
                      <a:pt x="2710" y="13121"/>
                      <a:pt x="2828" y="12570"/>
                    </a:cubicBezTo>
                    <a:cubicBezTo>
                      <a:pt x="2891" y="12277"/>
                      <a:pt x="2962" y="11986"/>
                      <a:pt x="3040" y="11696"/>
                    </a:cubicBezTo>
                    <a:cubicBezTo>
                      <a:pt x="3059" y="11749"/>
                      <a:pt x="3218" y="12041"/>
                      <a:pt x="3237" y="12058"/>
                    </a:cubicBezTo>
                    <a:cubicBezTo>
                      <a:pt x="3246" y="12067"/>
                      <a:pt x="3256" y="12018"/>
                      <a:pt x="3261" y="12030"/>
                    </a:cubicBezTo>
                    <a:cubicBezTo>
                      <a:pt x="3306" y="12126"/>
                      <a:pt x="3340" y="12229"/>
                      <a:pt x="3364" y="12332"/>
                    </a:cubicBezTo>
                    <a:cubicBezTo>
                      <a:pt x="3374" y="12373"/>
                      <a:pt x="3351" y="12416"/>
                      <a:pt x="3362" y="12456"/>
                    </a:cubicBezTo>
                    <a:cubicBezTo>
                      <a:pt x="3372" y="12498"/>
                      <a:pt x="3414" y="12527"/>
                      <a:pt x="3427" y="12567"/>
                    </a:cubicBezTo>
                    <a:cubicBezTo>
                      <a:pt x="3431" y="12582"/>
                      <a:pt x="3401" y="12598"/>
                      <a:pt x="3411" y="12610"/>
                    </a:cubicBezTo>
                    <a:cubicBezTo>
                      <a:pt x="3446" y="12654"/>
                      <a:pt x="3517" y="12665"/>
                      <a:pt x="3545" y="12715"/>
                    </a:cubicBezTo>
                    <a:cubicBezTo>
                      <a:pt x="3555" y="12735"/>
                      <a:pt x="3476" y="12731"/>
                      <a:pt x="3488" y="12750"/>
                    </a:cubicBezTo>
                    <a:cubicBezTo>
                      <a:pt x="3524" y="12812"/>
                      <a:pt x="3596" y="12846"/>
                      <a:pt x="3650" y="12893"/>
                    </a:cubicBezTo>
                    <a:cubicBezTo>
                      <a:pt x="3655" y="12897"/>
                      <a:pt x="3661" y="12899"/>
                      <a:pt x="3665" y="12904"/>
                    </a:cubicBezTo>
                    <a:cubicBezTo>
                      <a:pt x="3708" y="12964"/>
                      <a:pt x="3742" y="13031"/>
                      <a:pt x="3791" y="13087"/>
                    </a:cubicBezTo>
                    <a:cubicBezTo>
                      <a:pt x="3812" y="13110"/>
                      <a:pt x="3849" y="13114"/>
                      <a:pt x="3870" y="13137"/>
                    </a:cubicBezTo>
                    <a:cubicBezTo>
                      <a:pt x="3954" y="13230"/>
                      <a:pt x="4005" y="13362"/>
                      <a:pt x="4098" y="13449"/>
                    </a:cubicBezTo>
                    <a:cubicBezTo>
                      <a:pt x="4144" y="13492"/>
                      <a:pt x="4196" y="13529"/>
                      <a:pt x="4244" y="13570"/>
                    </a:cubicBezTo>
                    <a:cubicBezTo>
                      <a:pt x="4250" y="13576"/>
                      <a:pt x="4252" y="13588"/>
                      <a:pt x="4260" y="13589"/>
                    </a:cubicBezTo>
                    <a:cubicBezTo>
                      <a:pt x="4380" y="13602"/>
                      <a:pt x="4500" y="13605"/>
                      <a:pt x="4620" y="13610"/>
                    </a:cubicBezTo>
                    <a:cubicBezTo>
                      <a:pt x="4698" y="13614"/>
                      <a:pt x="4610" y="13591"/>
                      <a:pt x="4723" y="13585"/>
                    </a:cubicBezTo>
                    <a:cubicBezTo>
                      <a:pt x="4783" y="13582"/>
                      <a:pt x="4844" y="13607"/>
                      <a:pt x="4901" y="13593"/>
                    </a:cubicBezTo>
                    <a:cubicBezTo>
                      <a:pt x="4925" y="13588"/>
                      <a:pt x="4813" y="13554"/>
                      <a:pt x="4837" y="13558"/>
                    </a:cubicBezTo>
                    <a:cubicBezTo>
                      <a:pt x="4957" y="13577"/>
                      <a:pt x="5075" y="13603"/>
                      <a:pt x="5193" y="13630"/>
                    </a:cubicBezTo>
                    <a:cubicBezTo>
                      <a:pt x="5170" y="13791"/>
                      <a:pt x="5149" y="13951"/>
                      <a:pt x="5132" y="14112"/>
                    </a:cubicBezTo>
                    <a:cubicBezTo>
                      <a:pt x="5090" y="14502"/>
                      <a:pt x="5020" y="14895"/>
                      <a:pt x="5015" y="15295"/>
                    </a:cubicBezTo>
                    <a:close/>
                    <a:moveTo>
                      <a:pt x="1562" y="9967"/>
                    </a:moveTo>
                    <a:cubicBezTo>
                      <a:pt x="1563" y="9964"/>
                      <a:pt x="1564" y="9961"/>
                      <a:pt x="1565" y="9959"/>
                    </a:cubicBezTo>
                    <a:cubicBezTo>
                      <a:pt x="1951" y="10456"/>
                      <a:pt x="2429" y="10878"/>
                      <a:pt x="2948" y="11237"/>
                    </a:cubicBezTo>
                    <a:cubicBezTo>
                      <a:pt x="2920" y="11236"/>
                      <a:pt x="2893" y="11237"/>
                      <a:pt x="2875" y="11249"/>
                    </a:cubicBezTo>
                    <a:cubicBezTo>
                      <a:pt x="2846" y="11266"/>
                      <a:pt x="2893" y="11315"/>
                      <a:pt x="2891" y="11349"/>
                    </a:cubicBezTo>
                    <a:cubicBezTo>
                      <a:pt x="2889" y="11373"/>
                      <a:pt x="2855" y="11393"/>
                      <a:pt x="2863" y="11416"/>
                    </a:cubicBezTo>
                    <a:cubicBezTo>
                      <a:pt x="2883" y="11479"/>
                      <a:pt x="2911" y="11551"/>
                      <a:pt x="2968" y="11585"/>
                    </a:cubicBezTo>
                    <a:cubicBezTo>
                      <a:pt x="2968" y="11586"/>
                      <a:pt x="2969" y="11585"/>
                      <a:pt x="2970" y="11586"/>
                    </a:cubicBezTo>
                    <a:cubicBezTo>
                      <a:pt x="2882" y="11905"/>
                      <a:pt x="2803" y="12227"/>
                      <a:pt x="2734" y="12550"/>
                    </a:cubicBezTo>
                    <a:cubicBezTo>
                      <a:pt x="2615" y="13107"/>
                      <a:pt x="2552" y="13649"/>
                      <a:pt x="2493" y="14212"/>
                    </a:cubicBezTo>
                    <a:cubicBezTo>
                      <a:pt x="2492" y="14216"/>
                      <a:pt x="2492" y="14219"/>
                      <a:pt x="2492" y="14223"/>
                    </a:cubicBezTo>
                    <a:cubicBezTo>
                      <a:pt x="1889" y="13763"/>
                      <a:pt x="1360" y="13227"/>
                      <a:pt x="953" y="12611"/>
                    </a:cubicBezTo>
                    <a:cubicBezTo>
                      <a:pt x="1032" y="11703"/>
                      <a:pt x="1254" y="10799"/>
                      <a:pt x="1562" y="9967"/>
                    </a:cubicBezTo>
                    <a:close/>
                    <a:moveTo>
                      <a:pt x="2362" y="5934"/>
                    </a:moveTo>
                    <a:cubicBezTo>
                      <a:pt x="2495" y="6332"/>
                      <a:pt x="2714" y="6685"/>
                      <a:pt x="2988" y="6997"/>
                    </a:cubicBezTo>
                    <a:cubicBezTo>
                      <a:pt x="2397" y="7877"/>
                      <a:pt x="1905" y="8807"/>
                      <a:pt x="1536" y="9760"/>
                    </a:cubicBezTo>
                    <a:cubicBezTo>
                      <a:pt x="1465" y="9662"/>
                      <a:pt x="1397" y="9561"/>
                      <a:pt x="1334" y="9456"/>
                    </a:cubicBezTo>
                    <a:cubicBezTo>
                      <a:pt x="1141" y="9138"/>
                      <a:pt x="921" y="8689"/>
                      <a:pt x="879" y="8324"/>
                    </a:cubicBezTo>
                    <a:cubicBezTo>
                      <a:pt x="879" y="8322"/>
                      <a:pt x="878" y="8320"/>
                      <a:pt x="878" y="8317"/>
                    </a:cubicBezTo>
                    <a:cubicBezTo>
                      <a:pt x="1254" y="7468"/>
                      <a:pt x="1762" y="6668"/>
                      <a:pt x="2362" y="5934"/>
                    </a:cubicBezTo>
                    <a:close/>
                    <a:moveTo>
                      <a:pt x="7666" y="2029"/>
                    </a:moveTo>
                    <a:cubicBezTo>
                      <a:pt x="7717" y="2104"/>
                      <a:pt x="7782" y="2176"/>
                      <a:pt x="7858" y="2245"/>
                    </a:cubicBezTo>
                    <a:cubicBezTo>
                      <a:pt x="7823" y="2280"/>
                      <a:pt x="7779" y="2326"/>
                      <a:pt x="7751" y="2356"/>
                    </a:cubicBezTo>
                    <a:cubicBezTo>
                      <a:pt x="7739" y="2370"/>
                      <a:pt x="7737" y="2390"/>
                      <a:pt x="7723" y="2401"/>
                    </a:cubicBezTo>
                    <a:cubicBezTo>
                      <a:pt x="7691" y="2427"/>
                      <a:pt x="7645" y="2435"/>
                      <a:pt x="7616" y="2465"/>
                    </a:cubicBezTo>
                    <a:cubicBezTo>
                      <a:pt x="7609" y="2472"/>
                      <a:pt x="7626" y="2488"/>
                      <a:pt x="7636" y="2487"/>
                    </a:cubicBezTo>
                    <a:cubicBezTo>
                      <a:pt x="7641" y="2487"/>
                      <a:pt x="7646" y="2485"/>
                      <a:pt x="7652" y="2483"/>
                    </a:cubicBezTo>
                    <a:cubicBezTo>
                      <a:pt x="7543" y="2551"/>
                      <a:pt x="7435" y="2620"/>
                      <a:pt x="7328" y="2691"/>
                    </a:cubicBezTo>
                    <a:cubicBezTo>
                      <a:pt x="7327" y="2690"/>
                      <a:pt x="7327" y="2690"/>
                      <a:pt x="7327" y="2690"/>
                    </a:cubicBezTo>
                    <a:cubicBezTo>
                      <a:pt x="7283" y="2665"/>
                      <a:pt x="7237" y="2737"/>
                      <a:pt x="7189" y="2750"/>
                    </a:cubicBezTo>
                    <a:cubicBezTo>
                      <a:pt x="7122" y="2768"/>
                      <a:pt x="7050" y="2767"/>
                      <a:pt x="6982" y="2782"/>
                    </a:cubicBezTo>
                    <a:cubicBezTo>
                      <a:pt x="6984" y="2672"/>
                      <a:pt x="6940" y="2655"/>
                      <a:pt x="6773" y="3055"/>
                    </a:cubicBezTo>
                    <a:cubicBezTo>
                      <a:pt x="6769" y="3065"/>
                      <a:pt x="6774" y="3068"/>
                      <a:pt x="6783" y="3067"/>
                    </a:cubicBezTo>
                    <a:cubicBezTo>
                      <a:pt x="6766" y="3079"/>
                      <a:pt x="6750" y="3091"/>
                      <a:pt x="6733" y="3104"/>
                    </a:cubicBezTo>
                    <a:cubicBezTo>
                      <a:pt x="6671" y="3122"/>
                      <a:pt x="6619" y="3146"/>
                      <a:pt x="6627" y="3181"/>
                    </a:cubicBezTo>
                    <a:cubicBezTo>
                      <a:pt x="6162" y="3527"/>
                      <a:pt x="5714" y="3901"/>
                      <a:pt x="5289" y="4299"/>
                    </a:cubicBezTo>
                    <a:cubicBezTo>
                      <a:pt x="5078" y="4104"/>
                      <a:pt x="4902" y="3886"/>
                      <a:pt x="4790" y="3645"/>
                    </a:cubicBezTo>
                    <a:cubicBezTo>
                      <a:pt x="5237" y="3318"/>
                      <a:pt x="5698" y="3021"/>
                      <a:pt x="6165" y="2759"/>
                    </a:cubicBezTo>
                    <a:cubicBezTo>
                      <a:pt x="6650" y="2486"/>
                      <a:pt x="7152" y="2242"/>
                      <a:pt x="7666" y="2029"/>
                    </a:cubicBezTo>
                    <a:close/>
                    <a:moveTo>
                      <a:pt x="8048" y="1526"/>
                    </a:moveTo>
                    <a:cubicBezTo>
                      <a:pt x="8673" y="1370"/>
                      <a:pt x="9294" y="1282"/>
                      <a:pt x="9926" y="1222"/>
                    </a:cubicBezTo>
                    <a:cubicBezTo>
                      <a:pt x="9314" y="1356"/>
                      <a:pt x="8711" y="1528"/>
                      <a:pt x="8121" y="1746"/>
                    </a:cubicBezTo>
                    <a:cubicBezTo>
                      <a:pt x="7981" y="1798"/>
                      <a:pt x="7843" y="1853"/>
                      <a:pt x="7705" y="1909"/>
                    </a:cubicBezTo>
                    <a:cubicBezTo>
                      <a:pt x="7655" y="1820"/>
                      <a:pt x="7627" y="1729"/>
                      <a:pt x="7622" y="1638"/>
                    </a:cubicBezTo>
                    <a:cubicBezTo>
                      <a:pt x="7763" y="1599"/>
                      <a:pt x="7905" y="1562"/>
                      <a:pt x="8048" y="1526"/>
                    </a:cubicBezTo>
                    <a:close/>
                    <a:moveTo>
                      <a:pt x="8994" y="1038"/>
                    </a:moveTo>
                    <a:cubicBezTo>
                      <a:pt x="8986" y="1037"/>
                      <a:pt x="8979" y="1037"/>
                      <a:pt x="8972" y="1037"/>
                    </a:cubicBezTo>
                    <a:cubicBezTo>
                      <a:pt x="8580" y="1037"/>
                      <a:pt x="8179" y="1104"/>
                      <a:pt x="7791" y="1173"/>
                    </a:cubicBezTo>
                    <a:cubicBezTo>
                      <a:pt x="7853" y="1097"/>
                      <a:pt x="7931" y="1023"/>
                      <a:pt x="8023" y="953"/>
                    </a:cubicBezTo>
                    <a:cubicBezTo>
                      <a:pt x="8136" y="943"/>
                      <a:pt x="8248" y="935"/>
                      <a:pt x="8361" y="936"/>
                    </a:cubicBezTo>
                    <a:cubicBezTo>
                      <a:pt x="8369" y="935"/>
                      <a:pt x="8377" y="935"/>
                      <a:pt x="8384" y="936"/>
                    </a:cubicBezTo>
                    <a:cubicBezTo>
                      <a:pt x="9241" y="943"/>
                      <a:pt x="9394" y="950"/>
                      <a:pt x="10207" y="1050"/>
                    </a:cubicBezTo>
                    <a:cubicBezTo>
                      <a:pt x="9816" y="1045"/>
                      <a:pt x="9318" y="1039"/>
                      <a:pt x="8994" y="1038"/>
                    </a:cubicBezTo>
                    <a:close/>
                    <a:moveTo>
                      <a:pt x="10125" y="2842"/>
                    </a:moveTo>
                    <a:cubicBezTo>
                      <a:pt x="10124" y="2845"/>
                      <a:pt x="10123" y="2849"/>
                      <a:pt x="10122" y="2853"/>
                    </a:cubicBezTo>
                    <a:cubicBezTo>
                      <a:pt x="10082" y="2866"/>
                      <a:pt x="10042" y="2880"/>
                      <a:pt x="10003" y="2895"/>
                    </a:cubicBezTo>
                    <a:cubicBezTo>
                      <a:pt x="10000" y="2896"/>
                      <a:pt x="10002" y="2901"/>
                      <a:pt x="10004" y="2905"/>
                    </a:cubicBezTo>
                    <a:cubicBezTo>
                      <a:pt x="9999" y="2905"/>
                      <a:pt x="9993" y="2904"/>
                      <a:pt x="9988" y="2904"/>
                    </a:cubicBezTo>
                    <a:cubicBezTo>
                      <a:pt x="9922" y="2857"/>
                      <a:pt x="9859" y="2766"/>
                      <a:pt x="9789" y="2795"/>
                    </a:cubicBezTo>
                    <a:cubicBezTo>
                      <a:pt x="9745" y="2813"/>
                      <a:pt x="9729" y="2843"/>
                      <a:pt x="9712" y="2867"/>
                    </a:cubicBezTo>
                    <a:cubicBezTo>
                      <a:pt x="9642" y="2857"/>
                      <a:pt x="9574" y="2845"/>
                      <a:pt x="9507" y="2832"/>
                    </a:cubicBezTo>
                    <a:cubicBezTo>
                      <a:pt x="9491" y="2803"/>
                      <a:pt x="9479" y="2767"/>
                      <a:pt x="9454" y="2746"/>
                    </a:cubicBezTo>
                    <a:cubicBezTo>
                      <a:pt x="9448" y="2741"/>
                      <a:pt x="9435" y="2741"/>
                      <a:pt x="9422" y="2742"/>
                    </a:cubicBezTo>
                    <a:cubicBezTo>
                      <a:pt x="9473" y="2671"/>
                      <a:pt x="9525" y="2600"/>
                      <a:pt x="9578" y="2530"/>
                    </a:cubicBezTo>
                    <a:cubicBezTo>
                      <a:pt x="9612" y="2545"/>
                      <a:pt x="9678" y="2573"/>
                      <a:pt x="9644" y="2496"/>
                    </a:cubicBezTo>
                    <a:cubicBezTo>
                      <a:pt x="9639" y="2485"/>
                      <a:pt x="9632" y="2478"/>
                      <a:pt x="9622" y="2471"/>
                    </a:cubicBezTo>
                    <a:cubicBezTo>
                      <a:pt x="9649" y="2436"/>
                      <a:pt x="9675" y="2401"/>
                      <a:pt x="9701" y="2366"/>
                    </a:cubicBezTo>
                    <a:cubicBezTo>
                      <a:pt x="9725" y="2336"/>
                      <a:pt x="9749" y="2306"/>
                      <a:pt x="9773" y="2276"/>
                    </a:cubicBezTo>
                    <a:cubicBezTo>
                      <a:pt x="9774" y="2288"/>
                      <a:pt x="9777" y="2300"/>
                      <a:pt x="9781" y="2314"/>
                    </a:cubicBezTo>
                    <a:cubicBezTo>
                      <a:pt x="9800" y="2375"/>
                      <a:pt x="9870" y="2410"/>
                      <a:pt x="9896" y="2469"/>
                    </a:cubicBezTo>
                    <a:cubicBezTo>
                      <a:pt x="9976" y="2649"/>
                      <a:pt x="9818" y="2454"/>
                      <a:pt x="9831" y="2518"/>
                    </a:cubicBezTo>
                    <a:cubicBezTo>
                      <a:pt x="9838" y="2555"/>
                      <a:pt x="9874" y="2581"/>
                      <a:pt x="9893" y="2613"/>
                    </a:cubicBezTo>
                    <a:cubicBezTo>
                      <a:pt x="9902" y="2630"/>
                      <a:pt x="9897" y="2659"/>
                      <a:pt x="9915" y="2664"/>
                    </a:cubicBezTo>
                    <a:cubicBezTo>
                      <a:pt x="10115" y="2727"/>
                      <a:pt x="9974" y="2605"/>
                      <a:pt x="10118" y="2540"/>
                    </a:cubicBezTo>
                    <a:cubicBezTo>
                      <a:pt x="10145" y="2528"/>
                      <a:pt x="10180" y="2548"/>
                      <a:pt x="10212" y="2558"/>
                    </a:cubicBezTo>
                    <a:cubicBezTo>
                      <a:pt x="10182" y="2653"/>
                      <a:pt x="10154" y="2747"/>
                      <a:pt x="10125" y="2842"/>
                    </a:cubicBezTo>
                    <a:close/>
                    <a:moveTo>
                      <a:pt x="9501" y="5830"/>
                    </a:moveTo>
                    <a:cubicBezTo>
                      <a:pt x="9541" y="5632"/>
                      <a:pt x="9582" y="5434"/>
                      <a:pt x="9624" y="5236"/>
                    </a:cubicBezTo>
                    <a:cubicBezTo>
                      <a:pt x="9631" y="5236"/>
                      <a:pt x="9638" y="5237"/>
                      <a:pt x="9645" y="5241"/>
                    </a:cubicBezTo>
                    <a:cubicBezTo>
                      <a:pt x="9677" y="5258"/>
                      <a:pt x="9667" y="5316"/>
                      <a:pt x="9697" y="5337"/>
                    </a:cubicBezTo>
                    <a:cubicBezTo>
                      <a:pt x="9735" y="5363"/>
                      <a:pt x="9795" y="5339"/>
                      <a:pt x="9831" y="5367"/>
                    </a:cubicBezTo>
                    <a:cubicBezTo>
                      <a:pt x="9873" y="5400"/>
                      <a:pt x="9871" y="5469"/>
                      <a:pt x="9911" y="5504"/>
                    </a:cubicBezTo>
                    <a:cubicBezTo>
                      <a:pt x="9930" y="5521"/>
                      <a:pt x="9973" y="5484"/>
                      <a:pt x="9987" y="5505"/>
                    </a:cubicBezTo>
                    <a:cubicBezTo>
                      <a:pt x="10029" y="5570"/>
                      <a:pt x="10029" y="5654"/>
                      <a:pt x="10056" y="5726"/>
                    </a:cubicBezTo>
                    <a:cubicBezTo>
                      <a:pt x="10059" y="5736"/>
                      <a:pt x="10081" y="5739"/>
                      <a:pt x="10077" y="5749"/>
                    </a:cubicBezTo>
                    <a:cubicBezTo>
                      <a:pt x="10063" y="5779"/>
                      <a:pt x="10041" y="5806"/>
                      <a:pt x="10019" y="5832"/>
                    </a:cubicBezTo>
                    <a:cubicBezTo>
                      <a:pt x="9903" y="5833"/>
                      <a:pt x="9787" y="5835"/>
                      <a:pt x="9671" y="5836"/>
                    </a:cubicBezTo>
                    <a:cubicBezTo>
                      <a:pt x="9667" y="5836"/>
                      <a:pt x="9662" y="5836"/>
                      <a:pt x="9657" y="5836"/>
                    </a:cubicBezTo>
                    <a:cubicBezTo>
                      <a:pt x="9605" y="5836"/>
                      <a:pt x="9553" y="5833"/>
                      <a:pt x="9501" y="5830"/>
                    </a:cubicBezTo>
                    <a:close/>
                    <a:moveTo>
                      <a:pt x="9482" y="5935"/>
                    </a:moveTo>
                    <a:cubicBezTo>
                      <a:pt x="9488" y="5935"/>
                      <a:pt x="9495" y="5936"/>
                      <a:pt x="9502" y="5937"/>
                    </a:cubicBezTo>
                    <a:cubicBezTo>
                      <a:pt x="9494" y="5937"/>
                      <a:pt x="9487" y="5937"/>
                      <a:pt x="9479" y="5937"/>
                    </a:cubicBezTo>
                    <a:cubicBezTo>
                      <a:pt x="9480" y="5933"/>
                      <a:pt x="9481" y="5939"/>
                      <a:pt x="9482" y="5935"/>
                    </a:cubicBezTo>
                    <a:close/>
                    <a:moveTo>
                      <a:pt x="9491" y="4384"/>
                    </a:moveTo>
                    <a:cubicBezTo>
                      <a:pt x="9542" y="4342"/>
                      <a:pt x="9623" y="4363"/>
                      <a:pt x="9688" y="4346"/>
                    </a:cubicBezTo>
                    <a:cubicBezTo>
                      <a:pt x="9699" y="4342"/>
                      <a:pt x="9704" y="4320"/>
                      <a:pt x="9716" y="4323"/>
                    </a:cubicBezTo>
                    <a:cubicBezTo>
                      <a:pt x="9722" y="4325"/>
                      <a:pt x="9725" y="4332"/>
                      <a:pt x="9728" y="4339"/>
                    </a:cubicBezTo>
                    <a:cubicBezTo>
                      <a:pt x="9698" y="4465"/>
                      <a:pt x="9668" y="4592"/>
                      <a:pt x="9639" y="4718"/>
                    </a:cubicBezTo>
                    <a:cubicBezTo>
                      <a:pt x="9582" y="4655"/>
                      <a:pt x="9505" y="4605"/>
                      <a:pt x="9468" y="4528"/>
                    </a:cubicBezTo>
                    <a:cubicBezTo>
                      <a:pt x="9447" y="4484"/>
                      <a:pt x="9454" y="4416"/>
                      <a:pt x="9491" y="4384"/>
                    </a:cubicBezTo>
                    <a:close/>
                    <a:moveTo>
                      <a:pt x="8786" y="5727"/>
                    </a:moveTo>
                    <a:cubicBezTo>
                      <a:pt x="8751" y="5721"/>
                      <a:pt x="8716" y="5714"/>
                      <a:pt x="8681" y="5708"/>
                    </a:cubicBezTo>
                    <a:cubicBezTo>
                      <a:pt x="8739" y="5568"/>
                      <a:pt x="8763" y="5415"/>
                      <a:pt x="8809" y="5270"/>
                    </a:cubicBezTo>
                    <a:cubicBezTo>
                      <a:pt x="8809" y="5270"/>
                      <a:pt x="8709" y="5341"/>
                      <a:pt x="8652" y="5357"/>
                    </a:cubicBezTo>
                    <a:cubicBezTo>
                      <a:pt x="8635" y="5361"/>
                      <a:pt x="8578" y="5259"/>
                      <a:pt x="8589" y="5372"/>
                    </a:cubicBezTo>
                    <a:cubicBezTo>
                      <a:pt x="8594" y="5436"/>
                      <a:pt x="8635" y="5496"/>
                      <a:pt x="8631" y="5559"/>
                    </a:cubicBezTo>
                    <a:cubicBezTo>
                      <a:pt x="8629" y="5605"/>
                      <a:pt x="8593" y="5645"/>
                      <a:pt x="8575" y="5688"/>
                    </a:cubicBezTo>
                    <a:cubicBezTo>
                      <a:pt x="8316" y="5640"/>
                      <a:pt x="8058" y="5585"/>
                      <a:pt x="7804" y="5520"/>
                    </a:cubicBezTo>
                    <a:cubicBezTo>
                      <a:pt x="7833" y="5459"/>
                      <a:pt x="7862" y="5398"/>
                      <a:pt x="7892" y="5337"/>
                    </a:cubicBezTo>
                    <a:cubicBezTo>
                      <a:pt x="7986" y="5149"/>
                      <a:pt x="8082" y="4961"/>
                      <a:pt x="8180" y="4774"/>
                    </a:cubicBezTo>
                    <a:cubicBezTo>
                      <a:pt x="8241" y="4809"/>
                      <a:pt x="8302" y="4844"/>
                      <a:pt x="8366" y="4834"/>
                    </a:cubicBezTo>
                    <a:cubicBezTo>
                      <a:pt x="8422" y="4825"/>
                      <a:pt x="9002" y="4463"/>
                      <a:pt x="9078" y="4659"/>
                    </a:cubicBezTo>
                    <a:cubicBezTo>
                      <a:pt x="9099" y="4711"/>
                      <a:pt x="9119" y="4764"/>
                      <a:pt x="9127" y="4819"/>
                    </a:cubicBezTo>
                    <a:cubicBezTo>
                      <a:pt x="9130" y="4839"/>
                      <a:pt x="9098" y="4864"/>
                      <a:pt x="9111" y="4880"/>
                    </a:cubicBezTo>
                    <a:cubicBezTo>
                      <a:pt x="9159" y="4937"/>
                      <a:pt x="9235" y="4964"/>
                      <a:pt x="9290" y="5014"/>
                    </a:cubicBezTo>
                    <a:cubicBezTo>
                      <a:pt x="9489" y="5195"/>
                      <a:pt x="8790" y="4860"/>
                      <a:pt x="9521" y="5245"/>
                    </a:cubicBezTo>
                    <a:cubicBezTo>
                      <a:pt x="9522" y="5246"/>
                      <a:pt x="9523" y="5246"/>
                      <a:pt x="9524" y="5246"/>
                    </a:cubicBezTo>
                    <a:cubicBezTo>
                      <a:pt x="9483" y="5438"/>
                      <a:pt x="9443" y="5630"/>
                      <a:pt x="9404" y="5822"/>
                    </a:cubicBezTo>
                    <a:cubicBezTo>
                      <a:pt x="9199" y="5802"/>
                      <a:pt x="8991" y="5763"/>
                      <a:pt x="8786" y="5727"/>
                    </a:cubicBezTo>
                    <a:close/>
                    <a:moveTo>
                      <a:pt x="5736" y="5916"/>
                    </a:moveTo>
                    <a:cubicBezTo>
                      <a:pt x="5850" y="5956"/>
                      <a:pt x="5877" y="6138"/>
                      <a:pt x="5992" y="6170"/>
                    </a:cubicBezTo>
                    <a:cubicBezTo>
                      <a:pt x="6043" y="6184"/>
                      <a:pt x="6084" y="6114"/>
                      <a:pt x="6136" y="6104"/>
                    </a:cubicBezTo>
                    <a:cubicBezTo>
                      <a:pt x="6271" y="6078"/>
                      <a:pt x="6409" y="6068"/>
                      <a:pt x="6546" y="6063"/>
                    </a:cubicBezTo>
                    <a:cubicBezTo>
                      <a:pt x="6560" y="6063"/>
                      <a:pt x="6568" y="6096"/>
                      <a:pt x="6579" y="6088"/>
                    </a:cubicBezTo>
                    <a:cubicBezTo>
                      <a:pt x="6630" y="6053"/>
                      <a:pt x="6651" y="5984"/>
                      <a:pt x="6704" y="5953"/>
                    </a:cubicBezTo>
                    <a:cubicBezTo>
                      <a:pt x="6756" y="5923"/>
                      <a:pt x="6831" y="5948"/>
                      <a:pt x="6880" y="5913"/>
                    </a:cubicBezTo>
                    <a:cubicBezTo>
                      <a:pt x="6913" y="5890"/>
                      <a:pt x="6899" y="5833"/>
                      <a:pt x="6922" y="5799"/>
                    </a:cubicBezTo>
                    <a:cubicBezTo>
                      <a:pt x="6961" y="5739"/>
                      <a:pt x="7032" y="5702"/>
                      <a:pt x="7064" y="5637"/>
                    </a:cubicBezTo>
                    <a:cubicBezTo>
                      <a:pt x="7083" y="5601"/>
                      <a:pt x="7048" y="5553"/>
                      <a:pt x="7063" y="5515"/>
                    </a:cubicBezTo>
                    <a:cubicBezTo>
                      <a:pt x="7077" y="5477"/>
                      <a:pt x="7114" y="5455"/>
                      <a:pt x="7143" y="5427"/>
                    </a:cubicBezTo>
                    <a:cubicBezTo>
                      <a:pt x="7316" y="5485"/>
                      <a:pt x="7490" y="5537"/>
                      <a:pt x="7666" y="5584"/>
                    </a:cubicBezTo>
                    <a:cubicBezTo>
                      <a:pt x="7567" y="5790"/>
                      <a:pt x="7471" y="5998"/>
                      <a:pt x="7377" y="6207"/>
                    </a:cubicBezTo>
                    <a:cubicBezTo>
                      <a:pt x="7305" y="6211"/>
                      <a:pt x="7234" y="6215"/>
                      <a:pt x="7162" y="6219"/>
                    </a:cubicBezTo>
                    <a:cubicBezTo>
                      <a:pt x="7112" y="6223"/>
                      <a:pt x="6993" y="6267"/>
                      <a:pt x="6962" y="6285"/>
                    </a:cubicBezTo>
                    <a:cubicBezTo>
                      <a:pt x="6930" y="6305"/>
                      <a:pt x="6915" y="6350"/>
                      <a:pt x="6879" y="6362"/>
                    </a:cubicBezTo>
                    <a:cubicBezTo>
                      <a:pt x="6831" y="6379"/>
                      <a:pt x="6778" y="6359"/>
                      <a:pt x="6729" y="6367"/>
                    </a:cubicBezTo>
                    <a:cubicBezTo>
                      <a:pt x="6369" y="6423"/>
                      <a:pt x="6348" y="6486"/>
                      <a:pt x="6072" y="6453"/>
                    </a:cubicBezTo>
                    <a:cubicBezTo>
                      <a:pt x="5953" y="6439"/>
                      <a:pt x="5993" y="6159"/>
                      <a:pt x="5852" y="6290"/>
                    </a:cubicBezTo>
                    <a:cubicBezTo>
                      <a:pt x="5735" y="6399"/>
                      <a:pt x="5695" y="6587"/>
                      <a:pt x="5554" y="6681"/>
                    </a:cubicBezTo>
                    <a:cubicBezTo>
                      <a:pt x="5494" y="6721"/>
                      <a:pt x="5296" y="6759"/>
                      <a:pt x="5246" y="6800"/>
                    </a:cubicBezTo>
                    <a:cubicBezTo>
                      <a:pt x="5214" y="6826"/>
                      <a:pt x="5188" y="6857"/>
                      <a:pt x="5157" y="6883"/>
                    </a:cubicBezTo>
                    <a:cubicBezTo>
                      <a:pt x="5134" y="6902"/>
                      <a:pt x="5104" y="6914"/>
                      <a:pt x="5082" y="6934"/>
                    </a:cubicBezTo>
                    <a:cubicBezTo>
                      <a:pt x="5290" y="6588"/>
                      <a:pt x="5508" y="6248"/>
                      <a:pt x="5736" y="5916"/>
                    </a:cubicBezTo>
                    <a:close/>
                    <a:moveTo>
                      <a:pt x="7321" y="5253"/>
                    </a:moveTo>
                    <a:cubicBezTo>
                      <a:pt x="7444" y="5138"/>
                      <a:pt x="7620" y="5199"/>
                      <a:pt x="7755" y="5079"/>
                    </a:cubicBezTo>
                    <a:cubicBezTo>
                      <a:pt x="7901" y="4951"/>
                      <a:pt x="7757" y="4743"/>
                      <a:pt x="8008" y="4718"/>
                    </a:cubicBezTo>
                    <a:cubicBezTo>
                      <a:pt x="8037" y="4715"/>
                      <a:pt x="8066" y="4721"/>
                      <a:pt x="8093" y="4732"/>
                    </a:cubicBezTo>
                    <a:cubicBezTo>
                      <a:pt x="7995" y="4918"/>
                      <a:pt x="7899" y="5106"/>
                      <a:pt x="7806" y="5295"/>
                    </a:cubicBezTo>
                    <a:cubicBezTo>
                      <a:pt x="7773" y="5361"/>
                      <a:pt x="7741" y="5428"/>
                      <a:pt x="7709" y="5495"/>
                    </a:cubicBezTo>
                    <a:cubicBezTo>
                      <a:pt x="7545" y="5452"/>
                      <a:pt x="7382" y="5403"/>
                      <a:pt x="7221" y="5350"/>
                    </a:cubicBezTo>
                    <a:cubicBezTo>
                      <a:pt x="7254" y="5318"/>
                      <a:pt x="7286" y="5284"/>
                      <a:pt x="7321" y="5253"/>
                    </a:cubicBezTo>
                    <a:close/>
                    <a:moveTo>
                      <a:pt x="7288" y="4044"/>
                    </a:moveTo>
                    <a:cubicBezTo>
                      <a:pt x="7309" y="4091"/>
                      <a:pt x="7387" y="4099"/>
                      <a:pt x="7399" y="4148"/>
                    </a:cubicBezTo>
                    <a:cubicBezTo>
                      <a:pt x="7411" y="4197"/>
                      <a:pt x="7370" y="4246"/>
                      <a:pt x="7349" y="4292"/>
                    </a:cubicBezTo>
                    <a:cubicBezTo>
                      <a:pt x="7311" y="4377"/>
                      <a:pt x="7183" y="4657"/>
                      <a:pt x="7090" y="4703"/>
                    </a:cubicBezTo>
                    <a:cubicBezTo>
                      <a:pt x="7031" y="4733"/>
                      <a:pt x="6957" y="4715"/>
                      <a:pt x="6892" y="4705"/>
                    </a:cubicBezTo>
                    <a:cubicBezTo>
                      <a:pt x="6864" y="4700"/>
                      <a:pt x="6849" y="4663"/>
                      <a:pt x="6821" y="4660"/>
                    </a:cubicBezTo>
                    <a:cubicBezTo>
                      <a:pt x="6772" y="4654"/>
                      <a:pt x="6723" y="4680"/>
                      <a:pt x="6675" y="4677"/>
                    </a:cubicBezTo>
                    <a:cubicBezTo>
                      <a:pt x="6669" y="4677"/>
                      <a:pt x="6664" y="4676"/>
                      <a:pt x="6659" y="4676"/>
                    </a:cubicBezTo>
                    <a:cubicBezTo>
                      <a:pt x="6867" y="4418"/>
                      <a:pt x="7083" y="4167"/>
                      <a:pt x="7306" y="3921"/>
                    </a:cubicBezTo>
                    <a:cubicBezTo>
                      <a:pt x="7314" y="3934"/>
                      <a:pt x="7319" y="3950"/>
                      <a:pt x="7316" y="3964"/>
                    </a:cubicBezTo>
                    <a:cubicBezTo>
                      <a:pt x="7313" y="3993"/>
                      <a:pt x="7277" y="4018"/>
                      <a:pt x="7288" y="4044"/>
                    </a:cubicBezTo>
                    <a:close/>
                    <a:moveTo>
                      <a:pt x="7859" y="3406"/>
                    </a:moveTo>
                    <a:cubicBezTo>
                      <a:pt x="7869" y="3408"/>
                      <a:pt x="7881" y="3423"/>
                      <a:pt x="7887" y="3416"/>
                    </a:cubicBezTo>
                    <a:cubicBezTo>
                      <a:pt x="7919" y="3382"/>
                      <a:pt x="7923" y="3326"/>
                      <a:pt x="7959" y="3296"/>
                    </a:cubicBezTo>
                    <a:cubicBezTo>
                      <a:pt x="7982" y="3277"/>
                      <a:pt x="8227" y="3214"/>
                      <a:pt x="8216" y="3132"/>
                    </a:cubicBezTo>
                    <a:cubicBezTo>
                      <a:pt x="8212" y="3098"/>
                      <a:pt x="8179" y="3081"/>
                      <a:pt x="8146" y="3064"/>
                    </a:cubicBezTo>
                    <a:cubicBezTo>
                      <a:pt x="8289" y="2929"/>
                      <a:pt x="8433" y="2797"/>
                      <a:pt x="8581" y="2669"/>
                    </a:cubicBezTo>
                    <a:cubicBezTo>
                      <a:pt x="8772" y="2746"/>
                      <a:pt x="8985" y="2813"/>
                      <a:pt x="9214" y="2868"/>
                    </a:cubicBezTo>
                    <a:cubicBezTo>
                      <a:pt x="9199" y="2890"/>
                      <a:pt x="9185" y="2912"/>
                      <a:pt x="9170" y="2934"/>
                    </a:cubicBezTo>
                    <a:cubicBezTo>
                      <a:pt x="9163" y="2920"/>
                      <a:pt x="9155" y="2907"/>
                      <a:pt x="9142" y="2906"/>
                    </a:cubicBezTo>
                    <a:cubicBezTo>
                      <a:pt x="9047" y="2902"/>
                      <a:pt x="8952" y="2930"/>
                      <a:pt x="8859" y="2951"/>
                    </a:cubicBezTo>
                    <a:cubicBezTo>
                      <a:pt x="8571" y="3018"/>
                      <a:pt x="8734" y="2994"/>
                      <a:pt x="8512" y="3201"/>
                    </a:cubicBezTo>
                    <a:cubicBezTo>
                      <a:pt x="8496" y="3215"/>
                      <a:pt x="8468" y="3207"/>
                      <a:pt x="8450" y="3218"/>
                    </a:cubicBezTo>
                    <a:cubicBezTo>
                      <a:pt x="8425" y="3233"/>
                      <a:pt x="8410" y="3262"/>
                      <a:pt x="8384" y="3276"/>
                    </a:cubicBezTo>
                    <a:cubicBezTo>
                      <a:pt x="8344" y="3297"/>
                      <a:pt x="8298" y="3308"/>
                      <a:pt x="8254" y="3320"/>
                    </a:cubicBezTo>
                    <a:cubicBezTo>
                      <a:pt x="8205" y="3333"/>
                      <a:pt x="8144" y="3320"/>
                      <a:pt x="8105" y="3352"/>
                    </a:cubicBezTo>
                    <a:cubicBezTo>
                      <a:pt x="8074" y="3378"/>
                      <a:pt x="8103" y="3443"/>
                      <a:pt x="8071" y="3469"/>
                    </a:cubicBezTo>
                    <a:cubicBezTo>
                      <a:pt x="8027" y="3506"/>
                      <a:pt x="7956" y="3491"/>
                      <a:pt x="7905" y="3519"/>
                    </a:cubicBezTo>
                    <a:cubicBezTo>
                      <a:pt x="7881" y="3532"/>
                      <a:pt x="7881" y="3570"/>
                      <a:pt x="7859" y="3585"/>
                    </a:cubicBezTo>
                    <a:cubicBezTo>
                      <a:pt x="7781" y="3640"/>
                      <a:pt x="7721" y="3583"/>
                      <a:pt x="7656" y="3547"/>
                    </a:cubicBezTo>
                    <a:cubicBezTo>
                      <a:pt x="7706" y="3496"/>
                      <a:pt x="7755" y="3445"/>
                      <a:pt x="7805" y="3395"/>
                    </a:cubicBezTo>
                    <a:cubicBezTo>
                      <a:pt x="7823" y="3399"/>
                      <a:pt x="7841" y="3403"/>
                      <a:pt x="7859" y="3406"/>
                    </a:cubicBezTo>
                    <a:close/>
                    <a:moveTo>
                      <a:pt x="7997" y="2488"/>
                    </a:moveTo>
                    <a:cubicBezTo>
                      <a:pt x="8025" y="2471"/>
                      <a:pt x="8079" y="2451"/>
                      <a:pt x="8105" y="2429"/>
                    </a:cubicBezTo>
                    <a:cubicBezTo>
                      <a:pt x="8217" y="2500"/>
                      <a:pt x="8343" y="2567"/>
                      <a:pt x="8482" y="2627"/>
                    </a:cubicBezTo>
                    <a:cubicBezTo>
                      <a:pt x="8344" y="2748"/>
                      <a:pt x="8209" y="2872"/>
                      <a:pt x="8075" y="2998"/>
                    </a:cubicBezTo>
                    <a:cubicBezTo>
                      <a:pt x="8077" y="2982"/>
                      <a:pt x="8087" y="2964"/>
                      <a:pt x="8082" y="2949"/>
                    </a:cubicBezTo>
                    <a:cubicBezTo>
                      <a:pt x="8061" y="2891"/>
                      <a:pt x="8011" y="2845"/>
                      <a:pt x="7995" y="2785"/>
                    </a:cubicBezTo>
                    <a:cubicBezTo>
                      <a:pt x="7979" y="2721"/>
                      <a:pt x="8028" y="2638"/>
                      <a:pt x="7987" y="2586"/>
                    </a:cubicBezTo>
                    <a:cubicBezTo>
                      <a:pt x="7952" y="2542"/>
                      <a:pt x="7813" y="2619"/>
                      <a:pt x="7819" y="2563"/>
                    </a:cubicBezTo>
                    <a:cubicBezTo>
                      <a:pt x="7825" y="2499"/>
                      <a:pt x="7941" y="2521"/>
                      <a:pt x="7997" y="2488"/>
                    </a:cubicBezTo>
                    <a:close/>
                    <a:moveTo>
                      <a:pt x="9665" y="1577"/>
                    </a:moveTo>
                    <a:cubicBezTo>
                      <a:pt x="9657" y="1582"/>
                      <a:pt x="9693" y="1595"/>
                      <a:pt x="9685" y="1600"/>
                    </a:cubicBezTo>
                    <a:cubicBezTo>
                      <a:pt x="9639" y="1627"/>
                      <a:pt x="9568" y="1627"/>
                      <a:pt x="9496" y="1628"/>
                    </a:cubicBezTo>
                    <a:cubicBezTo>
                      <a:pt x="9604" y="1581"/>
                      <a:pt x="9712" y="1537"/>
                      <a:pt x="9821" y="1494"/>
                    </a:cubicBezTo>
                    <a:cubicBezTo>
                      <a:pt x="9774" y="1512"/>
                      <a:pt x="9724" y="1537"/>
                      <a:pt x="9665" y="1577"/>
                    </a:cubicBezTo>
                    <a:close/>
                    <a:moveTo>
                      <a:pt x="9167" y="1906"/>
                    </a:moveTo>
                    <a:cubicBezTo>
                      <a:pt x="9229" y="1918"/>
                      <a:pt x="9369" y="1869"/>
                      <a:pt x="9366" y="1921"/>
                    </a:cubicBezTo>
                    <a:cubicBezTo>
                      <a:pt x="9338" y="1941"/>
                      <a:pt x="9310" y="1962"/>
                      <a:pt x="9282" y="1983"/>
                    </a:cubicBezTo>
                    <a:cubicBezTo>
                      <a:pt x="9191" y="2015"/>
                      <a:pt x="9063" y="2044"/>
                      <a:pt x="9081" y="2134"/>
                    </a:cubicBezTo>
                    <a:cubicBezTo>
                      <a:pt x="8904" y="2271"/>
                      <a:pt x="8732" y="2412"/>
                      <a:pt x="8563" y="2557"/>
                    </a:cubicBezTo>
                    <a:cubicBezTo>
                      <a:pt x="8553" y="2553"/>
                      <a:pt x="8542" y="2548"/>
                      <a:pt x="8531" y="2544"/>
                    </a:cubicBezTo>
                    <a:cubicBezTo>
                      <a:pt x="8373" y="2476"/>
                      <a:pt x="8234" y="2400"/>
                      <a:pt x="8113" y="2319"/>
                    </a:cubicBezTo>
                    <a:cubicBezTo>
                      <a:pt x="8486" y="2105"/>
                      <a:pt x="8866" y="1911"/>
                      <a:pt x="9252" y="1735"/>
                    </a:cubicBezTo>
                    <a:cubicBezTo>
                      <a:pt x="9281" y="1747"/>
                      <a:pt x="9378" y="1723"/>
                      <a:pt x="9405" y="1757"/>
                    </a:cubicBezTo>
                    <a:cubicBezTo>
                      <a:pt x="9425" y="1780"/>
                      <a:pt x="9354" y="1800"/>
                      <a:pt x="9347" y="1829"/>
                    </a:cubicBezTo>
                    <a:cubicBezTo>
                      <a:pt x="9280" y="1845"/>
                      <a:pt x="9214" y="1864"/>
                      <a:pt x="9149" y="1886"/>
                    </a:cubicBezTo>
                    <a:cubicBezTo>
                      <a:pt x="9140" y="1889"/>
                      <a:pt x="9158" y="1904"/>
                      <a:pt x="9167" y="1906"/>
                    </a:cubicBezTo>
                    <a:close/>
                    <a:moveTo>
                      <a:pt x="9388" y="2940"/>
                    </a:moveTo>
                    <a:cubicBezTo>
                      <a:pt x="9359" y="2974"/>
                      <a:pt x="9309" y="2978"/>
                      <a:pt x="9259" y="2974"/>
                    </a:cubicBezTo>
                    <a:cubicBezTo>
                      <a:pt x="9277" y="2948"/>
                      <a:pt x="9294" y="2922"/>
                      <a:pt x="9312" y="2896"/>
                    </a:cubicBezTo>
                    <a:cubicBezTo>
                      <a:pt x="9352" y="2911"/>
                      <a:pt x="9409" y="2916"/>
                      <a:pt x="9388" y="2940"/>
                    </a:cubicBezTo>
                    <a:close/>
                    <a:moveTo>
                      <a:pt x="9542" y="2404"/>
                    </a:moveTo>
                    <a:cubicBezTo>
                      <a:pt x="9539" y="2393"/>
                      <a:pt x="9549" y="2391"/>
                      <a:pt x="9562" y="2390"/>
                    </a:cubicBezTo>
                    <a:cubicBezTo>
                      <a:pt x="9557" y="2397"/>
                      <a:pt x="9551" y="2405"/>
                      <a:pt x="9545" y="2412"/>
                    </a:cubicBezTo>
                    <a:cubicBezTo>
                      <a:pt x="9545" y="2412"/>
                      <a:pt x="9545" y="2412"/>
                      <a:pt x="9545" y="2412"/>
                    </a:cubicBezTo>
                    <a:cubicBezTo>
                      <a:pt x="9546" y="2432"/>
                      <a:pt x="9444" y="2409"/>
                      <a:pt x="9420" y="2439"/>
                    </a:cubicBezTo>
                    <a:cubicBezTo>
                      <a:pt x="9355" y="2520"/>
                      <a:pt x="9321" y="2624"/>
                      <a:pt x="9288" y="2723"/>
                    </a:cubicBezTo>
                    <a:cubicBezTo>
                      <a:pt x="9282" y="2742"/>
                      <a:pt x="9277" y="2762"/>
                      <a:pt x="9273" y="2783"/>
                    </a:cubicBezTo>
                    <a:cubicBezTo>
                      <a:pt x="9053" y="2732"/>
                      <a:pt x="8848" y="2669"/>
                      <a:pt x="8664" y="2598"/>
                    </a:cubicBezTo>
                    <a:cubicBezTo>
                      <a:pt x="8815" y="2469"/>
                      <a:pt x="8969" y="2343"/>
                      <a:pt x="9126" y="2221"/>
                    </a:cubicBezTo>
                    <a:cubicBezTo>
                      <a:pt x="9249" y="2366"/>
                      <a:pt x="9471" y="2175"/>
                      <a:pt x="9575" y="2114"/>
                    </a:cubicBezTo>
                    <a:cubicBezTo>
                      <a:pt x="9613" y="2092"/>
                      <a:pt x="9660" y="2087"/>
                      <a:pt x="9697" y="2062"/>
                    </a:cubicBezTo>
                    <a:cubicBezTo>
                      <a:pt x="9712" y="2051"/>
                      <a:pt x="9709" y="2002"/>
                      <a:pt x="9724" y="2013"/>
                    </a:cubicBezTo>
                    <a:cubicBezTo>
                      <a:pt x="9766" y="2046"/>
                      <a:pt x="9784" y="2073"/>
                      <a:pt x="9790" y="2098"/>
                    </a:cubicBezTo>
                    <a:cubicBezTo>
                      <a:pt x="9734" y="2167"/>
                      <a:pt x="9679" y="2237"/>
                      <a:pt x="9625" y="2307"/>
                    </a:cubicBezTo>
                    <a:cubicBezTo>
                      <a:pt x="9624" y="2308"/>
                      <a:pt x="9623" y="2309"/>
                      <a:pt x="9623" y="2310"/>
                    </a:cubicBezTo>
                    <a:cubicBezTo>
                      <a:pt x="9571" y="2322"/>
                      <a:pt x="9528" y="2369"/>
                      <a:pt x="9478" y="2389"/>
                    </a:cubicBezTo>
                    <a:cubicBezTo>
                      <a:pt x="9476" y="2390"/>
                      <a:pt x="9474" y="2390"/>
                      <a:pt x="9472" y="2391"/>
                    </a:cubicBezTo>
                    <a:cubicBezTo>
                      <a:pt x="9500" y="2385"/>
                      <a:pt x="9526" y="2384"/>
                      <a:pt x="9542" y="2404"/>
                    </a:cubicBezTo>
                    <a:close/>
                    <a:moveTo>
                      <a:pt x="10132" y="1377"/>
                    </a:moveTo>
                    <a:cubicBezTo>
                      <a:pt x="10011" y="1444"/>
                      <a:pt x="9925" y="1455"/>
                      <a:pt x="9825" y="1493"/>
                    </a:cubicBezTo>
                    <a:cubicBezTo>
                      <a:pt x="9927" y="1453"/>
                      <a:pt x="10029" y="1414"/>
                      <a:pt x="10132" y="1377"/>
                    </a:cubicBezTo>
                    <a:close/>
                    <a:moveTo>
                      <a:pt x="8027" y="2258"/>
                    </a:moveTo>
                    <a:cubicBezTo>
                      <a:pt x="7915" y="2174"/>
                      <a:pt x="7824" y="2084"/>
                      <a:pt x="7757" y="1992"/>
                    </a:cubicBezTo>
                    <a:cubicBezTo>
                      <a:pt x="7889" y="1938"/>
                      <a:pt x="8021" y="1886"/>
                      <a:pt x="8155" y="1837"/>
                    </a:cubicBezTo>
                    <a:cubicBezTo>
                      <a:pt x="8794" y="1600"/>
                      <a:pt x="9447" y="1418"/>
                      <a:pt x="10112" y="1280"/>
                    </a:cubicBezTo>
                    <a:cubicBezTo>
                      <a:pt x="9397" y="1539"/>
                      <a:pt x="8699" y="1869"/>
                      <a:pt x="8027" y="2258"/>
                    </a:cubicBezTo>
                    <a:close/>
                    <a:moveTo>
                      <a:pt x="7676" y="2748"/>
                    </a:moveTo>
                    <a:cubicBezTo>
                      <a:pt x="7715" y="2770"/>
                      <a:pt x="7776" y="2687"/>
                      <a:pt x="7807" y="2719"/>
                    </a:cubicBezTo>
                    <a:cubicBezTo>
                      <a:pt x="7836" y="2750"/>
                      <a:pt x="7781" y="2800"/>
                      <a:pt x="7765" y="2840"/>
                    </a:cubicBezTo>
                    <a:cubicBezTo>
                      <a:pt x="7746" y="2886"/>
                      <a:pt x="7744" y="2948"/>
                      <a:pt x="7702" y="2975"/>
                    </a:cubicBezTo>
                    <a:cubicBezTo>
                      <a:pt x="7514" y="3097"/>
                      <a:pt x="7599" y="2797"/>
                      <a:pt x="7417" y="3042"/>
                    </a:cubicBezTo>
                    <a:cubicBezTo>
                      <a:pt x="7348" y="3134"/>
                      <a:pt x="7308" y="3290"/>
                      <a:pt x="7473" y="3288"/>
                    </a:cubicBezTo>
                    <a:cubicBezTo>
                      <a:pt x="7524" y="3287"/>
                      <a:pt x="7587" y="3190"/>
                      <a:pt x="7617" y="3232"/>
                    </a:cubicBezTo>
                    <a:cubicBezTo>
                      <a:pt x="7646" y="3273"/>
                      <a:pt x="7541" y="3303"/>
                      <a:pt x="7493" y="3317"/>
                    </a:cubicBezTo>
                    <a:cubicBezTo>
                      <a:pt x="7453" y="3329"/>
                      <a:pt x="7039" y="3266"/>
                      <a:pt x="7507" y="3441"/>
                    </a:cubicBezTo>
                    <a:cubicBezTo>
                      <a:pt x="7532" y="3450"/>
                      <a:pt x="7554" y="3416"/>
                      <a:pt x="7578" y="3406"/>
                    </a:cubicBezTo>
                    <a:cubicBezTo>
                      <a:pt x="7609" y="3395"/>
                      <a:pt x="7639" y="3376"/>
                      <a:pt x="7671" y="3376"/>
                    </a:cubicBezTo>
                    <a:cubicBezTo>
                      <a:pt x="7677" y="3376"/>
                      <a:pt x="7682" y="3377"/>
                      <a:pt x="7687" y="3377"/>
                    </a:cubicBezTo>
                    <a:cubicBezTo>
                      <a:pt x="7639" y="3426"/>
                      <a:pt x="7590" y="3476"/>
                      <a:pt x="7542" y="3526"/>
                    </a:cubicBezTo>
                    <a:cubicBezTo>
                      <a:pt x="7541" y="3527"/>
                      <a:pt x="7541" y="3527"/>
                      <a:pt x="7540" y="3527"/>
                    </a:cubicBezTo>
                    <a:cubicBezTo>
                      <a:pt x="7415" y="3569"/>
                      <a:pt x="7302" y="3640"/>
                      <a:pt x="7180" y="3688"/>
                    </a:cubicBezTo>
                    <a:cubicBezTo>
                      <a:pt x="7139" y="3704"/>
                      <a:pt x="7035" y="3681"/>
                      <a:pt x="7053" y="3721"/>
                    </a:cubicBezTo>
                    <a:cubicBezTo>
                      <a:pt x="7083" y="3790"/>
                      <a:pt x="7160" y="3824"/>
                      <a:pt x="7227" y="3865"/>
                    </a:cubicBezTo>
                    <a:cubicBezTo>
                      <a:pt x="6991" y="4125"/>
                      <a:pt x="6764" y="4391"/>
                      <a:pt x="6545" y="4664"/>
                    </a:cubicBezTo>
                    <a:cubicBezTo>
                      <a:pt x="6400" y="4646"/>
                      <a:pt x="6256" y="4618"/>
                      <a:pt x="6111" y="4614"/>
                    </a:cubicBezTo>
                    <a:cubicBezTo>
                      <a:pt x="6076" y="4613"/>
                      <a:pt x="6002" y="4658"/>
                      <a:pt x="5963" y="4681"/>
                    </a:cubicBezTo>
                    <a:cubicBezTo>
                      <a:pt x="5959" y="4684"/>
                      <a:pt x="5949" y="4684"/>
                      <a:pt x="5949" y="4690"/>
                    </a:cubicBezTo>
                    <a:cubicBezTo>
                      <a:pt x="5953" y="4727"/>
                      <a:pt x="5972" y="4764"/>
                      <a:pt x="5978" y="4801"/>
                    </a:cubicBezTo>
                    <a:cubicBezTo>
                      <a:pt x="5763" y="4674"/>
                      <a:pt x="5550" y="4529"/>
                      <a:pt x="5361" y="4364"/>
                    </a:cubicBezTo>
                    <a:cubicBezTo>
                      <a:pt x="5787" y="3965"/>
                      <a:pt x="6236" y="3591"/>
                      <a:pt x="6702" y="3245"/>
                    </a:cubicBezTo>
                    <a:cubicBezTo>
                      <a:pt x="6744" y="3253"/>
                      <a:pt x="6795" y="3230"/>
                      <a:pt x="6838" y="3220"/>
                    </a:cubicBezTo>
                    <a:cubicBezTo>
                      <a:pt x="6924" y="3199"/>
                      <a:pt x="7004" y="3157"/>
                      <a:pt x="7090" y="3136"/>
                    </a:cubicBezTo>
                    <a:cubicBezTo>
                      <a:pt x="7111" y="3130"/>
                      <a:pt x="7140" y="3155"/>
                      <a:pt x="7155" y="3139"/>
                    </a:cubicBezTo>
                    <a:cubicBezTo>
                      <a:pt x="7232" y="3050"/>
                      <a:pt x="7283" y="2940"/>
                      <a:pt x="7347" y="2841"/>
                    </a:cubicBezTo>
                    <a:cubicBezTo>
                      <a:pt x="7347" y="2841"/>
                      <a:pt x="7351" y="2817"/>
                      <a:pt x="7353" y="2788"/>
                    </a:cubicBezTo>
                    <a:cubicBezTo>
                      <a:pt x="7465" y="2714"/>
                      <a:pt x="7578" y="2642"/>
                      <a:pt x="7692" y="2571"/>
                    </a:cubicBezTo>
                    <a:cubicBezTo>
                      <a:pt x="7669" y="2629"/>
                      <a:pt x="7622" y="2716"/>
                      <a:pt x="7676" y="2748"/>
                    </a:cubicBezTo>
                    <a:close/>
                    <a:moveTo>
                      <a:pt x="3044" y="6915"/>
                    </a:moveTo>
                    <a:cubicBezTo>
                      <a:pt x="2771" y="6600"/>
                      <a:pt x="2557" y="6244"/>
                      <a:pt x="2435" y="5845"/>
                    </a:cubicBezTo>
                    <a:cubicBezTo>
                      <a:pt x="3104" y="5041"/>
                      <a:pt x="3882" y="4319"/>
                      <a:pt x="4712" y="3703"/>
                    </a:cubicBezTo>
                    <a:cubicBezTo>
                      <a:pt x="4829" y="3949"/>
                      <a:pt x="5007" y="4170"/>
                      <a:pt x="5218" y="4366"/>
                    </a:cubicBezTo>
                    <a:cubicBezTo>
                      <a:pt x="4403" y="5139"/>
                      <a:pt x="3669" y="5999"/>
                      <a:pt x="3044" y="6915"/>
                    </a:cubicBezTo>
                    <a:close/>
                    <a:moveTo>
                      <a:pt x="3047" y="11667"/>
                    </a:moveTo>
                    <a:cubicBezTo>
                      <a:pt x="3057" y="11633"/>
                      <a:pt x="3067" y="11599"/>
                      <a:pt x="3076" y="11565"/>
                    </a:cubicBezTo>
                    <a:cubicBezTo>
                      <a:pt x="3098" y="11559"/>
                      <a:pt x="3117" y="11557"/>
                      <a:pt x="3128" y="11574"/>
                    </a:cubicBezTo>
                    <a:cubicBezTo>
                      <a:pt x="3151" y="11608"/>
                      <a:pt x="3075" y="11632"/>
                      <a:pt x="3047" y="11667"/>
                    </a:cubicBezTo>
                    <a:close/>
                    <a:moveTo>
                      <a:pt x="3118" y="9436"/>
                    </a:moveTo>
                    <a:cubicBezTo>
                      <a:pt x="3150" y="9491"/>
                      <a:pt x="3218" y="9532"/>
                      <a:pt x="3220" y="9595"/>
                    </a:cubicBezTo>
                    <a:cubicBezTo>
                      <a:pt x="3225" y="9792"/>
                      <a:pt x="3175" y="9988"/>
                      <a:pt x="3138" y="10181"/>
                    </a:cubicBezTo>
                    <a:cubicBezTo>
                      <a:pt x="3103" y="10360"/>
                      <a:pt x="3076" y="10284"/>
                      <a:pt x="3028" y="10426"/>
                    </a:cubicBezTo>
                    <a:cubicBezTo>
                      <a:pt x="2976" y="10578"/>
                      <a:pt x="3034" y="10582"/>
                      <a:pt x="2916" y="10735"/>
                    </a:cubicBezTo>
                    <a:cubicBezTo>
                      <a:pt x="2888" y="10772"/>
                      <a:pt x="2825" y="10775"/>
                      <a:pt x="2803" y="10816"/>
                    </a:cubicBezTo>
                    <a:cubicBezTo>
                      <a:pt x="2793" y="10835"/>
                      <a:pt x="2840" y="10838"/>
                      <a:pt x="2853" y="10854"/>
                    </a:cubicBezTo>
                    <a:cubicBezTo>
                      <a:pt x="2929" y="10952"/>
                      <a:pt x="3054" y="11035"/>
                      <a:pt x="3097" y="11146"/>
                    </a:cubicBezTo>
                    <a:cubicBezTo>
                      <a:pt x="3091" y="11167"/>
                      <a:pt x="3084" y="11189"/>
                      <a:pt x="3077" y="11210"/>
                    </a:cubicBezTo>
                    <a:cubicBezTo>
                      <a:pt x="2519" y="10833"/>
                      <a:pt x="2007" y="10385"/>
                      <a:pt x="1605" y="9853"/>
                    </a:cubicBezTo>
                    <a:cubicBezTo>
                      <a:pt x="1969" y="8894"/>
                      <a:pt x="2461" y="7957"/>
                      <a:pt x="3055" y="7071"/>
                    </a:cubicBezTo>
                    <a:cubicBezTo>
                      <a:pt x="3365" y="7407"/>
                      <a:pt x="3737" y="7694"/>
                      <a:pt x="4127" y="7939"/>
                    </a:cubicBezTo>
                    <a:cubicBezTo>
                      <a:pt x="4069" y="8002"/>
                      <a:pt x="4057" y="8124"/>
                      <a:pt x="3991" y="8166"/>
                    </a:cubicBezTo>
                    <a:cubicBezTo>
                      <a:pt x="3940" y="8199"/>
                      <a:pt x="3882" y="8219"/>
                      <a:pt x="3830" y="8249"/>
                    </a:cubicBezTo>
                    <a:cubicBezTo>
                      <a:pt x="3699" y="8326"/>
                      <a:pt x="3737" y="8501"/>
                      <a:pt x="3658" y="8600"/>
                    </a:cubicBezTo>
                    <a:cubicBezTo>
                      <a:pt x="3608" y="8663"/>
                      <a:pt x="3541" y="8710"/>
                      <a:pt x="3478" y="8761"/>
                    </a:cubicBezTo>
                    <a:cubicBezTo>
                      <a:pt x="3478" y="8762"/>
                      <a:pt x="3478" y="8761"/>
                      <a:pt x="3478" y="8762"/>
                    </a:cubicBezTo>
                    <a:cubicBezTo>
                      <a:pt x="3419" y="8875"/>
                      <a:pt x="3369" y="8998"/>
                      <a:pt x="3284" y="9093"/>
                    </a:cubicBezTo>
                    <a:cubicBezTo>
                      <a:pt x="3259" y="9121"/>
                      <a:pt x="3223" y="9138"/>
                      <a:pt x="3199" y="9167"/>
                    </a:cubicBezTo>
                    <a:cubicBezTo>
                      <a:pt x="3188" y="9180"/>
                      <a:pt x="3188" y="9199"/>
                      <a:pt x="3182" y="9216"/>
                    </a:cubicBezTo>
                    <a:cubicBezTo>
                      <a:pt x="3158" y="9289"/>
                      <a:pt x="3080" y="9370"/>
                      <a:pt x="3118" y="9436"/>
                    </a:cubicBezTo>
                    <a:close/>
                    <a:moveTo>
                      <a:pt x="4902" y="7239"/>
                    </a:moveTo>
                    <a:cubicBezTo>
                      <a:pt x="4831" y="7445"/>
                      <a:pt x="4906" y="7456"/>
                      <a:pt x="4694" y="7658"/>
                    </a:cubicBezTo>
                    <a:cubicBezTo>
                      <a:pt x="4668" y="7682"/>
                      <a:pt x="4652" y="7697"/>
                      <a:pt x="4642" y="7706"/>
                    </a:cubicBezTo>
                    <a:cubicBezTo>
                      <a:pt x="4726" y="7549"/>
                      <a:pt x="4813" y="7393"/>
                      <a:pt x="4902" y="7239"/>
                    </a:cubicBezTo>
                    <a:close/>
                    <a:moveTo>
                      <a:pt x="5059" y="6972"/>
                    </a:moveTo>
                    <a:cubicBezTo>
                      <a:pt x="5055" y="6991"/>
                      <a:pt x="5054" y="7012"/>
                      <a:pt x="5044" y="7027"/>
                    </a:cubicBezTo>
                    <a:cubicBezTo>
                      <a:pt x="5032" y="7046"/>
                      <a:pt x="5015" y="7061"/>
                      <a:pt x="4998" y="7076"/>
                    </a:cubicBezTo>
                    <a:cubicBezTo>
                      <a:pt x="5018" y="7041"/>
                      <a:pt x="5039" y="7007"/>
                      <a:pt x="5059" y="6972"/>
                    </a:cubicBezTo>
                    <a:close/>
                    <a:moveTo>
                      <a:pt x="4478" y="7808"/>
                    </a:moveTo>
                    <a:cubicBezTo>
                      <a:pt x="4461" y="7830"/>
                      <a:pt x="4444" y="7852"/>
                      <a:pt x="4418" y="7860"/>
                    </a:cubicBezTo>
                    <a:cubicBezTo>
                      <a:pt x="4358" y="7878"/>
                      <a:pt x="4293" y="7879"/>
                      <a:pt x="4231" y="7891"/>
                    </a:cubicBezTo>
                    <a:cubicBezTo>
                      <a:pt x="3821" y="7638"/>
                      <a:pt x="3430" y="7340"/>
                      <a:pt x="3110" y="6990"/>
                    </a:cubicBezTo>
                    <a:cubicBezTo>
                      <a:pt x="3736" y="6069"/>
                      <a:pt x="4472" y="5206"/>
                      <a:pt x="5290" y="4431"/>
                    </a:cubicBezTo>
                    <a:cubicBezTo>
                      <a:pt x="5490" y="4606"/>
                      <a:pt x="5715" y="4759"/>
                      <a:pt x="5942" y="4891"/>
                    </a:cubicBezTo>
                    <a:cubicBezTo>
                      <a:pt x="5936" y="4898"/>
                      <a:pt x="5930" y="4904"/>
                      <a:pt x="5927" y="4912"/>
                    </a:cubicBezTo>
                    <a:cubicBezTo>
                      <a:pt x="5858" y="5062"/>
                      <a:pt x="5866" y="5151"/>
                      <a:pt x="5763" y="5283"/>
                    </a:cubicBezTo>
                    <a:cubicBezTo>
                      <a:pt x="5721" y="5336"/>
                      <a:pt x="5540" y="5477"/>
                      <a:pt x="5538" y="5561"/>
                    </a:cubicBezTo>
                    <a:cubicBezTo>
                      <a:pt x="5538" y="5589"/>
                      <a:pt x="5597" y="5590"/>
                      <a:pt x="5601" y="5618"/>
                    </a:cubicBezTo>
                    <a:cubicBezTo>
                      <a:pt x="5610" y="5671"/>
                      <a:pt x="5568" y="5724"/>
                      <a:pt x="5573" y="5778"/>
                    </a:cubicBezTo>
                    <a:cubicBezTo>
                      <a:pt x="5583" y="5874"/>
                      <a:pt x="5589" y="5926"/>
                      <a:pt x="5595" y="5953"/>
                    </a:cubicBezTo>
                    <a:cubicBezTo>
                      <a:pt x="5190" y="6549"/>
                      <a:pt x="4817" y="7169"/>
                      <a:pt x="4478" y="7808"/>
                    </a:cubicBezTo>
                    <a:close/>
                    <a:moveTo>
                      <a:pt x="8253" y="14993"/>
                    </a:moveTo>
                    <a:cubicBezTo>
                      <a:pt x="8253" y="15063"/>
                      <a:pt x="8166" y="15105"/>
                      <a:pt x="8141" y="15170"/>
                    </a:cubicBezTo>
                    <a:cubicBezTo>
                      <a:pt x="8126" y="15208"/>
                      <a:pt x="8165" y="15260"/>
                      <a:pt x="8140" y="15291"/>
                    </a:cubicBezTo>
                    <a:cubicBezTo>
                      <a:pt x="8109" y="15329"/>
                      <a:pt x="8019" y="15297"/>
                      <a:pt x="8002" y="15343"/>
                    </a:cubicBezTo>
                    <a:cubicBezTo>
                      <a:pt x="7984" y="15392"/>
                      <a:pt x="8047" y="15436"/>
                      <a:pt x="8070" y="15483"/>
                    </a:cubicBezTo>
                    <a:cubicBezTo>
                      <a:pt x="8093" y="15530"/>
                      <a:pt x="8108" y="15582"/>
                      <a:pt x="8139" y="15625"/>
                    </a:cubicBezTo>
                    <a:cubicBezTo>
                      <a:pt x="8140" y="15627"/>
                      <a:pt x="8142" y="15628"/>
                      <a:pt x="8143" y="15630"/>
                    </a:cubicBezTo>
                    <a:cubicBezTo>
                      <a:pt x="8178" y="15656"/>
                      <a:pt x="8216" y="15678"/>
                      <a:pt x="8253" y="15702"/>
                    </a:cubicBezTo>
                    <a:cubicBezTo>
                      <a:pt x="8253" y="15721"/>
                      <a:pt x="8253" y="15741"/>
                      <a:pt x="8253" y="15760"/>
                    </a:cubicBezTo>
                    <a:cubicBezTo>
                      <a:pt x="8251" y="15761"/>
                      <a:pt x="8251" y="15763"/>
                      <a:pt x="8252" y="15767"/>
                    </a:cubicBezTo>
                    <a:cubicBezTo>
                      <a:pt x="8252" y="15768"/>
                      <a:pt x="8252" y="15768"/>
                      <a:pt x="8253" y="15769"/>
                    </a:cubicBezTo>
                    <a:cubicBezTo>
                      <a:pt x="8251" y="16000"/>
                      <a:pt x="8249" y="16231"/>
                      <a:pt x="8247" y="16462"/>
                    </a:cubicBezTo>
                    <a:cubicBezTo>
                      <a:pt x="7790" y="16398"/>
                      <a:pt x="7334" y="16299"/>
                      <a:pt x="6883" y="16193"/>
                    </a:cubicBezTo>
                    <a:cubicBezTo>
                      <a:pt x="6304" y="16058"/>
                      <a:pt x="5703" y="15877"/>
                      <a:pt x="5109" y="15648"/>
                    </a:cubicBezTo>
                    <a:cubicBezTo>
                      <a:pt x="5110" y="15531"/>
                      <a:pt x="5111" y="15414"/>
                      <a:pt x="5112" y="15296"/>
                    </a:cubicBezTo>
                    <a:cubicBezTo>
                      <a:pt x="5117" y="14907"/>
                      <a:pt x="5186" y="14517"/>
                      <a:pt x="5228" y="14122"/>
                    </a:cubicBezTo>
                    <a:cubicBezTo>
                      <a:pt x="5244" y="13966"/>
                      <a:pt x="5265" y="13809"/>
                      <a:pt x="5287" y="13653"/>
                    </a:cubicBezTo>
                    <a:cubicBezTo>
                      <a:pt x="5307" y="13658"/>
                      <a:pt x="5327" y="13662"/>
                      <a:pt x="5347" y="13667"/>
                    </a:cubicBezTo>
                    <a:cubicBezTo>
                      <a:pt x="5364" y="13672"/>
                      <a:pt x="5280" y="13667"/>
                      <a:pt x="5295" y="13678"/>
                    </a:cubicBezTo>
                    <a:cubicBezTo>
                      <a:pt x="5342" y="13711"/>
                      <a:pt x="5406" y="13716"/>
                      <a:pt x="5457" y="13745"/>
                    </a:cubicBezTo>
                    <a:cubicBezTo>
                      <a:pt x="5479" y="13757"/>
                      <a:pt x="5485" y="13797"/>
                      <a:pt x="5510" y="13797"/>
                    </a:cubicBezTo>
                    <a:cubicBezTo>
                      <a:pt x="5571" y="13796"/>
                      <a:pt x="5627" y="13761"/>
                      <a:pt x="5685" y="13743"/>
                    </a:cubicBezTo>
                    <a:cubicBezTo>
                      <a:pt x="5777" y="13715"/>
                      <a:pt x="5868" y="13680"/>
                      <a:pt x="5962" y="13660"/>
                    </a:cubicBezTo>
                    <a:cubicBezTo>
                      <a:pt x="6012" y="13649"/>
                      <a:pt x="6065" y="13657"/>
                      <a:pt x="6117" y="13651"/>
                    </a:cubicBezTo>
                    <a:cubicBezTo>
                      <a:pt x="6322" y="13627"/>
                      <a:pt x="6526" y="13588"/>
                      <a:pt x="6732" y="13571"/>
                    </a:cubicBezTo>
                    <a:cubicBezTo>
                      <a:pt x="6941" y="13554"/>
                      <a:pt x="7095" y="13690"/>
                      <a:pt x="7175" y="13876"/>
                    </a:cubicBezTo>
                    <a:cubicBezTo>
                      <a:pt x="7192" y="13914"/>
                      <a:pt x="7182" y="13964"/>
                      <a:pt x="7207" y="13998"/>
                    </a:cubicBezTo>
                    <a:cubicBezTo>
                      <a:pt x="7244" y="14048"/>
                      <a:pt x="7309" y="14071"/>
                      <a:pt x="7352" y="14116"/>
                    </a:cubicBezTo>
                    <a:cubicBezTo>
                      <a:pt x="7361" y="14125"/>
                      <a:pt x="7346" y="14158"/>
                      <a:pt x="7357" y="14152"/>
                    </a:cubicBezTo>
                    <a:cubicBezTo>
                      <a:pt x="7411" y="14121"/>
                      <a:pt x="7439" y="14033"/>
                      <a:pt x="7502" y="14032"/>
                    </a:cubicBezTo>
                    <a:cubicBezTo>
                      <a:pt x="7547" y="14031"/>
                      <a:pt x="7531" y="14127"/>
                      <a:pt x="7570" y="14149"/>
                    </a:cubicBezTo>
                    <a:cubicBezTo>
                      <a:pt x="7594" y="14163"/>
                      <a:pt x="7557" y="14093"/>
                      <a:pt x="7562" y="14065"/>
                    </a:cubicBezTo>
                    <a:cubicBezTo>
                      <a:pt x="7563" y="14057"/>
                      <a:pt x="7579" y="14054"/>
                      <a:pt x="7585" y="14059"/>
                    </a:cubicBezTo>
                    <a:cubicBezTo>
                      <a:pt x="7607" y="14076"/>
                      <a:pt x="7610" y="14118"/>
                      <a:pt x="7637" y="14124"/>
                    </a:cubicBezTo>
                    <a:cubicBezTo>
                      <a:pt x="7662" y="14128"/>
                      <a:pt x="7676" y="14080"/>
                      <a:pt x="7701" y="14082"/>
                    </a:cubicBezTo>
                    <a:cubicBezTo>
                      <a:pt x="7720" y="14084"/>
                      <a:pt x="7710" y="14126"/>
                      <a:pt x="7729" y="14132"/>
                    </a:cubicBezTo>
                    <a:cubicBezTo>
                      <a:pt x="7778" y="14146"/>
                      <a:pt x="7842" y="14166"/>
                      <a:pt x="7881" y="14133"/>
                    </a:cubicBezTo>
                    <a:cubicBezTo>
                      <a:pt x="7909" y="14110"/>
                      <a:pt x="7824" y="14050"/>
                      <a:pt x="7853" y="14027"/>
                    </a:cubicBezTo>
                    <a:cubicBezTo>
                      <a:pt x="7874" y="14010"/>
                      <a:pt x="8029" y="14142"/>
                      <a:pt x="8034" y="14149"/>
                    </a:cubicBezTo>
                    <a:cubicBezTo>
                      <a:pt x="8058" y="14187"/>
                      <a:pt x="8040" y="14254"/>
                      <a:pt x="8079" y="14276"/>
                    </a:cubicBezTo>
                    <a:cubicBezTo>
                      <a:pt x="8124" y="14301"/>
                      <a:pt x="8195" y="14224"/>
                      <a:pt x="8232" y="14260"/>
                    </a:cubicBezTo>
                    <a:cubicBezTo>
                      <a:pt x="8267" y="14293"/>
                      <a:pt x="8199" y="14354"/>
                      <a:pt x="8209" y="14400"/>
                    </a:cubicBezTo>
                    <a:cubicBezTo>
                      <a:pt x="8215" y="14429"/>
                      <a:pt x="8244" y="14449"/>
                      <a:pt x="8264" y="14472"/>
                    </a:cubicBezTo>
                    <a:cubicBezTo>
                      <a:pt x="8264" y="14506"/>
                      <a:pt x="8262" y="14541"/>
                      <a:pt x="8262" y="14575"/>
                    </a:cubicBezTo>
                    <a:cubicBezTo>
                      <a:pt x="8262" y="14598"/>
                      <a:pt x="8262" y="14620"/>
                      <a:pt x="8262" y="14642"/>
                    </a:cubicBezTo>
                    <a:cubicBezTo>
                      <a:pt x="8258" y="14655"/>
                      <a:pt x="8254" y="14668"/>
                      <a:pt x="8252" y="14681"/>
                    </a:cubicBezTo>
                    <a:cubicBezTo>
                      <a:pt x="8244" y="14738"/>
                      <a:pt x="8257" y="14800"/>
                      <a:pt x="8235" y="14854"/>
                    </a:cubicBezTo>
                    <a:cubicBezTo>
                      <a:pt x="8219" y="14893"/>
                      <a:pt x="8138" y="14900"/>
                      <a:pt x="8144" y="14942"/>
                    </a:cubicBezTo>
                    <a:cubicBezTo>
                      <a:pt x="8149" y="14982"/>
                      <a:pt x="8254" y="14953"/>
                      <a:pt x="8253" y="14993"/>
                    </a:cubicBezTo>
                    <a:close/>
                    <a:moveTo>
                      <a:pt x="8349" y="15794"/>
                    </a:moveTo>
                    <a:cubicBezTo>
                      <a:pt x="8349" y="15790"/>
                      <a:pt x="8349" y="15786"/>
                      <a:pt x="8349" y="15783"/>
                    </a:cubicBezTo>
                    <a:cubicBezTo>
                      <a:pt x="8351" y="15785"/>
                      <a:pt x="8354" y="15787"/>
                      <a:pt x="8356" y="15790"/>
                    </a:cubicBezTo>
                    <a:cubicBezTo>
                      <a:pt x="8362" y="15796"/>
                      <a:pt x="8358" y="15797"/>
                      <a:pt x="8349" y="15794"/>
                    </a:cubicBezTo>
                    <a:close/>
                    <a:moveTo>
                      <a:pt x="8384" y="15879"/>
                    </a:moveTo>
                    <a:cubicBezTo>
                      <a:pt x="8486" y="15970"/>
                      <a:pt x="8485" y="16001"/>
                      <a:pt x="8584" y="16096"/>
                    </a:cubicBezTo>
                    <a:cubicBezTo>
                      <a:pt x="8594" y="16105"/>
                      <a:pt x="8607" y="16111"/>
                      <a:pt x="8617" y="16120"/>
                    </a:cubicBezTo>
                    <a:cubicBezTo>
                      <a:pt x="8668" y="16164"/>
                      <a:pt x="8722" y="16204"/>
                      <a:pt x="8767" y="16254"/>
                    </a:cubicBezTo>
                    <a:cubicBezTo>
                      <a:pt x="8794" y="16286"/>
                      <a:pt x="8815" y="16323"/>
                      <a:pt x="8831" y="16361"/>
                    </a:cubicBezTo>
                    <a:cubicBezTo>
                      <a:pt x="8854" y="16414"/>
                      <a:pt x="8834" y="16493"/>
                      <a:pt x="8882" y="16525"/>
                    </a:cubicBezTo>
                    <a:cubicBezTo>
                      <a:pt x="8949" y="16569"/>
                      <a:pt x="9103" y="16475"/>
                      <a:pt x="9120" y="16553"/>
                    </a:cubicBezTo>
                    <a:cubicBezTo>
                      <a:pt x="9122" y="16565"/>
                      <a:pt x="9120" y="16572"/>
                      <a:pt x="9113" y="16576"/>
                    </a:cubicBezTo>
                    <a:cubicBezTo>
                      <a:pt x="8894" y="16558"/>
                      <a:pt x="8673" y="16515"/>
                      <a:pt x="8449" y="16489"/>
                    </a:cubicBezTo>
                    <a:cubicBezTo>
                      <a:pt x="8414" y="16484"/>
                      <a:pt x="8379" y="16480"/>
                      <a:pt x="8344" y="16475"/>
                    </a:cubicBezTo>
                    <a:cubicBezTo>
                      <a:pt x="8345" y="16268"/>
                      <a:pt x="8347" y="16061"/>
                      <a:pt x="8349" y="15854"/>
                    </a:cubicBezTo>
                    <a:cubicBezTo>
                      <a:pt x="8361" y="15862"/>
                      <a:pt x="8373" y="15870"/>
                      <a:pt x="8384" y="15879"/>
                    </a:cubicBezTo>
                    <a:close/>
                    <a:moveTo>
                      <a:pt x="9313" y="17649"/>
                    </a:moveTo>
                    <a:cubicBezTo>
                      <a:pt x="9337" y="17914"/>
                      <a:pt x="9153" y="17857"/>
                      <a:pt x="9043" y="18016"/>
                    </a:cubicBezTo>
                    <a:cubicBezTo>
                      <a:pt x="9022" y="18047"/>
                      <a:pt x="9016" y="18086"/>
                      <a:pt x="9010" y="18123"/>
                    </a:cubicBezTo>
                    <a:cubicBezTo>
                      <a:pt x="8979" y="18300"/>
                      <a:pt x="8947" y="18477"/>
                      <a:pt x="8933" y="18656"/>
                    </a:cubicBezTo>
                    <a:cubicBezTo>
                      <a:pt x="8918" y="18831"/>
                      <a:pt x="9039" y="18843"/>
                      <a:pt x="9140" y="18962"/>
                    </a:cubicBezTo>
                    <a:cubicBezTo>
                      <a:pt x="9190" y="19021"/>
                      <a:pt x="9247" y="19074"/>
                      <a:pt x="9292" y="19136"/>
                    </a:cubicBezTo>
                    <a:cubicBezTo>
                      <a:pt x="9304" y="19152"/>
                      <a:pt x="9312" y="19170"/>
                      <a:pt x="9321" y="19187"/>
                    </a:cubicBezTo>
                    <a:cubicBezTo>
                      <a:pt x="9004" y="19159"/>
                      <a:pt x="8659" y="19110"/>
                      <a:pt x="8330" y="19054"/>
                    </a:cubicBezTo>
                    <a:cubicBezTo>
                      <a:pt x="8333" y="18226"/>
                      <a:pt x="8337" y="17399"/>
                      <a:pt x="8343" y="16572"/>
                    </a:cubicBezTo>
                    <a:cubicBezTo>
                      <a:pt x="8375" y="16576"/>
                      <a:pt x="8406" y="16581"/>
                      <a:pt x="8437" y="16584"/>
                    </a:cubicBezTo>
                    <a:cubicBezTo>
                      <a:pt x="8595" y="16603"/>
                      <a:pt x="8754" y="16631"/>
                      <a:pt x="8914" y="16652"/>
                    </a:cubicBezTo>
                    <a:cubicBezTo>
                      <a:pt x="8952" y="16697"/>
                      <a:pt x="9025" y="16749"/>
                      <a:pt x="9037" y="16768"/>
                    </a:cubicBezTo>
                    <a:cubicBezTo>
                      <a:pt x="9048" y="16788"/>
                      <a:pt x="9044" y="16814"/>
                      <a:pt x="9047" y="16837"/>
                    </a:cubicBezTo>
                    <a:cubicBezTo>
                      <a:pt x="9065" y="16960"/>
                      <a:pt x="9070" y="17085"/>
                      <a:pt x="9101" y="17206"/>
                    </a:cubicBezTo>
                    <a:cubicBezTo>
                      <a:pt x="9111" y="17245"/>
                      <a:pt x="9202" y="17415"/>
                      <a:pt x="9244" y="17469"/>
                    </a:cubicBezTo>
                    <a:cubicBezTo>
                      <a:pt x="9261" y="17490"/>
                      <a:pt x="9293" y="17500"/>
                      <a:pt x="9302" y="17526"/>
                    </a:cubicBezTo>
                    <a:cubicBezTo>
                      <a:pt x="9317" y="17564"/>
                      <a:pt x="9309" y="17608"/>
                      <a:pt x="9313" y="17649"/>
                    </a:cubicBezTo>
                    <a:close/>
                    <a:moveTo>
                      <a:pt x="9298" y="6030"/>
                    </a:moveTo>
                    <a:cubicBezTo>
                      <a:pt x="9308" y="6053"/>
                      <a:pt x="9330" y="6064"/>
                      <a:pt x="9354" y="6073"/>
                    </a:cubicBezTo>
                    <a:cubicBezTo>
                      <a:pt x="9344" y="6120"/>
                      <a:pt x="9335" y="6167"/>
                      <a:pt x="9326" y="6214"/>
                    </a:cubicBezTo>
                    <a:cubicBezTo>
                      <a:pt x="9264" y="6530"/>
                      <a:pt x="9206" y="6845"/>
                      <a:pt x="9150" y="7162"/>
                    </a:cubicBezTo>
                    <a:cubicBezTo>
                      <a:pt x="9014" y="7126"/>
                      <a:pt x="8979" y="7023"/>
                      <a:pt x="8857" y="6954"/>
                    </a:cubicBezTo>
                    <a:cubicBezTo>
                      <a:pt x="8835" y="6941"/>
                      <a:pt x="8799" y="6968"/>
                      <a:pt x="8779" y="6952"/>
                    </a:cubicBezTo>
                    <a:cubicBezTo>
                      <a:pt x="8578" y="6779"/>
                      <a:pt x="8972" y="6766"/>
                      <a:pt x="8985" y="6602"/>
                    </a:cubicBezTo>
                    <a:cubicBezTo>
                      <a:pt x="8991" y="6524"/>
                      <a:pt x="8849" y="6473"/>
                      <a:pt x="8870" y="6397"/>
                    </a:cubicBezTo>
                    <a:cubicBezTo>
                      <a:pt x="8888" y="6333"/>
                      <a:pt x="9067" y="6287"/>
                      <a:pt x="9015" y="6183"/>
                    </a:cubicBezTo>
                    <a:cubicBezTo>
                      <a:pt x="8992" y="6138"/>
                      <a:pt x="8914" y="6170"/>
                      <a:pt x="8865" y="6156"/>
                    </a:cubicBezTo>
                    <a:cubicBezTo>
                      <a:pt x="8838" y="6149"/>
                      <a:pt x="8817" y="6123"/>
                      <a:pt x="8790" y="6120"/>
                    </a:cubicBezTo>
                    <a:cubicBezTo>
                      <a:pt x="8746" y="6117"/>
                      <a:pt x="8704" y="6136"/>
                      <a:pt x="8661" y="6138"/>
                    </a:cubicBezTo>
                    <a:cubicBezTo>
                      <a:pt x="8270" y="6162"/>
                      <a:pt x="7878" y="6180"/>
                      <a:pt x="7486" y="6201"/>
                    </a:cubicBezTo>
                    <a:cubicBezTo>
                      <a:pt x="7576" y="6002"/>
                      <a:pt x="7667" y="5804"/>
                      <a:pt x="7761" y="5608"/>
                    </a:cubicBezTo>
                    <a:cubicBezTo>
                      <a:pt x="8094" y="5694"/>
                      <a:pt x="8431" y="5763"/>
                      <a:pt x="8770" y="5822"/>
                    </a:cubicBezTo>
                    <a:cubicBezTo>
                      <a:pt x="8971" y="5857"/>
                      <a:pt x="9177" y="5896"/>
                      <a:pt x="9385" y="5917"/>
                    </a:cubicBezTo>
                    <a:cubicBezTo>
                      <a:pt x="9383" y="5927"/>
                      <a:pt x="9381" y="5936"/>
                      <a:pt x="9379" y="5946"/>
                    </a:cubicBezTo>
                    <a:cubicBezTo>
                      <a:pt x="9376" y="5946"/>
                      <a:pt x="9372" y="5946"/>
                      <a:pt x="9369" y="5947"/>
                    </a:cubicBezTo>
                    <a:cubicBezTo>
                      <a:pt x="9333" y="5952"/>
                      <a:pt x="9284" y="5997"/>
                      <a:pt x="9298" y="6030"/>
                    </a:cubicBezTo>
                    <a:close/>
                    <a:moveTo>
                      <a:pt x="10252" y="4803"/>
                    </a:moveTo>
                    <a:cubicBezTo>
                      <a:pt x="10277" y="4816"/>
                      <a:pt x="10249" y="4868"/>
                      <a:pt x="10272" y="4885"/>
                    </a:cubicBezTo>
                    <a:cubicBezTo>
                      <a:pt x="10315" y="4916"/>
                      <a:pt x="10377" y="4908"/>
                      <a:pt x="10426" y="4930"/>
                    </a:cubicBezTo>
                    <a:cubicBezTo>
                      <a:pt x="10459" y="4945"/>
                      <a:pt x="10481" y="4978"/>
                      <a:pt x="10515" y="4992"/>
                    </a:cubicBezTo>
                    <a:cubicBezTo>
                      <a:pt x="10531" y="5000"/>
                      <a:pt x="10561" y="4976"/>
                      <a:pt x="10569" y="4992"/>
                    </a:cubicBezTo>
                    <a:cubicBezTo>
                      <a:pt x="10632" y="5130"/>
                      <a:pt x="10675" y="5277"/>
                      <a:pt x="10711" y="5424"/>
                    </a:cubicBezTo>
                    <a:cubicBezTo>
                      <a:pt x="10714" y="5436"/>
                      <a:pt x="10665" y="5418"/>
                      <a:pt x="10673" y="5428"/>
                    </a:cubicBezTo>
                    <a:cubicBezTo>
                      <a:pt x="10702" y="5463"/>
                      <a:pt x="10753" y="5476"/>
                      <a:pt x="10783" y="5510"/>
                    </a:cubicBezTo>
                    <a:cubicBezTo>
                      <a:pt x="10801" y="5530"/>
                      <a:pt x="10797" y="5563"/>
                      <a:pt x="10811" y="5586"/>
                    </a:cubicBezTo>
                    <a:cubicBezTo>
                      <a:pt x="10831" y="5618"/>
                      <a:pt x="10860" y="5642"/>
                      <a:pt x="10882" y="5673"/>
                    </a:cubicBezTo>
                    <a:cubicBezTo>
                      <a:pt x="10906" y="5707"/>
                      <a:pt x="10913" y="5759"/>
                      <a:pt x="10950" y="5778"/>
                    </a:cubicBezTo>
                    <a:cubicBezTo>
                      <a:pt x="10984" y="5796"/>
                      <a:pt x="11021" y="5810"/>
                      <a:pt x="11057" y="5822"/>
                    </a:cubicBezTo>
                    <a:cubicBezTo>
                      <a:pt x="10753" y="5826"/>
                      <a:pt x="10448" y="5829"/>
                      <a:pt x="10143" y="5831"/>
                    </a:cubicBezTo>
                    <a:cubicBezTo>
                      <a:pt x="10143" y="5811"/>
                      <a:pt x="10136" y="5788"/>
                      <a:pt x="10149" y="5775"/>
                    </a:cubicBezTo>
                    <a:cubicBezTo>
                      <a:pt x="10179" y="5745"/>
                      <a:pt x="10239" y="5760"/>
                      <a:pt x="10267" y="5729"/>
                    </a:cubicBezTo>
                    <a:cubicBezTo>
                      <a:pt x="10286" y="5708"/>
                      <a:pt x="10283" y="5666"/>
                      <a:pt x="10265" y="5645"/>
                    </a:cubicBezTo>
                    <a:cubicBezTo>
                      <a:pt x="10197" y="5565"/>
                      <a:pt x="10079" y="5634"/>
                      <a:pt x="10167" y="5493"/>
                    </a:cubicBezTo>
                    <a:cubicBezTo>
                      <a:pt x="10325" y="5238"/>
                      <a:pt x="10419" y="5539"/>
                      <a:pt x="10497" y="5560"/>
                    </a:cubicBezTo>
                    <a:cubicBezTo>
                      <a:pt x="10522" y="5566"/>
                      <a:pt x="10535" y="5513"/>
                      <a:pt x="10527" y="5488"/>
                    </a:cubicBezTo>
                    <a:cubicBezTo>
                      <a:pt x="10494" y="5389"/>
                      <a:pt x="10363" y="5330"/>
                      <a:pt x="10283" y="5294"/>
                    </a:cubicBezTo>
                    <a:cubicBezTo>
                      <a:pt x="10262" y="5285"/>
                      <a:pt x="10077" y="5234"/>
                      <a:pt x="10065" y="5208"/>
                    </a:cubicBezTo>
                    <a:cubicBezTo>
                      <a:pt x="10050" y="5175"/>
                      <a:pt x="10131" y="5128"/>
                      <a:pt x="10102" y="5107"/>
                    </a:cubicBezTo>
                    <a:cubicBezTo>
                      <a:pt x="10054" y="5072"/>
                      <a:pt x="9982" y="5114"/>
                      <a:pt x="9922" y="5105"/>
                    </a:cubicBezTo>
                    <a:cubicBezTo>
                      <a:pt x="9762" y="5081"/>
                      <a:pt x="9746" y="4952"/>
                      <a:pt x="9710" y="4843"/>
                    </a:cubicBezTo>
                    <a:cubicBezTo>
                      <a:pt x="9744" y="4694"/>
                      <a:pt x="9778" y="4545"/>
                      <a:pt x="9813" y="4396"/>
                    </a:cubicBezTo>
                    <a:cubicBezTo>
                      <a:pt x="9916" y="4438"/>
                      <a:pt x="9950" y="4417"/>
                      <a:pt x="10026" y="4626"/>
                    </a:cubicBezTo>
                    <a:cubicBezTo>
                      <a:pt x="10034" y="4648"/>
                      <a:pt x="9949" y="4620"/>
                      <a:pt x="9958" y="4642"/>
                    </a:cubicBezTo>
                    <a:cubicBezTo>
                      <a:pt x="9981" y="4701"/>
                      <a:pt x="10032" y="4751"/>
                      <a:pt x="10088" y="4781"/>
                    </a:cubicBezTo>
                    <a:cubicBezTo>
                      <a:pt x="10136" y="4807"/>
                      <a:pt x="10204" y="4776"/>
                      <a:pt x="10252" y="4803"/>
                    </a:cubicBezTo>
                    <a:close/>
                    <a:moveTo>
                      <a:pt x="10984" y="641"/>
                    </a:moveTo>
                    <a:cubicBezTo>
                      <a:pt x="10928" y="736"/>
                      <a:pt x="10877" y="829"/>
                      <a:pt x="10829" y="927"/>
                    </a:cubicBezTo>
                    <a:cubicBezTo>
                      <a:pt x="10825" y="928"/>
                      <a:pt x="10821" y="928"/>
                      <a:pt x="10817" y="929"/>
                    </a:cubicBezTo>
                    <a:cubicBezTo>
                      <a:pt x="10787" y="723"/>
                      <a:pt x="10753" y="489"/>
                      <a:pt x="10677" y="322"/>
                    </a:cubicBezTo>
                    <a:cubicBezTo>
                      <a:pt x="10669" y="306"/>
                      <a:pt x="10660" y="294"/>
                      <a:pt x="10650" y="276"/>
                    </a:cubicBezTo>
                    <a:cubicBezTo>
                      <a:pt x="10693" y="275"/>
                      <a:pt x="10737" y="289"/>
                      <a:pt x="10781" y="289"/>
                    </a:cubicBezTo>
                    <a:lnTo>
                      <a:pt x="10782" y="289"/>
                    </a:lnTo>
                    <a:cubicBezTo>
                      <a:pt x="10934" y="289"/>
                      <a:pt x="11084" y="280"/>
                      <a:pt x="11231" y="289"/>
                    </a:cubicBezTo>
                    <a:cubicBezTo>
                      <a:pt x="11129" y="393"/>
                      <a:pt x="11042" y="544"/>
                      <a:pt x="10984" y="641"/>
                    </a:cubicBezTo>
                    <a:close/>
                    <a:moveTo>
                      <a:pt x="11427" y="579"/>
                    </a:moveTo>
                    <a:cubicBezTo>
                      <a:pt x="11291" y="661"/>
                      <a:pt x="11160" y="752"/>
                      <a:pt x="11034" y="848"/>
                    </a:cubicBezTo>
                    <a:cubicBezTo>
                      <a:pt x="11019" y="860"/>
                      <a:pt x="11004" y="872"/>
                      <a:pt x="10989" y="884"/>
                    </a:cubicBezTo>
                    <a:cubicBezTo>
                      <a:pt x="10978" y="887"/>
                      <a:pt x="10966" y="889"/>
                      <a:pt x="10954" y="892"/>
                    </a:cubicBezTo>
                    <a:cubicBezTo>
                      <a:pt x="10990" y="821"/>
                      <a:pt x="11027" y="751"/>
                      <a:pt x="11067" y="683"/>
                    </a:cubicBezTo>
                    <a:cubicBezTo>
                      <a:pt x="11137" y="560"/>
                      <a:pt x="11267" y="341"/>
                      <a:pt x="11365" y="286"/>
                    </a:cubicBezTo>
                    <a:cubicBezTo>
                      <a:pt x="11367" y="286"/>
                      <a:pt x="11368" y="285"/>
                      <a:pt x="11369" y="284"/>
                    </a:cubicBezTo>
                    <a:cubicBezTo>
                      <a:pt x="11544" y="298"/>
                      <a:pt x="11714" y="318"/>
                      <a:pt x="11877" y="344"/>
                    </a:cubicBezTo>
                    <a:cubicBezTo>
                      <a:pt x="11711" y="413"/>
                      <a:pt x="11540" y="511"/>
                      <a:pt x="11427" y="579"/>
                    </a:cubicBezTo>
                    <a:close/>
                    <a:moveTo>
                      <a:pt x="11960" y="608"/>
                    </a:moveTo>
                    <a:cubicBezTo>
                      <a:pt x="11740" y="668"/>
                      <a:pt x="11527" y="742"/>
                      <a:pt x="11316" y="825"/>
                    </a:cubicBezTo>
                    <a:cubicBezTo>
                      <a:pt x="11285" y="825"/>
                      <a:pt x="11253" y="828"/>
                      <a:pt x="11219" y="833"/>
                    </a:cubicBezTo>
                    <a:cubicBezTo>
                      <a:pt x="11303" y="773"/>
                      <a:pt x="11389" y="715"/>
                      <a:pt x="11477" y="662"/>
                    </a:cubicBezTo>
                    <a:cubicBezTo>
                      <a:pt x="11623" y="572"/>
                      <a:pt x="11883" y="430"/>
                      <a:pt x="12069" y="378"/>
                    </a:cubicBezTo>
                    <a:cubicBezTo>
                      <a:pt x="12229" y="409"/>
                      <a:pt x="12382" y="445"/>
                      <a:pt x="12527" y="486"/>
                    </a:cubicBezTo>
                    <a:cubicBezTo>
                      <a:pt x="12338" y="516"/>
                      <a:pt x="12149" y="557"/>
                      <a:pt x="11960" y="608"/>
                    </a:cubicBezTo>
                    <a:close/>
                    <a:moveTo>
                      <a:pt x="13588" y="990"/>
                    </a:moveTo>
                    <a:cubicBezTo>
                      <a:pt x="13586" y="991"/>
                      <a:pt x="13583" y="992"/>
                      <a:pt x="13580" y="992"/>
                    </a:cubicBezTo>
                    <a:cubicBezTo>
                      <a:pt x="13354" y="970"/>
                      <a:pt x="13137" y="954"/>
                      <a:pt x="13080" y="949"/>
                    </a:cubicBezTo>
                    <a:cubicBezTo>
                      <a:pt x="13036" y="945"/>
                      <a:pt x="12991" y="934"/>
                      <a:pt x="12945" y="934"/>
                    </a:cubicBezTo>
                    <a:cubicBezTo>
                      <a:pt x="12944" y="934"/>
                      <a:pt x="12941" y="925"/>
                      <a:pt x="12937" y="925"/>
                    </a:cubicBezTo>
                    <a:lnTo>
                      <a:pt x="12902" y="925"/>
                    </a:lnTo>
                    <a:cubicBezTo>
                      <a:pt x="12693" y="925"/>
                      <a:pt x="12483" y="928"/>
                      <a:pt x="12272" y="928"/>
                    </a:cubicBezTo>
                    <a:cubicBezTo>
                      <a:pt x="12074" y="928"/>
                      <a:pt x="11876" y="938"/>
                      <a:pt x="11677" y="957"/>
                    </a:cubicBezTo>
                    <a:cubicBezTo>
                      <a:pt x="11665" y="952"/>
                      <a:pt x="11653" y="948"/>
                      <a:pt x="11641" y="942"/>
                    </a:cubicBezTo>
                    <a:cubicBezTo>
                      <a:pt x="11861" y="893"/>
                      <a:pt x="12081" y="855"/>
                      <a:pt x="12296" y="849"/>
                    </a:cubicBezTo>
                    <a:cubicBezTo>
                      <a:pt x="12522" y="844"/>
                      <a:pt x="12749" y="840"/>
                      <a:pt x="12975" y="836"/>
                    </a:cubicBezTo>
                    <a:cubicBezTo>
                      <a:pt x="13070" y="852"/>
                      <a:pt x="13180" y="869"/>
                      <a:pt x="13255" y="877"/>
                    </a:cubicBezTo>
                    <a:cubicBezTo>
                      <a:pt x="13301" y="883"/>
                      <a:pt x="13164" y="857"/>
                      <a:pt x="13120" y="843"/>
                    </a:cubicBezTo>
                    <a:cubicBezTo>
                      <a:pt x="13117" y="842"/>
                      <a:pt x="13108" y="839"/>
                      <a:pt x="13094" y="834"/>
                    </a:cubicBezTo>
                    <a:cubicBezTo>
                      <a:pt x="13182" y="833"/>
                      <a:pt x="13270" y="831"/>
                      <a:pt x="13358" y="830"/>
                    </a:cubicBezTo>
                    <a:cubicBezTo>
                      <a:pt x="13443" y="881"/>
                      <a:pt x="13520" y="935"/>
                      <a:pt x="13588" y="990"/>
                    </a:cubicBezTo>
                    <a:close/>
                    <a:moveTo>
                      <a:pt x="14183" y="1009"/>
                    </a:moveTo>
                    <a:cubicBezTo>
                      <a:pt x="14076" y="1026"/>
                      <a:pt x="13973" y="923"/>
                      <a:pt x="13865" y="936"/>
                    </a:cubicBezTo>
                    <a:cubicBezTo>
                      <a:pt x="13811" y="942"/>
                      <a:pt x="13758" y="952"/>
                      <a:pt x="13706" y="963"/>
                    </a:cubicBezTo>
                    <a:cubicBezTo>
                      <a:pt x="13653" y="916"/>
                      <a:pt x="13595" y="871"/>
                      <a:pt x="13532" y="827"/>
                    </a:cubicBezTo>
                    <a:cubicBezTo>
                      <a:pt x="13611" y="826"/>
                      <a:pt x="13690" y="825"/>
                      <a:pt x="13769" y="824"/>
                    </a:cubicBezTo>
                    <a:cubicBezTo>
                      <a:pt x="13870" y="866"/>
                      <a:pt x="13968" y="913"/>
                      <a:pt x="14070" y="952"/>
                    </a:cubicBezTo>
                    <a:cubicBezTo>
                      <a:pt x="14109" y="968"/>
                      <a:pt x="14225" y="1002"/>
                      <a:pt x="14183" y="1009"/>
                    </a:cubicBezTo>
                    <a:close/>
                    <a:moveTo>
                      <a:pt x="13821" y="3996"/>
                    </a:moveTo>
                    <a:cubicBezTo>
                      <a:pt x="13853" y="3990"/>
                      <a:pt x="13883" y="3990"/>
                      <a:pt x="13903" y="4011"/>
                    </a:cubicBezTo>
                    <a:cubicBezTo>
                      <a:pt x="13920" y="4029"/>
                      <a:pt x="13901" y="4050"/>
                      <a:pt x="13875" y="4069"/>
                    </a:cubicBezTo>
                    <a:cubicBezTo>
                      <a:pt x="13857" y="4045"/>
                      <a:pt x="13839" y="4021"/>
                      <a:pt x="13821" y="3996"/>
                    </a:cubicBezTo>
                    <a:close/>
                    <a:moveTo>
                      <a:pt x="13683" y="4105"/>
                    </a:moveTo>
                    <a:cubicBezTo>
                      <a:pt x="13704" y="4170"/>
                      <a:pt x="13830" y="4155"/>
                      <a:pt x="13851" y="4219"/>
                    </a:cubicBezTo>
                    <a:cubicBezTo>
                      <a:pt x="13868" y="4272"/>
                      <a:pt x="13814" y="4333"/>
                      <a:pt x="13768" y="4364"/>
                    </a:cubicBezTo>
                    <a:cubicBezTo>
                      <a:pt x="13729" y="4391"/>
                      <a:pt x="13620" y="4365"/>
                      <a:pt x="13593" y="4376"/>
                    </a:cubicBezTo>
                    <a:cubicBezTo>
                      <a:pt x="13595" y="4363"/>
                      <a:pt x="13591" y="4352"/>
                      <a:pt x="13581" y="4349"/>
                    </a:cubicBezTo>
                    <a:cubicBezTo>
                      <a:pt x="13527" y="4334"/>
                      <a:pt x="13470" y="4380"/>
                      <a:pt x="13413" y="4382"/>
                    </a:cubicBezTo>
                    <a:cubicBezTo>
                      <a:pt x="13397" y="4382"/>
                      <a:pt x="13382" y="4369"/>
                      <a:pt x="13371" y="4357"/>
                    </a:cubicBezTo>
                    <a:cubicBezTo>
                      <a:pt x="13329" y="4313"/>
                      <a:pt x="13222" y="4264"/>
                      <a:pt x="13256" y="4213"/>
                    </a:cubicBezTo>
                    <a:cubicBezTo>
                      <a:pt x="13312" y="4132"/>
                      <a:pt x="13447" y="4159"/>
                      <a:pt x="13537" y="4117"/>
                    </a:cubicBezTo>
                    <a:cubicBezTo>
                      <a:pt x="13553" y="4110"/>
                      <a:pt x="13548" y="4080"/>
                      <a:pt x="13564" y="4072"/>
                    </a:cubicBezTo>
                    <a:cubicBezTo>
                      <a:pt x="13613" y="4048"/>
                      <a:pt x="13666" y="4032"/>
                      <a:pt x="13719" y="4021"/>
                    </a:cubicBezTo>
                    <a:cubicBezTo>
                      <a:pt x="13740" y="4049"/>
                      <a:pt x="13761" y="4077"/>
                      <a:pt x="13782" y="4105"/>
                    </a:cubicBezTo>
                    <a:cubicBezTo>
                      <a:pt x="13736" y="4101"/>
                      <a:pt x="13673" y="4072"/>
                      <a:pt x="13683" y="4105"/>
                    </a:cubicBezTo>
                    <a:close/>
                    <a:moveTo>
                      <a:pt x="12813" y="1045"/>
                    </a:moveTo>
                    <a:cubicBezTo>
                      <a:pt x="12843" y="1045"/>
                      <a:pt x="12873" y="1053"/>
                      <a:pt x="12902" y="1053"/>
                    </a:cubicBezTo>
                    <a:lnTo>
                      <a:pt x="12941" y="1053"/>
                    </a:lnTo>
                    <a:lnTo>
                      <a:pt x="12943" y="1045"/>
                    </a:lnTo>
                    <a:cubicBezTo>
                      <a:pt x="12943" y="1045"/>
                      <a:pt x="12943" y="1042"/>
                      <a:pt x="12945" y="1042"/>
                    </a:cubicBezTo>
                    <a:cubicBezTo>
                      <a:pt x="12986" y="1042"/>
                      <a:pt x="13029" y="1043"/>
                      <a:pt x="13071" y="1047"/>
                    </a:cubicBezTo>
                    <a:cubicBezTo>
                      <a:pt x="13091" y="1048"/>
                      <a:pt x="13127" y="1051"/>
                      <a:pt x="13175" y="1054"/>
                    </a:cubicBezTo>
                    <a:cubicBezTo>
                      <a:pt x="13125" y="1097"/>
                      <a:pt x="13077" y="1141"/>
                      <a:pt x="13020" y="1171"/>
                    </a:cubicBezTo>
                    <a:cubicBezTo>
                      <a:pt x="12970" y="1164"/>
                      <a:pt x="12919" y="1157"/>
                      <a:pt x="12869" y="1152"/>
                    </a:cubicBezTo>
                    <a:cubicBezTo>
                      <a:pt x="12843" y="1116"/>
                      <a:pt x="12828" y="1075"/>
                      <a:pt x="12813" y="1045"/>
                    </a:cubicBezTo>
                    <a:close/>
                    <a:moveTo>
                      <a:pt x="12779" y="1239"/>
                    </a:moveTo>
                    <a:cubicBezTo>
                      <a:pt x="12787" y="1240"/>
                      <a:pt x="12796" y="1241"/>
                      <a:pt x="12805" y="1242"/>
                    </a:cubicBezTo>
                    <a:cubicBezTo>
                      <a:pt x="12798" y="1244"/>
                      <a:pt x="12788" y="1242"/>
                      <a:pt x="12779" y="1239"/>
                    </a:cubicBezTo>
                    <a:close/>
                    <a:moveTo>
                      <a:pt x="12373" y="1390"/>
                    </a:moveTo>
                    <a:cubicBezTo>
                      <a:pt x="12396" y="1433"/>
                      <a:pt x="12491" y="1427"/>
                      <a:pt x="12532" y="1467"/>
                    </a:cubicBezTo>
                    <a:cubicBezTo>
                      <a:pt x="12546" y="1479"/>
                      <a:pt x="12540" y="1521"/>
                      <a:pt x="12521" y="1521"/>
                    </a:cubicBezTo>
                    <a:cubicBezTo>
                      <a:pt x="12443" y="1521"/>
                      <a:pt x="12369" y="1486"/>
                      <a:pt x="12292" y="1466"/>
                    </a:cubicBezTo>
                    <a:cubicBezTo>
                      <a:pt x="12274" y="1462"/>
                      <a:pt x="12252" y="1462"/>
                      <a:pt x="12235" y="1455"/>
                    </a:cubicBezTo>
                    <a:cubicBezTo>
                      <a:pt x="12234" y="1455"/>
                      <a:pt x="12233" y="1455"/>
                      <a:pt x="12231" y="1454"/>
                    </a:cubicBezTo>
                    <a:cubicBezTo>
                      <a:pt x="12226" y="1452"/>
                      <a:pt x="12221" y="1448"/>
                      <a:pt x="12216" y="1443"/>
                    </a:cubicBezTo>
                    <a:cubicBezTo>
                      <a:pt x="12196" y="1419"/>
                      <a:pt x="12194" y="1384"/>
                      <a:pt x="12185" y="1354"/>
                    </a:cubicBezTo>
                    <a:cubicBezTo>
                      <a:pt x="12248" y="1365"/>
                      <a:pt x="12310" y="1377"/>
                      <a:pt x="12373" y="1390"/>
                    </a:cubicBezTo>
                    <a:close/>
                    <a:moveTo>
                      <a:pt x="12702" y="1234"/>
                    </a:moveTo>
                    <a:cubicBezTo>
                      <a:pt x="12657" y="1256"/>
                      <a:pt x="12620" y="1294"/>
                      <a:pt x="12587" y="1335"/>
                    </a:cubicBezTo>
                    <a:cubicBezTo>
                      <a:pt x="12501" y="1316"/>
                      <a:pt x="12414" y="1299"/>
                      <a:pt x="12328" y="1282"/>
                    </a:cubicBezTo>
                    <a:cubicBezTo>
                      <a:pt x="12402" y="1283"/>
                      <a:pt x="12471" y="1267"/>
                      <a:pt x="12530" y="1225"/>
                    </a:cubicBezTo>
                    <a:cubicBezTo>
                      <a:pt x="12565" y="1226"/>
                      <a:pt x="12599" y="1227"/>
                      <a:pt x="12633" y="1229"/>
                    </a:cubicBezTo>
                    <a:cubicBezTo>
                      <a:pt x="12656" y="1230"/>
                      <a:pt x="12679" y="1232"/>
                      <a:pt x="12702" y="1234"/>
                    </a:cubicBezTo>
                    <a:close/>
                    <a:moveTo>
                      <a:pt x="12767" y="1142"/>
                    </a:moveTo>
                    <a:cubicBezTo>
                      <a:pt x="12724" y="1138"/>
                      <a:pt x="12681" y="1135"/>
                      <a:pt x="12638" y="1133"/>
                    </a:cubicBezTo>
                    <a:cubicBezTo>
                      <a:pt x="12616" y="1132"/>
                      <a:pt x="12594" y="1131"/>
                      <a:pt x="12571" y="1130"/>
                    </a:cubicBezTo>
                    <a:cubicBezTo>
                      <a:pt x="12556" y="1123"/>
                      <a:pt x="12537" y="1117"/>
                      <a:pt x="12524" y="1113"/>
                    </a:cubicBezTo>
                    <a:cubicBezTo>
                      <a:pt x="12430" y="1082"/>
                      <a:pt x="12333" y="1057"/>
                      <a:pt x="12236" y="1033"/>
                    </a:cubicBezTo>
                    <a:cubicBezTo>
                      <a:pt x="12248" y="1033"/>
                      <a:pt x="12260" y="1033"/>
                      <a:pt x="12272" y="1033"/>
                    </a:cubicBezTo>
                    <a:cubicBezTo>
                      <a:pt x="12435" y="1033"/>
                      <a:pt x="12598" y="1036"/>
                      <a:pt x="12762" y="1037"/>
                    </a:cubicBezTo>
                    <a:cubicBezTo>
                      <a:pt x="12755" y="1049"/>
                      <a:pt x="12748" y="1065"/>
                      <a:pt x="12739" y="1087"/>
                    </a:cubicBezTo>
                    <a:cubicBezTo>
                      <a:pt x="12736" y="1095"/>
                      <a:pt x="12750" y="1117"/>
                      <a:pt x="12767" y="1142"/>
                    </a:cubicBezTo>
                    <a:close/>
                    <a:moveTo>
                      <a:pt x="12048" y="5420"/>
                    </a:moveTo>
                    <a:cubicBezTo>
                      <a:pt x="12053" y="5415"/>
                      <a:pt x="12057" y="5411"/>
                      <a:pt x="12063" y="5409"/>
                    </a:cubicBezTo>
                    <a:cubicBezTo>
                      <a:pt x="12184" y="5356"/>
                      <a:pt x="12317" y="5333"/>
                      <a:pt x="12444" y="5294"/>
                    </a:cubicBezTo>
                    <a:cubicBezTo>
                      <a:pt x="12453" y="5291"/>
                      <a:pt x="12480" y="5290"/>
                      <a:pt x="12473" y="5283"/>
                    </a:cubicBezTo>
                    <a:cubicBezTo>
                      <a:pt x="12426" y="5240"/>
                      <a:pt x="12360" y="5219"/>
                      <a:pt x="12315" y="5174"/>
                    </a:cubicBezTo>
                    <a:cubicBezTo>
                      <a:pt x="12290" y="5150"/>
                      <a:pt x="12291" y="5108"/>
                      <a:pt x="12269" y="5081"/>
                    </a:cubicBezTo>
                    <a:cubicBezTo>
                      <a:pt x="12237" y="5042"/>
                      <a:pt x="12165" y="5030"/>
                      <a:pt x="12154" y="4980"/>
                    </a:cubicBezTo>
                    <a:cubicBezTo>
                      <a:pt x="12124" y="4838"/>
                      <a:pt x="12286" y="4820"/>
                      <a:pt x="12319" y="4718"/>
                    </a:cubicBezTo>
                    <a:cubicBezTo>
                      <a:pt x="12344" y="4642"/>
                      <a:pt x="12297" y="4551"/>
                      <a:pt x="12331" y="4479"/>
                    </a:cubicBezTo>
                    <a:cubicBezTo>
                      <a:pt x="12350" y="4437"/>
                      <a:pt x="12415" y="4442"/>
                      <a:pt x="12457" y="4423"/>
                    </a:cubicBezTo>
                    <a:cubicBezTo>
                      <a:pt x="12457" y="4423"/>
                      <a:pt x="12484" y="4379"/>
                      <a:pt x="12508" y="4337"/>
                    </a:cubicBezTo>
                    <a:cubicBezTo>
                      <a:pt x="12625" y="4623"/>
                      <a:pt x="12737" y="4912"/>
                      <a:pt x="12845" y="5201"/>
                    </a:cubicBezTo>
                    <a:cubicBezTo>
                      <a:pt x="12785" y="5220"/>
                      <a:pt x="12726" y="5236"/>
                      <a:pt x="12665" y="5250"/>
                    </a:cubicBezTo>
                    <a:cubicBezTo>
                      <a:pt x="12638" y="5256"/>
                      <a:pt x="12608" y="5230"/>
                      <a:pt x="12582" y="5241"/>
                    </a:cubicBezTo>
                    <a:cubicBezTo>
                      <a:pt x="12458" y="5295"/>
                      <a:pt x="12355" y="5393"/>
                      <a:pt x="12228" y="5438"/>
                    </a:cubicBezTo>
                    <a:cubicBezTo>
                      <a:pt x="12196" y="5449"/>
                      <a:pt x="12111" y="5413"/>
                      <a:pt x="12048" y="5420"/>
                    </a:cubicBezTo>
                    <a:close/>
                    <a:moveTo>
                      <a:pt x="11888" y="1198"/>
                    </a:moveTo>
                    <a:cubicBezTo>
                      <a:pt x="11905" y="1199"/>
                      <a:pt x="11923" y="1199"/>
                      <a:pt x="11940" y="1200"/>
                    </a:cubicBezTo>
                    <a:cubicBezTo>
                      <a:pt x="11972" y="1209"/>
                      <a:pt x="12007" y="1219"/>
                      <a:pt x="12042" y="1230"/>
                    </a:cubicBezTo>
                    <a:cubicBezTo>
                      <a:pt x="12006" y="1223"/>
                      <a:pt x="11969" y="1217"/>
                      <a:pt x="11932" y="1211"/>
                    </a:cubicBezTo>
                    <a:cubicBezTo>
                      <a:pt x="11918" y="1207"/>
                      <a:pt x="11903" y="1202"/>
                      <a:pt x="11888" y="1198"/>
                    </a:cubicBezTo>
                    <a:close/>
                    <a:moveTo>
                      <a:pt x="11486" y="2031"/>
                    </a:moveTo>
                    <a:cubicBezTo>
                      <a:pt x="11587" y="2026"/>
                      <a:pt x="11687" y="2019"/>
                      <a:pt x="11788" y="2012"/>
                    </a:cubicBezTo>
                    <a:cubicBezTo>
                      <a:pt x="11693" y="2027"/>
                      <a:pt x="11599" y="2044"/>
                      <a:pt x="11505" y="2062"/>
                    </a:cubicBezTo>
                    <a:cubicBezTo>
                      <a:pt x="11499" y="2052"/>
                      <a:pt x="11492" y="2041"/>
                      <a:pt x="11486" y="2031"/>
                    </a:cubicBezTo>
                    <a:close/>
                    <a:moveTo>
                      <a:pt x="10995" y="1809"/>
                    </a:moveTo>
                    <a:cubicBezTo>
                      <a:pt x="11005" y="1864"/>
                      <a:pt x="10974" y="1908"/>
                      <a:pt x="10962" y="1943"/>
                    </a:cubicBezTo>
                    <a:cubicBezTo>
                      <a:pt x="10952" y="1863"/>
                      <a:pt x="10942" y="1783"/>
                      <a:pt x="10931" y="1704"/>
                    </a:cubicBezTo>
                    <a:cubicBezTo>
                      <a:pt x="10950" y="1738"/>
                      <a:pt x="10989" y="1770"/>
                      <a:pt x="10995" y="1809"/>
                    </a:cubicBezTo>
                    <a:close/>
                    <a:moveTo>
                      <a:pt x="11202" y="1324"/>
                    </a:moveTo>
                    <a:cubicBezTo>
                      <a:pt x="11229" y="1335"/>
                      <a:pt x="11256" y="1348"/>
                      <a:pt x="11283" y="1360"/>
                    </a:cubicBezTo>
                    <a:cubicBezTo>
                      <a:pt x="11302" y="1374"/>
                      <a:pt x="11318" y="1389"/>
                      <a:pt x="11327" y="1407"/>
                    </a:cubicBezTo>
                    <a:cubicBezTo>
                      <a:pt x="11329" y="1411"/>
                      <a:pt x="11328" y="1414"/>
                      <a:pt x="11327" y="1416"/>
                    </a:cubicBezTo>
                    <a:cubicBezTo>
                      <a:pt x="11285" y="1385"/>
                      <a:pt x="11244" y="1354"/>
                      <a:pt x="11202" y="1324"/>
                    </a:cubicBezTo>
                    <a:close/>
                    <a:moveTo>
                      <a:pt x="11207" y="1448"/>
                    </a:moveTo>
                    <a:cubicBezTo>
                      <a:pt x="11185" y="1461"/>
                      <a:pt x="11162" y="1475"/>
                      <a:pt x="11140" y="1490"/>
                    </a:cubicBezTo>
                    <a:cubicBezTo>
                      <a:pt x="11100" y="1431"/>
                      <a:pt x="11058" y="1372"/>
                      <a:pt x="11015" y="1315"/>
                    </a:cubicBezTo>
                    <a:cubicBezTo>
                      <a:pt x="11016" y="1314"/>
                      <a:pt x="11018" y="1314"/>
                      <a:pt x="11019" y="1313"/>
                    </a:cubicBezTo>
                    <a:cubicBezTo>
                      <a:pt x="11082" y="1357"/>
                      <a:pt x="11145" y="1402"/>
                      <a:pt x="11207" y="1448"/>
                    </a:cubicBezTo>
                    <a:close/>
                    <a:moveTo>
                      <a:pt x="10889" y="1407"/>
                    </a:moveTo>
                    <a:cubicBezTo>
                      <a:pt x="10888" y="1400"/>
                      <a:pt x="10887" y="1393"/>
                      <a:pt x="10886" y="1387"/>
                    </a:cubicBezTo>
                    <a:cubicBezTo>
                      <a:pt x="10890" y="1378"/>
                      <a:pt x="10902" y="1368"/>
                      <a:pt x="10924" y="1355"/>
                    </a:cubicBezTo>
                    <a:cubicBezTo>
                      <a:pt x="10971" y="1419"/>
                      <a:pt x="11019" y="1483"/>
                      <a:pt x="11064" y="1549"/>
                    </a:cubicBezTo>
                    <a:cubicBezTo>
                      <a:pt x="11064" y="1549"/>
                      <a:pt x="11064" y="1549"/>
                      <a:pt x="11064" y="1549"/>
                    </a:cubicBezTo>
                    <a:cubicBezTo>
                      <a:pt x="11056" y="1556"/>
                      <a:pt x="11047" y="1562"/>
                      <a:pt x="11039" y="1569"/>
                    </a:cubicBezTo>
                    <a:cubicBezTo>
                      <a:pt x="11032" y="1576"/>
                      <a:pt x="11054" y="1592"/>
                      <a:pt x="11047" y="1598"/>
                    </a:cubicBezTo>
                    <a:cubicBezTo>
                      <a:pt x="11011" y="1625"/>
                      <a:pt x="10938" y="1614"/>
                      <a:pt x="10924" y="1654"/>
                    </a:cubicBezTo>
                    <a:cubicBezTo>
                      <a:pt x="10918" y="1610"/>
                      <a:pt x="10912" y="1566"/>
                      <a:pt x="10905" y="1522"/>
                    </a:cubicBezTo>
                    <a:cubicBezTo>
                      <a:pt x="11033" y="1453"/>
                      <a:pt x="10915" y="1439"/>
                      <a:pt x="10889" y="1407"/>
                    </a:cubicBezTo>
                    <a:close/>
                    <a:moveTo>
                      <a:pt x="11243" y="5920"/>
                    </a:moveTo>
                    <a:cubicBezTo>
                      <a:pt x="11241" y="5919"/>
                      <a:pt x="11240" y="5918"/>
                      <a:pt x="11238" y="5917"/>
                    </a:cubicBezTo>
                    <a:cubicBezTo>
                      <a:pt x="11239" y="5917"/>
                      <a:pt x="11241" y="5917"/>
                      <a:pt x="11242" y="5917"/>
                    </a:cubicBezTo>
                    <a:cubicBezTo>
                      <a:pt x="11242" y="5918"/>
                      <a:pt x="11243" y="5919"/>
                      <a:pt x="11243" y="5920"/>
                    </a:cubicBezTo>
                    <a:close/>
                    <a:moveTo>
                      <a:pt x="11212" y="2385"/>
                    </a:moveTo>
                    <a:cubicBezTo>
                      <a:pt x="11177" y="2374"/>
                      <a:pt x="11166" y="2320"/>
                      <a:pt x="11131" y="2312"/>
                    </a:cubicBezTo>
                    <a:cubicBezTo>
                      <a:pt x="11095" y="2303"/>
                      <a:pt x="11055" y="2320"/>
                      <a:pt x="11022" y="2338"/>
                    </a:cubicBezTo>
                    <a:cubicBezTo>
                      <a:pt x="11018" y="2340"/>
                      <a:pt x="11015" y="2343"/>
                      <a:pt x="11012" y="2347"/>
                    </a:cubicBezTo>
                    <a:cubicBezTo>
                      <a:pt x="10998" y="2227"/>
                      <a:pt x="10983" y="2108"/>
                      <a:pt x="10968" y="1988"/>
                    </a:cubicBezTo>
                    <a:cubicBezTo>
                      <a:pt x="10986" y="2008"/>
                      <a:pt x="11034" y="2022"/>
                      <a:pt x="11143" y="2030"/>
                    </a:cubicBezTo>
                    <a:cubicBezTo>
                      <a:pt x="11220" y="2035"/>
                      <a:pt x="11298" y="2036"/>
                      <a:pt x="11376" y="2034"/>
                    </a:cubicBezTo>
                    <a:cubicBezTo>
                      <a:pt x="11385" y="2049"/>
                      <a:pt x="11394" y="2065"/>
                      <a:pt x="11403" y="2080"/>
                    </a:cubicBezTo>
                    <a:cubicBezTo>
                      <a:pt x="11365" y="2087"/>
                      <a:pt x="11328" y="2094"/>
                      <a:pt x="11290" y="2101"/>
                    </a:cubicBezTo>
                    <a:cubicBezTo>
                      <a:pt x="11267" y="2105"/>
                      <a:pt x="11206" y="2087"/>
                      <a:pt x="11218" y="2108"/>
                    </a:cubicBezTo>
                    <a:cubicBezTo>
                      <a:pt x="11246" y="2156"/>
                      <a:pt x="11492" y="2253"/>
                      <a:pt x="11363" y="2384"/>
                    </a:cubicBezTo>
                    <a:cubicBezTo>
                      <a:pt x="11328" y="2420"/>
                      <a:pt x="11260" y="2400"/>
                      <a:pt x="11212" y="2385"/>
                    </a:cubicBezTo>
                    <a:close/>
                    <a:moveTo>
                      <a:pt x="11371" y="5967"/>
                    </a:moveTo>
                    <a:cubicBezTo>
                      <a:pt x="11364" y="5976"/>
                      <a:pt x="11354" y="5979"/>
                      <a:pt x="11343" y="5978"/>
                    </a:cubicBezTo>
                    <a:cubicBezTo>
                      <a:pt x="11342" y="5957"/>
                      <a:pt x="11341" y="5936"/>
                      <a:pt x="11339" y="5916"/>
                    </a:cubicBezTo>
                    <a:cubicBezTo>
                      <a:pt x="11345" y="5916"/>
                      <a:pt x="11351" y="5916"/>
                      <a:pt x="11357" y="5915"/>
                    </a:cubicBezTo>
                    <a:cubicBezTo>
                      <a:pt x="11375" y="5933"/>
                      <a:pt x="11386" y="5951"/>
                      <a:pt x="11371" y="5967"/>
                    </a:cubicBezTo>
                    <a:close/>
                    <a:moveTo>
                      <a:pt x="11329" y="5773"/>
                    </a:moveTo>
                    <a:cubicBezTo>
                      <a:pt x="11328" y="5763"/>
                      <a:pt x="11327" y="5753"/>
                      <a:pt x="11327" y="5744"/>
                    </a:cubicBezTo>
                    <a:cubicBezTo>
                      <a:pt x="11374" y="5726"/>
                      <a:pt x="11452" y="5737"/>
                      <a:pt x="11453" y="5691"/>
                    </a:cubicBezTo>
                    <a:cubicBezTo>
                      <a:pt x="11455" y="5618"/>
                      <a:pt x="11354" y="5583"/>
                      <a:pt x="11310" y="5523"/>
                    </a:cubicBezTo>
                    <a:cubicBezTo>
                      <a:pt x="11307" y="5487"/>
                      <a:pt x="11305" y="5451"/>
                      <a:pt x="11302" y="5415"/>
                    </a:cubicBezTo>
                    <a:cubicBezTo>
                      <a:pt x="11394" y="5405"/>
                      <a:pt x="11481" y="5568"/>
                      <a:pt x="11565" y="5524"/>
                    </a:cubicBezTo>
                    <a:cubicBezTo>
                      <a:pt x="11592" y="5509"/>
                      <a:pt x="11507" y="5450"/>
                      <a:pt x="11534" y="5435"/>
                    </a:cubicBezTo>
                    <a:cubicBezTo>
                      <a:pt x="11567" y="5415"/>
                      <a:pt x="11608" y="5500"/>
                      <a:pt x="11640" y="5480"/>
                    </a:cubicBezTo>
                    <a:cubicBezTo>
                      <a:pt x="11769" y="5401"/>
                      <a:pt x="11716" y="5142"/>
                      <a:pt x="11936" y="5351"/>
                    </a:cubicBezTo>
                    <a:cubicBezTo>
                      <a:pt x="11972" y="5385"/>
                      <a:pt x="11934" y="5471"/>
                      <a:pt x="11976" y="5495"/>
                    </a:cubicBezTo>
                    <a:cubicBezTo>
                      <a:pt x="11975" y="5502"/>
                      <a:pt x="11974" y="5509"/>
                      <a:pt x="11974" y="5518"/>
                    </a:cubicBezTo>
                    <a:cubicBezTo>
                      <a:pt x="11973" y="5579"/>
                      <a:pt x="12175" y="5732"/>
                      <a:pt x="12202" y="5808"/>
                    </a:cubicBezTo>
                    <a:cubicBezTo>
                      <a:pt x="11959" y="5812"/>
                      <a:pt x="11715" y="5814"/>
                      <a:pt x="11471" y="5817"/>
                    </a:cubicBezTo>
                    <a:cubicBezTo>
                      <a:pt x="11465" y="5814"/>
                      <a:pt x="11458" y="5811"/>
                      <a:pt x="11452" y="5808"/>
                    </a:cubicBezTo>
                    <a:cubicBezTo>
                      <a:pt x="11417" y="5788"/>
                      <a:pt x="11363" y="5779"/>
                      <a:pt x="11329" y="5773"/>
                    </a:cubicBezTo>
                    <a:close/>
                    <a:moveTo>
                      <a:pt x="14474" y="5101"/>
                    </a:moveTo>
                    <a:cubicBezTo>
                      <a:pt x="14489" y="5124"/>
                      <a:pt x="14503" y="5147"/>
                      <a:pt x="14518" y="5169"/>
                    </a:cubicBezTo>
                    <a:cubicBezTo>
                      <a:pt x="14347" y="5245"/>
                      <a:pt x="14050" y="5212"/>
                      <a:pt x="13986" y="5220"/>
                    </a:cubicBezTo>
                    <a:cubicBezTo>
                      <a:pt x="13924" y="5228"/>
                      <a:pt x="13872" y="5156"/>
                      <a:pt x="13810" y="5158"/>
                    </a:cubicBezTo>
                    <a:cubicBezTo>
                      <a:pt x="13798" y="5159"/>
                      <a:pt x="13796" y="5190"/>
                      <a:pt x="13785" y="5184"/>
                    </a:cubicBezTo>
                    <a:cubicBezTo>
                      <a:pt x="13749" y="5164"/>
                      <a:pt x="13735" y="5112"/>
                      <a:pt x="13697" y="5097"/>
                    </a:cubicBezTo>
                    <a:cubicBezTo>
                      <a:pt x="13655" y="5081"/>
                      <a:pt x="13607" y="5101"/>
                      <a:pt x="13563" y="5096"/>
                    </a:cubicBezTo>
                    <a:cubicBezTo>
                      <a:pt x="13445" y="5083"/>
                      <a:pt x="13327" y="5025"/>
                      <a:pt x="13211" y="5047"/>
                    </a:cubicBezTo>
                    <a:cubicBezTo>
                      <a:pt x="12895" y="5108"/>
                      <a:pt x="13239" y="5059"/>
                      <a:pt x="13021" y="5141"/>
                    </a:cubicBezTo>
                    <a:cubicBezTo>
                      <a:pt x="12993" y="5151"/>
                      <a:pt x="12965" y="5161"/>
                      <a:pt x="12937" y="5171"/>
                    </a:cubicBezTo>
                    <a:cubicBezTo>
                      <a:pt x="12818" y="4851"/>
                      <a:pt x="12694" y="4533"/>
                      <a:pt x="12562" y="4217"/>
                    </a:cubicBezTo>
                    <a:cubicBezTo>
                      <a:pt x="12570" y="4197"/>
                      <a:pt x="12579" y="4178"/>
                      <a:pt x="12593" y="4162"/>
                    </a:cubicBezTo>
                    <a:cubicBezTo>
                      <a:pt x="12617" y="4135"/>
                      <a:pt x="12665" y="4139"/>
                      <a:pt x="12690" y="4112"/>
                    </a:cubicBezTo>
                    <a:cubicBezTo>
                      <a:pt x="12711" y="4091"/>
                      <a:pt x="12691" y="4017"/>
                      <a:pt x="12719" y="4027"/>
                    </a:cubicBezTo>
                    <a:cubicBezTo>
                      <a:pt x="12827" y="4062"/>
                      <a:pt x="12906" y="4155"/>
                      <a:pt x="13002" y="4215"/>
                    </a:cubicBezTo>
                    <a:cubicBezTo>
                      <a:pt x="13034" y="4235"/>
                      <a:pt x="13097" y="4229"/>
                      <a:pt x="13101" y="4266"/>
                    </a:cubicBezTo>
                    <a:cubicBezTo>
                      <a:pt x="13104" y="4288"/>
                      <a:pt x="12869" y="4309"/>
                      <a:pt x="12917" y="4375"/>
                    </a:cubicBezTo>
                    <a:cubicBezTo>
                      <a:pt x="12956" y="4428"/>
                      <a:pt x="13044" y="4407"/>
                      <a:pt x="13106" y="4428"/>
                    </a:cubicBezTo>
                    <a:cubicBezTo>
                      <a:pt x="13163" y="4448"/>
                      <a:pt x="13213" y="4486"/>
                      <a:pt x="13272" y="4498"/>
                    </a:cubicBezTo>
                    <a:cubicBezTo>
                      <a:pt x="13305" y="4505"/>
                      <a:pt x="13343" y="4498"/>
                      <a:pt x="13372" y="4482"/>
                    </a:cubicBezTo>
                    <a:cubicBezTo>
                      <a:pt x="13397" y="4468"/>
                      <a:pt x="13398" y="4422"/>
                      <a:pt x="13425" y="4414"/>
                    </a:cubicBezTo>
                    <a:cubicBezTo>
                      <a:pt x="13470" y="4401"/>
                      <a:pt x="13523" y="4443"/>
                      <a:pt x="13566" y="4425"/>
                    </a:cubicBezTo>
                    <a:cubicBezTo>
                      <a:pt x="13577" y="4420"/>
                      <a:pt x="13586" y="4406"/>
                      <a:pt x="13590" y="4391"/>
                    </a:cubicBezTo>
                    <a:cubicBezTo>
                      <a:pt x="13591" y="4392"/>
                      <a:pt x="13591" y="4393"/>
                      <a:pt x="13592" y="4394"/>
                    </a:cubicBezTo>
                    <a:cubicBezTo>
                      <a:pt x="13777" y="4642"/>
                      <a:pt x="13830" y="4492"/>
                      <a:pt x="13992" y="4558"/>
                    </a:cubicBezTo>
                    <a:cubicBezTo>
                      <a:pt x="14061" y="4585"/>
                      <a:pt x="14141" y="4651"/>
                      <a:pt x="14205" y="4698"/>
                    </a:cubicBezTo>
                    <a:cubicBezTo>
                      <a:pt x="14296" y="4832"/>
                      <a:pt x="14386" y="4966"/>
                      <a:pt x="14474" y="5101"/>
                    </a:cubicBezTo>
                    <a:close/>
                    <a:moveTo>
                      <a:pt x="14597" y="5114"/>
                    </a:moveTo>
                    <a:cubicBezTo>
                      <a:pt x="14583" y="5092"/>
                      <a:pt x="14569" y="5070"/>
                      <a:pt x="14555" y="5049"/>
                    </a:cubicBezTo>
                    <a:cubicBezTo>
                      <a:pt x="14493" y="4953"/>
                      <a:pt x="14431" y="4859"/>
                      <a:pt x="14367" y="4764"/>
                    </a:cubicBezTo>
                    <a:cubicBezTo>
                      <a:pt x="14380" y="4768"/>
                      <a:pt x="14393" y="4772"/>
                      <a:pt x="14405" y="4777"/>
                    </a:cubicBezTo>
                    <a:cubicBezTo>
                      <a:pt x="14487" y="4814"/>
                      <a:pt x="14645" y="4904"/>
                      <a:pt x="14639" y="5016"/>
                    </a:cubicBezTo>
                    <a:cubicBezTo>
                      <a:pt x="14636" y="5057"/>
                      <a:pt x="14621" y="5088"/>
                      <a:pt x="14597" y="5114"/>
                    </a:cubicBezTo>
                    <a:close/>
                    <a:moveTo>
                      <a:pt x="13899" y="8555"/>
                    </a:moveTo>
                    <a:cubicBezTo>
                      <a:pt x="13904" y="8576"/>
                      <a:pt x="13910" y="8596"/>
                      <a:pt x="13915" y="8617"/>
                    </a:cubicBezTo>
                    <a:cubicBezTo>
                      <a:pt x="13913" y="8614"/>
                      <a:pt x="13912" y="8610"/>
                      <a:pt x="13909" y="8607"/>
                    </a:cubicBezTo>
                    <a:cubicBezTo>
                      <a:pt x="13906" y="8602"/>
                      <a:pt x="13892" y="8607"/>
                      <a:pt x="13891" y="8600"/>
                    </a:cubicBezTo>
                    <a:cubicBezTo>
                      <a:pt x="13888" y="8586"/>
                      <a:pt x="13897" y="8570"/>
                      <a:pt x="13899" y="8555"/>
                    </a:cubicBezTo>
                    <a:close/>
                    <a:moveTo>
                      <a:pt x="13563" y="6527"/>
                    </a:moveTo>
                    <a:cubicBezTo>
                      <a:pt x="13513" y="6539"/>
                      <a:pt x="13458" y="6521"/>
                      <a:pt x="13408" y="6529"/>
                    </a:cubicBezTo>
                    <a:cubicBezTo>
                      <a:pt x="13388" y="6468"/>
                      <a:pt x="13368" y="6406"/>
                      <a:pt x="13347" y="6345"/>
                    </a:cubicBezTo>
                    <a:cubicBezTo>
                      <a:pt x="13352" y="6346"/>
                      <a:pt x="13356" y="6348"/>
                      <a:pt x="13360" y="6348"/>
                    </a:cubicBezTo>
                    <a:cubicBezTo>
                      <a:pt x="13737" y="6386"/>
                      <a:pt x="13425" y="6244"/>
                      <a:pt x="13683" y="6156"/>
                    </a:cubicBezTo>
                    <a:cubicBezTo>
                      <a:pt x="13730" y="6141"/>
                      <a:pt x="13772" y="6218"/>
                      <a:pt x="13820" y="6210"/>
                    </a:cubicBezTo>
                    <a:cubicBezTo>
                      <a:pt x="13868" y="6202"/>
                      <a:pt x="13886" y="6094"/>
                      <a:pt x="13929" y="6114"/>
                    </a:cubicBezTo>
                    <a:cubicBezTo>
                      <a:pt x="13971" y="6134"/>
                      <a:pt x="13913" y="6207"/>
                      <a:pt x="13915" y="6254"/>
                    </a:cubicBezTo>
                    <a:cubicBezTo>
                      <a:pt x="13916" y="6309"/>
                      <a:pt x="13921" y="6366"/>
                      <a:pt x="13939" y="6419"/>
                    </a:cubicBezTo>
                    <a:cubicBezTo>
                      <a:pt x="13998" y="6597"/>
                      <a:pt x="14070" y="6099"/>
                      <a:pt x="14026" y="6628"/>
                    </a:cubicBezTo>
                    <a:cubicBezTo>
                      <a:pt x="14016" y="6744"/>
                      <a:pt x="13970" y="6854"/>
                      <a:pt x="13939" y="6966"/>
                    </a:cubicBezTo>
                    <a:cubicBezTo>
                      <a:pt x="13936" y="6976"/>
                      <a:pt x="13926" y="6983"/>
                      <a:pt x="13924" y="6994"/>
                    </a:cubicBezTo>
                    <a:cubicBezTo>
                      <a:pt x="13908" y="7084"/>
                      <a:pt x="13923" y="7180"/>
                      <a:pt x="13893" y="7267"/>
                    </a:cubicBezTo>
                    <a:cubicBezTo>
                      <a:pt x="13875" y="7321"/>
                      <a:pt x="13864" y="7388"/>
                      <a:pt x="13816" y="7418"/>
                    </a:cubicBezTo>
                    <a:cubicBezTo>
                      <a:pt x="13784" y="7438"/>
                      <a:pt x="13742" y="7453"/>
                      <a:pt x="13696" y="7462"/>
                    </a:cubicBezTo>
                    <a:cubicBezTo>
                      <a:pt x="13623" y="7214"/>
                      <a:pt x="13547" y="6966"/>
                      <a:pt x="13468" y="6719"/>
                    </a:cubicBezTo>
                    <a:cubicBezTo>
                      <a:pt x="13531" y="6704"/>
                      <a:pt x="13592" y="6666"/>
                      <a:pt x="13630" y="6627"/>
                    </a:cubicBezTo>
                    <a:cubicBezTo>
                      <a:pt x="13672" y="6584"/>
                      <a:pt x="13672" y="6515"/>
                      <a:pt x="13693" y="6459"/>
                    </a:cubicBezTo>
                    <a:cubicBezTo>
                      <a:pt x="13650" y="6482"/>
                      <a:pt x="13611" y="6515"/>
                      <a:pt x="13563" y="6527"/>
                    </a:cubicBezTo>
                    <a:close/>
                    <a:moveTo>
                      <a:pt x="14227" y="18741"/>
                    </a:moveTo>
                    <a:cubicBezTo>
                      <a:pt x="14263" y="18720"/>
                      <a:pt x="14309" y="18720"/>
                      <a:pt x="14345" y="18700"/>
                    </a:cubicBezTo>
                    <a:cubicBezTo>
                      <a:pt x="14403" y="18667"/>
                      <a:pt x="14416" y="18585"/>
                      <a:pt x="14466" y="18541"/>
                    </a:cubicBezTo>
                    <a:cubicBezTo>
                      <a:pt x="14479" y="18529"/>
                      <a:pt x="14502" y="18540"/>
                      <a:pt x="14517" y="18532"/>
                    </a:cubicBezTo>
                    <a:cubicBezTo>
                      <a:pt x="14637" y="18473"/>
                      <a:pt x="14748" y="18391"/>
                      <a:pt x="14872" y="18339"/>
                    </a:cubicBezTo>
                    <a:cubicBezTo>
                      <a:pt x="14899" y="18328"/>
                      <a:pt x="14932" y="18333"/>
                      <a:pt x="14957" y="18318"/>
                    </a:cubicBezTo>
                    <a:cubicBezTo>
                      <a:pt x="14987" y="18301"/>
                      <a:pt x="15014" y="18282"/>
                      <a:pt x="15041" y="18263"/>
                    </a:cubicBezTo>
                    <a:cubicBezTo>
                      <a:pt x="15026" y="18397"/>
                      <a:pt x="15008" y="18533"/>
                      <a:pt x="14993" y="18668"/>
                    </a:cubicBezTo>
                    <a:cubicBezTo>
                      <a:pt x="14659" y="18768"/>
                      <a:pt x="14319" y="18855"/>
                      <a:pt x="13980" y="18927"/>
                    </a:cubicBezTo>
                    <a:cubicBezTo>
                      <a:pt x="13978" y="18922"/>
                      <a:pt x="13977" y="18918"/>
                      <a:pt x="13976" y="18914"/>
                    </a:cubicBezTo>
                    <a:cubicBezTo>
                      <a:pt x="13970" y="18899"/>
                      <a:pt x="13925" y="18890"/>
                      <a:pt x="13939" y="18882"/>
                    </a:cubicBezTo>
                    <a:cubicBezTo>
                      <a:pt x="13981" y="18860"/>
                      <a:pt x="14036" y="18881"/>
                      <a:pt x="14077" y="18860"/>
                    </a:cubicBezTo>
                    <a:cubicBezTo>
                      <a:pt x="14135" y="18832"/>
                      <a:pt x="14172" y="18774"/>
                      <a:pt x="14227" y="18741"/>
                    </a:cubicBezTo>
                    <a:close/>
                    <a:moveTo>
                      <a:pt x="14209" y="9103"/>
                    </a:moveTo>
                    <a:cubicBezTo>
                      <a:pt x="14187" y="9068"/>
                      <a:pt x="14175" y="9028"/>
                      <a:pt x="14155" y="8992"/>
                    </a:cubicBezTo>
                    <a:cubicBezTo>
                      <a:pt x="14132" y="8953"/>
                      <a:pt x="14107" y="8915"/>
                      <a:pt x="14081" y="8878"/>
                    </a:cubicBezTo>
                    <a:cubicBezTo>
                      <a:pt x="14028" y="8664"/>
                      <a:pt x="13973" y="8451"/>
                      <a:pt x="13915" y="8238"/>
                    </a:cubicBezTo>
                    <a:cubicBezTo>
                      <a:pt x="13958" y="8142"/>
                      <a:pt x="13967" y="8032"/>
                      <a:pt x="13993" y="7930"/>
                    </a:cubicBezTo>
                    <a:cubicBezTo>
                      <a:pt x="13998" y="7907"/>
                      <a:pt x="14035" y="7855"/>
                      <a:pt x="14041" y="7878"/>
                    </a:cubicBezTo>
                    <a:cubicBezTo>
                      <a:pt x="14055" y="7944"/>
                      <a:pt x="14044" y="8014"/>
                      <a:pt x="14035" y="8081"/>
                    </a:cubicBezTo>
                    <a:cubicBezTo>
                      <a:pt x="14031" y="8120"/>
                      <a:pt x="13976" y="8165"/>
                      <a:pt x="14002" y="8193"/>
                    </a:cubicBezTo>
                    <a:cubicBezTo>
                      <a:pt x="14033" y="8227"/>
                      <a:pt x="14103" y="8165"/>
                      <a:pt x="14139" y="8193"/>
                    </a:cubicBezTo>
                    <a:cubicBezTo>
                      <a:pt x="14210" y="8248"/>
                      <a:pt x="14239" y="8342"/>
                      <a:pt x="14290" y="8416"/>
                    </a:cubicBezTo>
                    <a:cubicBezTo>
                      <a:pt x="14352" y="8504"/>
                      <a:pt x="14451" y="8564"/>
                      <a:pt x="14508" y="8655"/>
                    </a:cubicBezTo>
                    <a:cubicBezTo>
                      <a:pt x="14520" y="8675"/>
                      <a:pt x="14511" y="8703"/>
                      <a:pt x="14521" y="8724"/>
                    </a:cubicBezTo>
                    <a:cubicBezTo>
                      <a:pt x="14559" y="8802"/>
                      <a:pt x="14605" y="8876"/>
                      <a:pt x="14652" y="8950"/>
                    </a:cubicBezTo>
                    <a:cubicBezTo>
                      <a:pt x="14661" y="8965"/>
                      <a:pt x="14670" y="8978"/>
                      <a:pt x="14679" y="8989"/>
                    </a:cubicBezTo>
                    <a:cubicBezTo>
                      <a:pt x="14523" y="9030"/>
                      <a:pt x="14366" y="9067"/>
                      <a:pt x="14209" y="9103"/>
                    </a:cubicBezTo>
                    <a:close/>
                    <a:moveTo>
                      <a:pt x="12737" y="688"/>
                    </a:moveTo>
                    <a:cubicBezTo>
                      <a:pt x="12775" y="669"/>
                      <a:pt x="12764" y="607"/>
                      <a:pt x="12783" y="568"/>
                    </a:cubicBezTo>
                    <a:cubicBezTo>
                      <a:pt x="12870" y="598"/>
                      <a:pt x="12954" y="630"/>
                      <a:pt x="13033" y="664"/>
                    </a:cubicBezTo>
                    <a:cubicBezTo>
                      <a:pt x="13086" y="687"/>
                      <a:pt x="13136" y="711"/>
                      <a:pt x="13185" y="736"/>
                    </a:cubicBezTo>
                    <a:cubicBezTo>
                      <a:pt x="13090" y="737"/>
                      <a:pt x="12994" y="740"/>
                      <a:pt x="12898" y="741"/>
                    </a:cubicBezTo>
                    <a:cubicBezTo>
                      <a:pt x="12893" y="723"/>
                      <a:pt x="12897" y="693"/>
                      <a:pt x="12883" y="699"/>
                    </a:cubicBezTo>
                    <a:cubicBezTo>
                      <a:pt x="12862" y="709"/>
                      <a:pt x="12847" y="725"/>
                      <a:pt x="12833" y="743"/>
                    </a:cubicBezTo>
                    <a:cubicBezTo>
                      <a:pt x="12653" y="746"/>
                      <a:pt x="12473" y="749"/>
                      <a:pt x="12293" y="754"/>
                    </a:cubicBezTo>
                    <a:cubicBezTo>
                      <a:pt x="12045" y="760"/>
                      <a:pt x="11794" y="809"/>
                      <a:pt x="11549" y="866"/>
                    </a:cubicBezTo>
                    <a:cubicBezTo>
                      <a:pt x="11537" y="862"/>
                      <a:pt x="11524" y="857"/>
                      <a:pt x="11512" y="854"/>
                    </a:cubicBezTo>
                    <a:cubicBezTo>
                      <a:pt x="11668" y="797"/>
                      <a:pt x="11825" y="745"/>
                      <a:pt x="11985" y="701"/>
                    </a:cubicBezTo>
                    <a:cubicBezTo>
                      <a:pt x="12239" y="632"/>
                      <a:pt x="12492" y="582"/>
                      <a:pt x="12744" y="554"/>
                    </a:cubicBezTo>
                    <a:cubicBezTo>
                      <a:pt x="12752" y="557"/>
                      <a:pt x="12761" y="560"/>
                      <a:pt x="12769" y="563"/>
                    </a:cubicBezTo>
                    <a:cubicBezTo>
                      <a:pt x="12748" y="575"/>
                      <a:pt x="12726" y="588"/>
                      <a:pt x="12704" y="600"/>
                    </a:cubicBezTo>
                    <a:cubicBezTo>
                      <a:pt x="12704" y="600"/>
                      <a:pt x="12709" y="702"/>
                      <a:pt x="12737" y="688"/>
                    </a:cubicBezTo>
                    <a:close/>
                    <a:moveTo>
                      <a:pt x="9974" y="619"/>
                    </a:moveTo>
                    <a:cubicBezTo>
                      <a:pt x="9747" y="523"/>
                      <a:pt x="9539" y="457"/>
                      <a:pt x="9329" y="412"/>
                    </a:cubicBezTo>
                    <a:cubicBezTo>
                      <a:pt x="9492" y="376"/>
                      <a:pt x="9663" y="345"/>
                      <a:pt x="9842" y="322"/>
                    </a:cubicBezTo>
                    <a:cubicBezTo>
                      <a:pt x="10029" y="410"/>
                      <a:pt x="10233" y="582"/>
                      <a:pt x="10369" y="712"/>
                    </a:cubicBezTo>
                    <a:cubicBezTo>
                      <a:pt x="10437" y="776"/>
                      <a:pt x="10501" y="843"/>
                      <a:pt x="10564" y="912"/>
                    </a:cubicBezTo>
                    <a:cubicBezTo>
                      <a:pt x="10534" y="895"/>
                      <a:pt x="10505" y="878"/>
                      <a:pt x="10476" y="862"/>
                    </a:cubicBezTo>
                    <a:cubicBezTo>
                      <a:pt x="10313" y="773"/>
                      <a:pt x="10146" y="691"/>
                      <a:pt x="9974" y="619"/>
                    </a:cubicBezTo>
                    <a:close/>
                    <a:moveTo>
                      <a:pt x="10531" y="2115"/>
                    </a:moveTo>
                    <a:cubicBezTo>
                      <a:pt x="10557" y="2101"/>
                      <a:pt x="10593" y="2132"/>
                      <a:pt x="10620" y="2120"/>
                    </a:cubicBezTo>
                    <a:cubicBezTo>
                      <a:pt x="10634" y="2114"/>
                      <a:pt x="10610" y="2085"/>
                      <a:pt x="10620" y="2075"/>
                    </a:cubicBezTo>
                    <a:cubicBezTo>
                      <a:pt x="10641" y="2054"/>
                      <a:pt x="10709" y="2068"/>
                      <a:pt x="10701" y="2039"/>
                    </a:cubicBezTo>
                    <a:cubicBezTo>
                      <a:pt x="10686" y="1985"/>
                      <a:pt x="10610" y="1972"/>
                      <a:pt x="10579" y="1925"/>
                    </a:cubicBezTo>
                    <a:cubicBezTo>
                      <a:pt x="10576" y="1921"/>
                      <a:pt x="10563" y="1887"/>
                      <a:pt x="10551" y="1846"/>
                    </a:cubicBezTo>
                    <a:cubicBezTo>
                      <a:pt x="10566" y="1802"/>
                      <a:pt x="10582" y="1758"/>
                      <a:pt x="10598" y="1715"/>
                    </a:cubicBezTo>
                    <a:cubicBezTo>
                      <a:pt x="10605" y="1694"/>
                      <a:pt x="10614" y="1674"/>
                      <a:pt x="10621" y="1654"/>
                    </a:cubicBezTo>
                    <a:cubicBezTo>
                      <a:pt x="10624" y="1653"/>
                      <a:pt x="10626" y="1652"/>
                      <a:pt x="10628" y="1651"/>
                    </a:cubicBezTo>
                    <a:cubicBezTo>
                      <a:pt x="10672" y="1626"/>
                      <a:pt x="10706" y="1585"/>
                      <a:pt x="10753" y="1564"/>
                    </a:cubicBezTo>
                    <a:cubicBezTo>
                      <a:pt x="10771" y="1555"/>
                      <a:pt x="10791" y="1553"/>
                      <a:pt x="10812" y="1551"/>
                    </a:cubicBezTo>
                    <a:cubicBezTo>
                      <a:pt x="10857" y="1870"/>
                      <a:pt x="10898" y="2191"/>
                      <a:pt x="10934" y="2512"/>
                    </a:cubicBezTo>
                    <a:cubicBezTo>
                      <a:pt x="10934" y="2512"/>
                      <a:pt x="10934" y="2512"/>
                      <a:pt x="10933" y="2513"/>
                    </a:cubicBezTo>
                    <a:cubicBezTo>
                      <a:pt x="10933" y="2521"/>
                      <a:pt x="10934" y="2530"/>
                      <a:pt x="10937" y="2539"/>
                    </a:cubicBezTo>
                    <a:cubicBezTo>
                      <a:pt x="10943" y="2591"/>
                      <a:pt x="10948" y="2643"/>
                      <a:pt x="10954" y="2695"/>
                    </a:cubicBezTo>
                    <a:cubicBezTo>
                      <a:pt x="10781" y="2773"/>
                      <a:pt x="10575" y="2752"/>
                      <a:pt x="10387" y="2781"/>
                    </a:cubicBezTo>
                    <a:cubicBezTo>
                      <a:pt x="10370" y="2784"/>
                      <a:pt x="10353" y="2784"/>
                      <a:pt x="10336" y="2789"/>
                    </a:cubicBezTo>
                    <a:cubicBezTo>
                      <a:pt x="10302" y="2799"/>
                      <a:pt x="10267" y="2809"/>
                      <a:pt x="10233" y="2819"/>
                    </a:cubicBezTo>
                    <a:cubicBezTo>
                      <a:pt x="10292" y="2624"/>
                      <a:pt x="10352" y="2429"/>
                      <a:pt x="10416" y="2236"/>
                    </a:cubicBezTo>
                    <a:cubicBezTo>
                      <a:pt x="10439" y="2189"/>
                      <a:pt x="10472" y="2148"/>
                      <a:pt x="10531" y="2115"/>
                    </a:cubicBezTo>
                    <a:close/>
                    <a:moveTo>
                      <a:pt x="7894" y="1360"/>
                    </a:moveTo>
                    <a:cubicBezTo>
                      <a:pt x="7822" y="1354"/>
                      <a:pt x="7750" y="1351"/>
                      <a:pt x="7678" y="1349"/>
                    </a:cubicBezTo>
                    <a:cubicBezTo>
                      <a:pt x="7689" y="1328"/>
                      <a:pt x="7700" y="1306"/>
                      <a:pt x="7713" y="1284"/>
                    </a:cubicBezTo>
                    <a:cubicBezTo>
                      <a:pt x="8130" y="1210"/>
                      <a:pt x="8559" y="1134"/>
                      <a:pt x="8972" y="1134"/>
                    </a:cubicBezTo>
                    <a:cubicBezTo>
                      <a:pt x="8980" y="1134"/>
                      <a:pt x="8986" y="1134"/>
                      <a:pt x="8992" y="1134"/>
                    </a:cubicBezTo>
                    <a:cubicBezTo>
                      <a:pt x="9201" y="1135"/>
                      <a:pt x="9484" y="1138"/>
                      <a:pt x="9762" y="1141"/>
                    </a:cubicBezTo>
                    <a:cubicBezTo>
                      <a:pt x="9180" y="1201"/>
                      <a:pt x="8605" y="1288"/>
                      <a:pt x="8024" y="1433"/>
                    </a:cubicBezTo>
                    <a:cubicBezTo>
                      <a:pt x="7890" y="1466"/>
                      <a:pt x="7757" y="1501"/>
                      <a:pt x="7624" y="1537"/>
                    </a:cubicBezTo>
                    <a:cubicBezTo>
                      <a:pt x="7627" y="1513"/>
                      <a:pt x="7631" y="1490"/>
                      <a:pt x="7637" y="1466"/>
                    </a:cubicBezTo>
                    <a:cubicBezTo>
                      <a:pt x="7657" y="1466"/>
                      <a:pt x="7678" y="1477"/>
                      <a:pt x="7696" y="1469"/>
                    </a:cubicBezTo>
                    <a:cubicBezTo>
                      <a:pt x="7749" y="1447"/>
                      <a:pt x="7793" y="1407"/>
                      <a:pt x="7843" y="1380"/>
                    </a:cubicBezTo>
                    <a:cubicBezTo>
                      <a:pt x="7859" y="1371"/>
                      <a:pt x="7912" y="1362"/>
                      <a:pt x="7894" y="1360"/>
                    </a:cubicBezTo>
                    <a:close/>
                    <a:moveTo>
                      <a:pt x="7527" y="1664"/>
                    </a:moveTo>
                    <a:cubicBezTo>
                      <a:pt x="7537" y="1761"/>
                      <a:pt x="7567" y="1855"/>
                      <a:pt x="7615" y="1945"/>
                    </a:cubicBezTo>
                    <a:cubicBezTo>
                      <a:pt x="7102" y="2159"/>
                      <a:pt x="6602" y="2402"/>
                      <a:pt x="6117" y="2675"/>
                    </a:cubicBezTo>
                    <a:cubicBezTo>
                      <a:pt x="5654" y="2935"/>
                      <a:pt x="5196" y="3230"/>
                      <a:pt x="4751" y="3554"/>
                    </a:cubicBezTo>
                    <a:cubicBezTo>
                      <a:pt x="4691" y="3399"/>
                      <a:pt x="4657" y="3236"/>
                      <a:pt x="4658" y="3064"/>
                    </a:cubicBezTo>
                    <a:cubicBezTo>
                      <a:pt x="4658" y="3000"/>
                      <a:pt x="4663" y="2934"/>
                      <a:pt x="4673" y="2867"/>
                    </a:cubicBezTo>
                    <a:cubicBezTo>
                      <a:pt x="4679" y="2825"/>
                      <a:pt x="4687" y="2784"/>
                      <a:pt x="4697" y="2743"/>
                    </a:cubicBezTo>
                    <a:cubicBezTo>
                      <a:pt x="5556" y="2300"/>
                      <a:pt x="6511" y="1946"/>
                      <a:pt x="7527" y="1664"/>
                    </a:cubicBezTo>
                    <a:close/>
                    <a:moveTo>
                      <a:pt x="7426" y="1335"/>
                    </a:moveTo>
                    <a:cubicBezTo>
                      <a:pt x="7473" y="1327"/>
                      <a:pt x="7520" y="1318"/>
                      <a:pt x="7568" y="1310"/>
                    </a:cubicBezTo>
                    <a:cubicBezTo>
                      <a:pt x="7576" y="1309"/>
                      <a:pt x="7584" y="1307"/>
                      <a:pt x="7593" y="1306"/>
                    </a:cubicBezTo>
                    <a:cubicBezTo>
                      <a:pt x="7586" y="1319"/>
                      <a:pt x="7581" y="1333"/>
                      <a:pt x="7576" y="1347"/>
                    </a:cubicBezTo>
                    <a:cubicBezTo>
                      <a:pt x="7528" y="1346"/>
                      <a:pt x="7480" y="1344"/>
                      <a:pt x="7432" y="1341"/>
                    </a:cubicBezTo>
                    <a:cubicBezTo>
                      <a:pt x="7430" y="1341"/>
                      <a:pt x="7428" y="1338"/>
                      <a:pt x="7426" y="1335"/>
                    </a:cubicBezTo>
                    <a:close/>
                    <a:moveTo>
                      <a:pt x="7357" y="1348"/>
                    </a:moveTo>
                    <a:cubicBezTo>
                      <a:pt x="7373" y="1345"/>
                      <a:pt x="7389" y="1342"/>
                      <a:pt x="7405" y="1339"/>
                    </a:cubicBezTo>
                    <a:cubicBezTo>
                      <a:pt x="7381" y="1358"/>
                      <a:pt x="7353" y="1393"/>
                      <a:pt x="7351" y="1372"/>
                    </a:cubicBezTo>
                    <a:cubicBezTo>
                      <a:pt x="7350" y="1364"/>
                      <a:pt x="7353" y="1356"/>
                      <a:pt x="7357" y="1348"/>
                    </a:cubicBezTo>
                    <a:close/>
                    <a:moveTo>
                      <a:pt x="5382" y="1723"/>
                    </a:moveTo>
                    <a:cubicBezTo>
                      <a:pt x="5386" y="1720"/>
                      <a:pt x="5390" y="1717"/>
                      <a:pt x="5394" y="1714"/>
                    </a:cubicBezTo>
                    <a:cubicBezTo>
                      <a:pt x="5408" y="1707"/>
                      <a:pt x="5422" y="1700"/>
                      <a:pt x="5436" y="1693"/>
                    </a:cubicBezTo>
                    <a:cubicBezTo>
                      <a:pt x="5419" y="1704"/>
                      <a:pt x="5401" y="1714"/>
                      <a:pt x="5382" y="1723"/>
                    </a:cubicBezTo>
                    <a:close/>
                    <a:moveTo>
                      <a:pt x="7356" y="1348"/>
                    </a:moveTo>
                    <a:cubicBezTo>
                      <a:pt x="7353" y="1358"/>
                      <a:pt x="7304" y="1369"/>
                      <a:pt x="7287" y="1383"/>
                    </a:cubicBezTo>
                    <a:cubicBezTo>
                      <a:pt x="7239" y="1422"/>
                      <a:pt x="7194" y="1466"/>
                      <a:pt x="7147" y="1508"/>
                    </a:cubicBezTo>
                    <a:cubicBezTo>
                      <a:pt x="7147" y="1508"/>
                      <a:pt x="7256" y="1564"/>
                      <a:pt x="7314" y="1559"/>
                    </a:cubicBezTo>
                    <a:cubicBezTo>
                      <a:pt x="7390" y="1553"/>
                      <a:pt x="7461" y="1523"/>
                      <a:pt x="7534" y="1496"/>
                    </a:cubicBezTo>
                    <a:cubicBezTo>
                      <a:pt x="7530" y="1519"/>
                      <a:pt x="7528" y="1541"/>
                      <a:pt x="7526" y="1564"/>
                    </a:cubicBezTo>
                    <a:cubicBezTo>
                      <a:pt x="6527" y="1840"/>
                      <a:pt x="5585" y="2185"/>
                      <a:pt x="4731" y="2617"/>
                    </a:cubicBezTo>
                    <a:cubicBezTo>
                      <a:pt x="4814" y="2366"/>
                      <a:pt x="4962" y="2142"/>
                      <a:pt x="5149" y="1943"/>
                    </a:cubicBezTo>
                    <a:cubicBezTo>
                      <a:pt x="5782" y="1664"/>
                      <a:pt x="6459" y="1510"/>
                      <a:pt x="7356" y="1348"/>
                    </a:cubicBezTo>
                    <a:close/>
                    <a:moveTo>
                      <a:pt x="4672" y="3612"/>
                    </a:moveTo>
                    <a:cubicBezTo>
                      <a:pt x="3847" y="4223"/>
                      <a:pt x="3073" y="4937"/>
                      <a:pt x="2403" y="5733"/>
                    </a:cubicBezTo>
                    <a:cubicBezTo>
                      <a:pt x="2341" y="5490"/>
                      <a:pt x="2358" y="5365"/>
                      <a:pt x="2347" y="4961"/>
                    </a:cubicBezTo>
                    <a:cubicBezTo>
                      <a:pt x="2347" y="4955"/>
                      <a:pt x="2347" y="4949"/>
                      <a:pt x="2347" y="4943"/>
                    </a:cubicBezTo>
                    <a:cubicBezTo>
                      <a:pt x="2346" y="4736"/>
                      <a:pt x="2443" y="4483"/>
                      <a:pt x="2528" y="4287"/>
                    </a:cubicBezTo>
                    <a:cubicBezTo>
                      <a:pt x="2532" y="4279"/>
                      <a:pt x="2536" y="4271"/>
                      <a:pt x="2539" y="4263"/>
                    </a:cubicBezTo>
                    <a:cubicBezTo>
                      <a:pt x="3125" y="3691"/>
                      <a:pt x="3816" y="3208"/>
                      <a:pt x="4587" y="2800"/>
                    </a:cubicBezTo>
                    <a:cubicBezTo>
                      <a:pt x="4583" y="2818"/>
                      <a:pt x="4580" y="2835"/>
                      <a:pt x="4577" y="2853"/>
                    </a:cubicBezTo>
                    <a:cubicBezTo>
                      <a:pt x="4567" y="2925"/>
                      <a:pt x="4562" y="2995"/>
                      <a:pt x="4562" y="3064"/>
                    </a:cubicBezTo>
                    <a:cubicBezTo>
                      <a:pt x="4563" y="3259"/>
                      <a:pt x="4603" y="3441"/>
                      <a:pt x="4672" y="3612"/>
                    </a:cubicBezTo>
                    <a:close/>
                    <a:moveTo>
                      <a:pt x="2562" y="14856"/>
                    </a:moveTo>
                    <a:cubicBezTo>
                      <a:pt x="2562" y="14705"/>
                      <a:pt x="2565" y="14554"/>
                      <a:pt x="2574" y="14405"/>
                    </a:cubicBezTo>
                    <a:cubicBezTo>
                      <a:pt x="3316" y="14947"/>
                      <a:pt x="4156" y="15381"/>
                      <a:pt x="5011" y="15714"/>
                    </a:cubicBezTo>
                    <a:cubicBezTo>
                      <a:pt x="5006" y="16222"/>
                      <a:pt x="5002" y="16730"/>
                      <a:pt x="5001" y="17238"/>
                    </a:cubicBezTo>
                    <a:cubicBezTo>
                      <a:pt x="5001" y="17240"/>
                      <a:pt x="5001" y="17243"/>
                      <a:pt x="5001" y="17245"/>
                    </a:cubicBezTo>
                    <a:cubicBezTo>
                      <a:pt x="5001" y="17540"/>
                      <a:pt x="5061" y="17828"/>
                      <a:pt x="5094" y="18113"/>
                    </a:cubicBezTo>
                    <a:cubicBezTo>
                      <a:pt x="5095" y="18117"/>
                      <a:pt x="5095" y="18121"/>
                      <a:pt x="5096" y="18125"/>
                    </a:cubicBezTo>
                    <a:cubicBezTo>
                      <a:pt x="4255" y="17769"/>
                      <a:pt x="3449" y="17321"/>
                      <a:pt x="2743" y="16769"/>
                    </a:cubicBezTo>
                    <a:cubicBezTo>
                      <a:pt x="2700" y="16597"/>
                      <a:pt x="2663" y="16421"/>
                      <a:pt x="2645" y="16249"/>
                    </a:cubicBezTo>
                    <a:cubicBezTo>
                      <a:pt x="2617" y="15987"/>
                      <a:pt x="2592" y="15724"/>
                      <a:pt x="2568" y="15462"/>
                    </a:cubicBezTo>
                    <a:cubicBezTo>
                      <a:pt x="2565" y="15427"/>
                      <a:pt x="2563" y="15392"/>
                      <a:pt x="2563" y="15358"/>
                    </a:cubicBezTo>
                    <a:cubicBezTo>
                      <a:pt x="2563" y="15354"/>
                      <a:pt x="2563" y="15351"/>
                      <a:pt x="2563" y="15349"/>
                    </a:cubicBezTo>
                    <a:cubicBezTo>
                      <a:pt x="2563" y="15305"/>
                      <a:pt x="2564" y="15262"/>
                      <a:pt x="2564" y="15219"/>
                    </a:cubicBezTo>
                    <a:cubicBezTo>
                      <a:pt x="2564" y="15098"/>
                      <a:pt x="2562" y="14977"/>
                      <a:pt x="2562" y="14856"/>
                    </a:cubicBezTo>
                    <a:close/>
                    <a:moveTo>
                      <a:pt x="10471" y="20810"/>
                    </a:moveTo>
                    <a:cubicBezTo>
                      <a:pt x="9852" y="20785"/>
                      <a:pt x="9356" y="20755"/>
                      <a:pt x="8730" y="20668"/>
                    </a:cubicBezTo>
                    <a:cubicBezTo>
                      <a:pt x="8677" y="20660"/>
                      <a:pt x="8623" y="20652"/>
                      <a:pt x="8570" y="20644"/>
                    </a:cubicBezTo>
                    <a:cubicBezTo>
                      <a:pt x="8501" y="20422"/>
                      <a:pt x="8456" y="20184"/>
                      <a:pt x="8427" y="19957"/>
                    </a:cubicBezTo>
                    <a:cubicBezTo>
                      <a:pt x="8392" y="19685"/>
                      <a:pt x="8339" y="19418"/>
                      <a:pt x="8332" y="19152"/>
                    </a:cubicBezTo>
                    <a:cubicBezTo>
                      <a:pt x="8687" y="19212"/>
                      <a:pt x="9058" y="19263"/>
                      <a:pt x="9396" y="19290"/>
                    </a:cubicBezTo>
                    <a:cubicBezTo>
                      <a:pt x="9468" y="19364"/>
                      <a:pt x="9529" y="19389"/>
                      <a:pt x="9581" y="19455"/>
                    </a:cubicBezTo>
                    <a:cubicBezTo>
                      <a:pt x="9647" y="19539"/>
                      <a:pt x="9586" y="19599"/>
                      <a:pt x="9625" y="19707"/>
                    </a:cubicBezTo>
                    <a:cubicBezTo>
                      <a:pt x="9660" y="19805"/>
                      <a:pt x="9712" y="19896"/>
                      <a:pt x="9758" y="19989"/>
                    </a:cubicBezTo>
                    <a:cubicBezTo>
                      <a:pt x="9840" y="20155"/>
                      <a:pt x="9937" y="20178"/>
                      <a:pt x="10089" y="20263"/>
                    </a:cubicBezTo>
                    <a:cubicBezTo>
                      <a:pt x="10183" y="20315"/>
                      <a:pt x="10178" y="20370"/>
                      <a:pt x="10260" y="20456"/>
                    </a:cubicBezTo>
                    <a:cubicBezTo>
                      <a:pt x="10299" y="20496"/>
                      <a:pt x="10345" y="20526"/>
                      <a:pt x="10389" y="20560"/>
                    </a:cubicBezTo>
                    <a:cubicBezTo>
                      <a:pt x="10412" y="20579"/>
                      <a:pt x="10445" y="20588"/>
                      <a:pt x="10461" y="20613"/>
                    </a:cubicBezTo>
                    <a:cubicBezTo>
                      <a:pt x="10573" y="20791"/>
                      <a:pt x="10158" y="20575"/>
                      <a:pt x="10471" y="20810"/>
                    </a:cubicBezTo>
                    <a:close/>
                    <a:moveTo>
                      <a:pt x="20658" y="9933"/>
                    </a:moveTo>
                    <a:cubicBezTo>
                      <a:pt x="20673" y="9970"/>
                      <a:pt x="20706" y="9998"/>
                      <a:pt x="20718" y="10036"/>
                    </a:cubicBezTo>
                    <a:cubicBezTo>
                      <a:pt x="20963" y="10820"/>
                      <a:pt x="20693" y="10065"/>
                      <a:pt x="20851" y="10523"/>
                    </a:cubicBezTo>
                    <a:cubicBezTo>
                      <a:pt x="20887" y="10628"/>
                      <a:pt x="20929" y="10732"/>
                      <a:pt x="20963" y="10838"/>
                    </a:cubicBezTo>
                    <a:cubicBezTo>
                      <a:pt x="20969" y="10856"/>
                      <a:pt x="20965" y="10875"/>
                      <a:pt x="20969" y="10893"/>
                    </a:cubicBezTo>
                    <a:cubicBezTo>
                      <a:pt x="20991" y="10989"/>
                      <a:pt x="20988" y="11096"/>
                      <a:pt x="21040" y="11179"/>
                    </a:cubicBezTo>
                    <a:cubicBezTo>
                      <a:pt x="21050" y="11195"/>
                      <a:pt x="21070" y="11180"/>
                      <a:pt x="21086" y="11158"/>
                    </a:cubicBezTo>
                    <a:cubicBezTo>
                      <a:pt x="21111" y="11316"/>
                      <a:pt x="21134" y="11475"/>
                      <a:pt x="21149" y="11634"/>
                    </a:cubicBezTo>
                    <a:cubicBezTo>
                      <a:pt x="20911" y="12265"/>
                      <a:pt x="20539" y="12829"/>
                      <a:pt x="20082" y="13328"/>
                    </a:cubicBezTo>
                    <a:cubicBezTo>
                      <a:pt x="20018" y="12643"/>
                      <a:pt x="19884" y="11966"/>
                      <a:pt x="19713" y="11333"/>
                    </a:cubicBezTo>
                    <a:cubicBezTo>
                      <a:pt x="19644" y="11074"/>
                      <a:pt x="19565" y="10818"/>
                      <a:pt x="19479" y="10564"/>
                    </a:cubicBezTo>
                    <a:cubicBezTo>
                      <a:pt x="19868" y="10196"/>
                      <a:pt x="20202" y="9782"/>
                      <a:pt x="20448" y="9319"/>
                    </a:cubicBezTo>
                    <a:cubicBezTo>
                      <a:pt x="20514" y="9530"/>
                      <a:pt x="20576" y="9729"/>
                      <a:pt x="20658" y="9933"/>
                    </a:cubicBezTo>
                    <a:close/>
                    <a:moveTo>
                      <a:pt x="21016" y="7618"/>
                    </a:moveTo>
                    <a:cubicBezTo>
                      <a:pt x="21113" y="7928"/>
                      <a:pt x="21197" y="8241"/>
                      <a:pt x="21265" y="8559"/>
                    </a:cubicBezTo>
                    <a:cubicBezTo>
                      <a:pt x="21212" y="8385"/>
                      <a:pt x="21152" y="8209"/>
                      <a:pt x="21082" y="8025"/>
                    </a:cubicBezTo>
                    <a:cubicBezTo>
                      <a:pt x="21068" y="7988"/>
                      <a:pt x="21052" y="7951"/>
                      <a:pt x="21037" y="7914"/>
                    </a:cubicBezTo>
                    <a:cubicBezTo>
                      <a:pt x="21035" y="7896"/>
                      <a:pt x="21033" y="7879"/>
                      <a:pt x="21032" y="7861"/>
                    </a:cubicBezTo>
                    <a:cubicBezTo>
                      <a:pt x="21027" y="7812"/>
                      <a:pt x="21038" y="7760"/>
                      <a:pt x="21028" y="7711"/>
                    </a:cubicBezTo>
                    <a:cubicBezTo>
                      <a:pt x="21016" y="7654"/>
                      <a:pt x="20996" y="7599"/>
                      <a:pt x="20971" y="7547"/>
                    </a:cubicBezTo>
                    <a:cubicBezTo>
                      <a:pt x="20989" y="7571"/>
                      <a:pt x="21003" y="7594"/>
                      <a:pt x="21016" y="7618"/>
                    </a:cubicBezTo>
                    <a:close/>
                    <a:moveTo>
                      <a:pt x="98" y="10938"/>
                    </a:moveTo>
                    <a:cubicBezTo>
                      <a:pt x="97" y="10888"/>
                      <a:pt x="96" y="10838"/>
                      <a:pt x="96" y="10787"/>
                    </a:cubicBezTo>
                    <a:cubicBezTo>
                      <a:pt x="96" y="10698"/>
                      <a:pt x="98" y="10608"/>
                      <a:pt x="100" y="10519"/>
                    </a:cubicBezTo>
                    <a:cubicBezTo>
                      <a:pt x="105" y="10586"/>
                      <a:pt x="111" y="10653"/>
                      <a:pt x="119" y="10719"/>
                    </a:cubicBezTo>
                    <a:cubicBezTo>
                      <a:pt x="111" y="10792"/>
                      <a:pt x="104" y="10865"/>
                      <a:pt x="98" y="10938"/>
                    </a:cubicBezTo>
                    <a:close/>
                    <a:moveTo>
                      <a:pt x="20604" y="6275"/>
                    </a:moveTo>
                    <a:cubicBezTo>
                      <a:pt x="20603" y="6273"/>
                      <a:pt x="20602" y="6269"/>
                      <a:pt x="20601" y="6269"/>
                    </a:cubicBezTo>
                    <a:lnTo>
                      <a:pt x="20601" y="6269"/>
                    </a:lnTo>
                    <a:cubicBezTo>
                      <a:pt x="20080" y="5124"/>
                      <a:pt x="19366" y="4102"/>
                      <a:pt x="18479" y="3205"/>
                    </a:cubicBezTo>
                    <a:cubicBezTo>
                      <a:pt x="18463" y="3188"/>
                      <a:pt x="18447" y="3169"/>
                      <a:pt x="18430" y="3153"/>
                    </a:cubicBezTo>
                    <a:lnTo>
                      <a:pt x="18429" y="3154"/>
                    </a:lnTo>
                    <a:cubicBezTo>
                      <a:pt x="18348" y="3073"/>
                      <a:pt x="18265" y="2993"/>
                      <a:pt x="18182" y="2915"/>
                    </a:cubicBezTo>
                    <a:lnTo>
                      <a:pt x="18182" y="2914"/>
                    </a:lnTo>
                    <a:lnTo>
                      <a:pt x="18182" y="2914"/>
                    </a:lnTo>
                    <a:cubicBezTo>
                      <a:pt x="18176" y="2909"/>
                      <a:pt x="18170" y="2904"/>
                      <a:pt x="18164" y="2899"/>
                    </a:cubicBezTo>
                    <a:cubicBezTo>
                      <a:pt x="17506" y="2286"/>
                      <a:pt x="16763" y="1748"/>
                      <a:pt x="15942" y="1305"/>
                    </a:cubicBezTo>
                    <a:lnTo>
                      <a:pt x="15943" y="1303"/>
                    </a:lnTo>
                    <a:cubicBezTo>
                      <a:pt x="15930" y="1296"/>
                      <a:pt x="15916" y="1290"/>
                      <a:pt x="15902" y="1283"/>
                    </a:cubicBezTo>
                    <a:cubicBezTo>
                      <a:pt x="15731" y="1192"/>
                      <a:pt x="15557" y="1104"/>
                      <a:pt x="15379" y="1021"/>
                    </a:cubicBezTo>
                    <a:cubicBezTo>
                      <a:pt x="15342" y="1003"/>
                      <a:pt x="15306" y="986"/>
                      <a:pt x="15270" y="969"/>
                    </a:cubicBezTo>
                    <a:lnTo>
                      <a:pt x="15269" y="971"/>
                    </a:lnTo>
                    <a:cubicBezTo>
                      <a:pt x="15179" y="930"/>
                      <a:pt x="15088" y="890"/>
                      <a:pt x="14996" y="851"/>
                    </a:cubicBezTo>
                    <a:cubicBezTo>
                      <a:pt x="14764" y="753"/>
                      <a:pt x="14530" y="665"/>
                      <a:pt x="14296" y="584"/>
                    </a:cubicBezTo>
                    <a:lnTo>
                      <a:pt x="14296" y="583"/>
                    </a:lnTo>
                    <a:cubicBezTo>
                      <a:pt x="14290" y="581"/>
                      <a:pt x="14283" y="580"/>
                      <a:pt x="14276" y="578"/>
                    </a:cubicBezTo>
                    <a:cubicBezTo>
                      <a:pt x="13132" y="187"/>
                      <a:pt x="11960" y="0"/>
                      <a:pt x="10805" y="0"/>
                    </a:cubicBezTo>
                    <a:cubicBezTo>
                      <a:pt x="6593" y="0"/>
                      <a:pt x="2591" y="2478"/>
                      <a:pt x="851" y="6599"/>
                    </a:cubicBezTo>
                    <a:cubicBezTo>
                      <a:pt x="274" y="7968"/>
                      <a:pt x="0" y="9389"/>
                      <a:pt x="0" y="10787"/>
                    </a:cubicBezTo>
                    <a:cubicBezTo>
                      <a:pt x="0" y="11360"/>
                      <a:pt x="46" y="11928"/>
                      <a:pt x="136" y="12487"/>
                    </a:cubicBezTo>
                    <a:cubicBezTo>
                      <a:pt x="137" y="12498"/>
                      <a:pt x="138" y="12510"/>
                      <a:pt x="140" y="12521"/>
                    </a:cubicBezTo>
                    <a:lnTo>
                      <a:pt x="141" y="12514"/>
                    </a:lnTo>
                    <a:cubicBezTo>
                      <a:pt x="200" y="12877"/>
                      <a:pt x="278" y="13267"/>
                      <a:pt x="374" y="13585"/>
                    </a:cubicBezTo>
                    <a:lnTo>
                      <a:pt x="374" y="13585"/>
                    </a:lnTo>
                    <a:cubicBezTo>
                      <a:pt x="374" y="13585"/>
                      <a:pt x="375" y="13595"/>
                      <a:pt x="376" y="13597"/>
                    </a:cubicBezTo>
                    <a:cubicBezTo>
                      <a:pt x="1199" y="16637"/>
                      <a:pt x="3341" y="19292"/>
                      <a:pt x="6436" y="20657"/>
                    </a:cubicBezTo>
                    <a:cubicBezTo>
                      <a:pt x="6441" y="20660"/>
                      <a:pt x="6446" y="20665"/>
                      <a:pt x="6451" y="20667"/>
                    </a:cubicBezTo>
                    <a:lnTo>
                      <a:pt x="6452" y="20666"/>
                    </a:lnTo>
                    <a:cubicBezTo>
                      <a:pt x="6502" y="20688"/>
                      <a:pt x="6553" y="20719"/>
                      <a:pt x="6604" y="20741"/>
                    </a:cubicBezTo>
                    <a:cubicBezTo>
                      <a:pt x="7974" y="21318"/>
                      <a:pt x="9396" y="21600"/>
                      <a:pt x="10795" y="21600"/>
                    </a:cubicBezTo>
                    <a:lnTo>
                      <a:pt x="10796" y="21600"/>
                    </a:lnTo>
                    <a:cubicBezTo>
                      <a:pt x="11868" y="21600"/>
                      <a:pt x="12934" y="21431"/>
                      <a:pt x="13946" y="21123"/>
                    </a:cubicBezTo>
                    <a:lnTo>
                      <a:pt x="13955" y="21120"/>
                    </a:lnTo>
                    <a:lnTo>
                      <a:pt x="13955" y="21120"/>
                    </a:lnTo>
                    <a:cubicBezTo>
                      <a:pt x="13955" y="21114"/>
                      <a:pt x="13973" y="21109"/>
                      <a:pt x="13985" y="21103"/>
                    </a:cubicBezTo>
                    <a:cubicBezTo>
                      <a:pt x="14865" y="20832"/>
                      <a:pt x="15705" y="20449"/>
                      <a:pt x="16490" y="19964"/>
                    </a:cubicBezTo>
                    <a:lnTo>
                      <a:pt x="16490" y="19964"/>
                    </a:lnTo>
                    <a:lnTo>
                      <a:pt x="16490" y="19964"/>
                    </a:lnTo>
                    <a:cubicBezTo>
                      <a:pt x="16491" y="19963"/>
                      <a:pt x="16492" y="19963"/>
                      <a:pt x="16493" y="19962"/>
                    </a:cubicBezTo>
                    <a:lnTo>
                      <a:pt x="16492" y="19964"/>
                    </a:lnTo>
                    <a:cubicBezTo>
                      <a:pt x="16498" y="19960"/>
                      <a:pt x="16502" y="19956"/>
                      <a:pt x="16508" y="19952"/>
                    </a:cubicBezTo>
                    <a:cubicBezTo>
                      <a:pt x="18339" y="18815"/>
                      <a:pt x="19847" y="17120"/>
                      <a:pt x="20749" y="14985"/>
                    </a:cubicBezTo>
                    <a:cubicBezTo>
                      <a:pt x="21327" y="13616"/>
                      <a:pt x="21600" y="12195"/>
                      <a:pt x="21600" y="10797"/>
                    </a:cubicBezTo>
                    <a:cubicBezTo>
                      <a:pt x="21600" y="9225"/>
                      <a:pt x="21253" y="7682"/>
                      <a:pt x="20604" y="6275"/>
                    </a:cubicBezTo>
                    <a:close/>
                  </a:path>
                </a:pathLst>
              </a:custGeom>
              <a:solidFill>
                <a:schemeClr val="tx2">
                  <a:lumMod val="40000"/>
                  <a:lumOff val="60000"/>
                </a:schemeClr>
              </a:solidFill>
              <a:ln w="12700" cap="flat">
                <a:noFill/>
                <a:miter lim="400000"/>
              </a:ln>
              <a:effectLst/>
            </p:spPr>
            <p:txBody>
              <a:bodyPr anchor="ctr"/>
              <a:lstStyle/>
              <a:p>
                <a:pPr algn="ctr"/>
                <a:endParaRPr>
                  <a:ea typeface="微软雅黑 Light" panose="020B0502040204020203" pitchFamily="34" charset="-122"/>
                  <a:cs typeface="+mn-ea"/>
                  <a:sym typeface="+mn-lt"/>
                </a:endParaRPr>
              </a:p>
            </p:txBody>
          </p:sp>
        </p:grpSp>
        <p:sp>
          <p:nvSpPr>
            <p:cNvPr id="14" name="iS1ide-Freeform: Shape 13"/>
            <p:cNvSpPr/>
            <p:nvPr/>
          </p:nvSpPr>
          <p:spPr>
            <a:xfrm flipH="1">
              <a:off x="6027624" y="3722773"/>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15" name="iS1ide-Freeform: Shape 14"/>
            <p:cNvSpPr/>
            <p:nvPr/>
          </p:nvSpPr>
          <p:spPr>
            <a:xfrm flipH="1">
              <a:off x="5349167" y="3035022"/>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16" name="iS1ide-Freeform: Shape 15"/>
            <p:cNvSpPr/>
            <p:nvPr/>
          </p:nvSpPr>
          <p:spPr>
            <a:xfrm flipH="1">
              <a:off x="6687493" y="2124215"/>
              <a:ext cx="136754" cy="136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17" name="iS1ide-Freeform: Shape 16"/>
            <p:cNvSpPr/>
            <p:nvPr/>
          </p:nvSpPr>
          <p:spPr>
            <a:xfrm flipH="1">
              <a:off x="6882667" y="4317585"/>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18" name="iS1ide-Freeform: Shape 17"/>
            <p:cNvSpPr/>
            <p:nvPr/>
          </p:nvSpPr>
          <p:spPr>
            <a:xfrm flipH="1">
              <a:off x="4995998" y="3448284"/>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19" name="iS1ide-Freeform: Shape 18"/>
            <p:cNvSpPr/>
            <p:nvPr/>
          </p:nvSpPr>
          <p:spPr>
            <a:xfrm flipH="1">
              <a:off x="6269267" y="4916725"/>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20" name="iS1ide-Freeform: Shape 19"/>
            <p:cNvSpPr/>
            <p:nvPr/>
          </p:nvSpPr>
          <p:spPr>
            <a:xfrm flipH="1">
              <a:off x="7068544" y="2476160"/>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21" name="iS1ide-Freeform: Shape 20"/>
            <p:cNvSpPr/>
            <p:nvPr/>
          </p:nvSpPr>
          <p:spPr>
            <a:xfrm flipH="1">
              <a:off x="6789726" y="3879544"/>
              <a:ext cx="136754" cy="136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22" name="iS1ide-Freeform: Shape 21"/>
            <p:cNvSpPr/>
            <p:nvPr/>
          </p:nvSpPr>
          <p:spPr>
            <a:xfrm flipH="1">
              <a:off x="5265521" y="3722772"/>
              <a:ext cx="136754" cy="136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23" name="iS1ide-Freeform: Shape 22"/>
            <p:cNvSpPr/>
            <p:nvPr/>
          </p:nvSpPr>
          <p:spPr>
            <a:xfrm flipH="1">
              <a:off x="6176327" y="4318953"/>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24" name="iS1ide-Freeform: Shape 23"/>
            <p:cNvSpPr/>
            <p:nvPr/>
          </p:nvSpPr>
          <p:spPr>
            <a:xfrm flipH="1">
              <a:off x="6984900" y="2813335"/>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25" name="iS1ide-Freeform: Shape 24"/>
            <p:cNvSpPr/>
            <p:nvPr/>
          </p:nvSpPr>
          <p:spPr>
            <a:xfrm flipH="1">
              <a:off x="5739512" y="3448284"/>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26" name="iS1ide-Freeform: Shape 25"/>
            <p:cNvSpPr/>
            <p:nvPr/>
          </p:nvSpPr>
          <p:spPr>
            <a:xfrm flipH="1">
              <a:off x="5934685" y="4637908"/>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27" name="iS1ide-Freeform: Shape 26"/>
            <p:cNvSpPr/>
            <p:nvPr/>
          </p:nvSpPr>
          <p:spPr>
            <a:xfrm flipH="1">
              <a:off x="6789726" y="4755625"/>
              <a:ext cx="136754" cy="136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28" name="iS1ide-Freeform: Shape 27"/>
            <p:cNvSpPr/>
            <p:nvPr/>
          </p:nvSpPr>
          <p:spPr>
            <a:xfrm flipH="1">
              <a:off x="7300892" y="2813334"/>
              <a:ext cx="136754" cy="136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29" name="iS1ide-Freeform: Shape 28"/>
            <p:cNvSpPr/>
            <p:nvPr/>
          </p:nvSpPr>
          <p:spPr>
            <a:xfrm flipH="1">
              <a:off x="5646572" y="3722772"/>
              <a:ext cx="136754" cy="136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30" name="iS1ide-Freeform: Shape 29"/>
            <p:cNvSpPr/>
            <p:nvPr/>
          </p:nvSpPr>
          <p:spPr>
            <a:xfrm flipH="1">
              <a:off x="6464439" y="4637908"/>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31" name="iS1ide-Freeform: Shape 30"/>
            <p:cNvSpPr/>
            <p:nvPr/>
          </p:nvSpPr>
          <p:spPr>
            <a:xfrm flipH="1">
              <a:off x="7067189" y="4173211"/>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32" name="iS1ide-Freeform: Shape 31"/>
            <p:cNvSpPr/>
            <p:nvPr/>
          </p:nvSpPr>
          <p:spPr>
            <a:xfrm flipH="1">
              <a:off x="7215891" y="3243816"/>
              <a:ext cx="136754" cy="136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33" name="iS1ide-Freeform: Shape 32"/>
            <p:cNvSpPr/>
            <p:nvPr/>
          </p:nvSpPr>
          <p:spPr>
            <a:xfrm flipH="1">
              <a:off x="4838678" y="3143777"/>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34" name="iS1ide-Freeform: Shape 33"/>
            <p:cNvSpPr/>
            <p:nvPr/>
          </p:nvSpPr>
          <p:spPr>
            <a:xfrm flipH="1">
              <a:off x="6348527" y="4006547"/>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35" name="iS1ide-Freeform: Shape 34"/>
            <p:cNvSpPr/>
            <p:nvPr/>
          </p:nvSpPr>
          <p:spPr>
            <a:xfrm flipH="1">
              <a:off x="6984900" y="1828800"/>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36" name="iS1ide-Freeform: Shape 35"/>
            <p:cNvSpPr/>
            <p:nvPr/>
          </p:nvSpPr>
          <p:spPr>
            <a:xfrm flipH="1">
              <a:off x="4651338" y="3834354"/>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37" name="iS1ide-Freeform: Shape 36"/>
            <p:cNvSpPr/>
            <p:nvPr/>
          </p:nvSpPr>
          <p:spPr>
            <a:xfrm flipH="1">
              <a:off x="5739512" y="4317585"/>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38" name="iS1ide-Freeform: Shape 38"/>
            <p:cNvSpPr/>
            <p:nvPr/>
          </p:nvSpPr>
          <p:spPr>
            <a:xfrm flipH="1">
              <a:off x="6984900" y="3123518"/>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39" name="iS1ide-Freeform: Shape 39"/>
            <p:cNvSpPr/>
            <p:nvPr/>
          </p:nvSpPr>
          <p:spPr>
            <a:xfrm flipH="1">
              <a:off x="7568539" y="2584288"/>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40" name="iS1ide-Freeform: Shape 40"/>
            <p:cNvSpPr/>
            <p:nvPr/>
          </p:nvSpPr>
          <p:spPr>
            <a:xfrm flipH="1">
              <a:off x="5739512" y="3117311"/>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41" name="iS1ide-Freeform: Shape 41"/>
            <p:cNvSpPr/>
            <p:nvPr/>
          </p:nvSpPr>
          <p:spPr>
            <a:xfrm flipH="1">
              <a:off x="5834671" y="5115640"/>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42" name="iS1ide-Freeform: Shape 42"/>
            <p:cNvSpPr/>
            <p:nvPr/>
          </p:nvSpPr>
          <p:spPr>
            <a:xfrm flipH="1">
              <a:off x="6464439" y="1828800"/>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43" name="iS1ide-Freeform: Shape 43"/>
            <p:cNvSpPr/>
            <p:nvPr/>
          </p:nvSpPr>
          <p:spPr>
            <a:xfrm flipH="1">
              <a:off x="5739512" y="2124216"/>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44" name="iS1ide-Freeform: Shape 44"/>
            <p:cNvSpPr/>
            <p:nvPr/>
          </p:nvSpPr>
          <p:spPr>
            <a:xfrm flipH="1">
              <a:off x="6477702" y="3233355"/>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45" name="iS1ide-Freeform: Shape 46"/>
            <p:cNvSpPr/>
            <p:nvPr/>
          </p:nvSpPr>
          <p:spPr>
            <a:xfrm flipH="1">
              <a:off x="7426991" y="2215668"/>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46" name="iS1ide-Freeform: Shape 47"/>
            <p:cNvSpPr/>
            <p:nvPr/>
          </p:nvSpPr>
          <p:spPr>
            <a:xfrm flipH="1">
              <a:off x="6687493" y="1587621"/>
              <a:ext cx="136754" cy="136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47" name="iS1ide-Freeform: Shape 48"/>
            <p:cNvSpPr/>
            <p:nvPr/>
          </p:nvSpPr>
          <p:spPr>
            <a:xfrm flipH="1">
              <a:off x="6120146" y="3143777"/>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48" name="iS1ide-Freeform: Shape 49"/>
            <p:cNvSpPr/>
            <p:nvPr/>
          </p:nvSpPr>
          <p:spPr>
            <a:xfrm flipH="1">
              <a:off x="7972567" y="2813335"/>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49" name="iS1ide-Freeform: Shape 50"/>
            <p:cNvSpPr/>
            <p:nvPr/>
          </p:nvSpPr>
          <p:spPr>
            <a:xfrm flipH="1">
              <a:off x="6027624" y="2126331"/>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50" name="iS1ide-Freeform: Shape 51"/>
            <p:cNvSpPr/>
            <p:nvPr/>
          </p:nvSpPr>
          <p:spPr>
            <a:xfrm flipH="1">
              <a:off x="4995998" y="3924077"/>
              <a:ext cx="136754" cy="136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a:solidFill>
                <a:schemeClr val="bg1">
                  <a:alpha val="45000"/>
                </a:schemeClr>
              </a:solidFill>
              <a:miter lim="400000"/>
            </a:ln>
          </p:spPr>
          <p:txBody>
            <a:bodyPr anchor="ctr"/>
            <a:lstStyle/>
            <a:p>
              <a:pPr algn="ctr"/>
              <a:endParaRPr>
                <a:ea typeface="微软雅黑 Light" panose="020B0502040204020203" pitchFamily="34" charset="-122"/>
                <a:cs typeface="+mn-ea"/>
                <a:sym typeface="+mn-lt"/>
              </a:endParaRPr>
            </a:p>
          </p:txBody>
        </p:sp>
        <p:sp>
          <p:nvSpPr>
            <p:cNvPr id="51" name="iS1ide-Rectangle 52"/>
            <p:cNvSpPr/>
            <p:nvPr/>
          </p:nvSpPr>
          <p:spPr>
            <a:xfrm>
              <a:off x="1508938" y="1389454"/>
              <a:ext cx="1295327" cy="28007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216000" tIns="0" rIns="0" bIns="0">
              <a:noAutofit/>
            </a:bodyPr>
            <a:lstStyle/>
            <a:p>
              <a:pPr lvl="0">
                <a:defRPr sz="1800"/>
              </a:pPr>
              <a:r>
                <a:rPr lang="zh-CN" altLang="en-US" sz="2000" b="1">
                  <a:solidFill>
                    <a:schemeClr val="accent1"/>
                  </a:solidFill>
                  <a:ea typeface="微软雅黑 Light" panose="020B0502040204020203" pitchFamily="34" charset="-122"/>
                  <a:cs typeface="+mn-ea"/>
                  <a:sym typeface="+mn-lt"/>
                </a:rPr>
                <a:t>标题文本预设</a:t>
              </a:r>
            </a:p>
          </p:txBody>
        </p:sp>
        <p:sp>
          <p:nvSpPr>
            <p:cNvPr id="52" name="iS1ide-Rectangle 54"/>
            <p:cNvSpPr/>
            <p:nvPr/>
          </p:nvSpPr>
          <p:spPr>
            <a:xfrm>
              <a:off x="1508937" y="1933691"/>
              <a:ext cx="2344629" cy="498390"/>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216000" tIns="0" rIns="0" bIns="0" anchor="ctr" anchorCtr="0">
              <a:noAutofit/>
            </a:bodyPr>
            <a:lstStyle/>
            <a:p>
              <a:pPr lvl="0">
                <a:lnSpc>
                  <a:spcPct val="120000"/>
                </a:lnSpc>
                <a:defRPr sz="1800"/>
              </a:pPr>
              <a:r>
                <a:rPr lang="zh-CN" altLang="en-US" sz="1400" dirty="0">
                  <a:ea typeface="微软雅黑 Light" panose="020B0502040204020203" pitchFamily="34" charset="-122"/>
                  <a:cs typeface="+mn-ea"/>
                  <a:sym typeface="+mn-lt"/>
                </a:rPr>
                <a:t>点击此处更换文本</a:t>
              </a:r>
            </a:p>
          </p:txBody>
        </p:sp>
        <p:grpSp>
          <p:nvGrpSpPr>
            <p:cNvPr id="53" name="Group 56"/>
            <p:cNvGrpSpPr/>
            <p:nvPr/>
          </p:nvGrpSpPr>
          <p:grpSpPr>
            <a:xfrm>
              <a:off x="2884175" y="3160520"/>
              <a:ext cx="1087845" cy="87551"/>
              <a:chOff x="0" y="0"/>
              <a:chExt cx="2175688" cy="175098"/>
            </a:xfrm>
          </p:grpSpPr>
          <p:sp>
            <p:nvSpPr>
              <p:cNvPr id="88" name="iS1ide-Freeform: Shape 57"/>
              <p:cNvSpPr/>
              <p:nvPr/>
            </p:nvSpPr>
            <p:spPr>
              <a:xfrm>
                <a:off x="0" y="0"/>
                <a:ext cx="173674" cy="1736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6350" cap="flat">
                <a:solidFill>
                  <a:schemeClr val="tx1"/>
                </a:solidFill>
                <a:prstDash val="solid"/>
                <a:miter lim="400000"/>
              </a:ln>
              <a:effectLst/>
            </p:spPr>
            <p:txBody>
              <a:bodyPr anchor="ctr"/>
              <a:lstStyle/>
              <a:p>
                <a:pPr algn="ctr"/>
                <a:endParaRPr>
                  <a:ea typeface="微软雅黑 Light" panose="020B0502040204020203" pitchFamily="34" charset="-122"/>
                  <a:cs typeface="+mn-ea"/>
                  <a:sym typeface="+mn-lt"/>
                </a:endParaRPr>
              </a:p>
            </p:txBody>
          </p:sp>
          <p:sp>
            <p:nvSpPr>
              <p:cNvPr id="89" name="iS1ide-Straight Connector 58"/>
              <p:cNvSpPr/>
              <p:nvPr/>
            </p:nvSpPr>
            <p:spPr>
              <a:xfrm flipV="1">
                <a:off x="150616" y="175096"/>
                <a:ext cx="1896978" cy="2"/>
              </a:xfrm>
              <a:prstGeom prst="line">
                <a:avLst/>
              </a:prstGeom>
              <a:noFill/>
              <a:ln w="6350" cap="rnd">
                <a:solidFill>
                  <a:schemeClr val="accent3"/>
                </a:solidFill>
                <a:prstDash val="solid"/>
                <a:miter lim="400000"/>
              </a:ln>
              <a:effectLst/>
            </p:spPr>
            <p:txBody>
              <a:bodyPr anchor="ctr"/>
              <a:lstStyle/>
              <a:p>
                <a:pPr algn="ctr"/>
                <a:endParaRPr>
                  <a:ea typeface="微软雅黑 Light" panose="020B0502040204020203" pitchFamily="34" charset="-122"/>
                  <a:cs typeface="+mn-ea"/>
                  <a:sym typeface="+mn-lt"/>
                </a:endParaRPr>
              </a:p>
            </p:txBody>
          </p:sp>
          <p:sp>
            <p:nvSpPr>
              <p:cNvPr id="90" name="iS1ide-Freeform: Shape 59"/>
              <p:cNvSpPr/>
              <p:nvPr/>
            </p:nvSpPr>
            <p:spPr>
              <a:xfrm>
                <a:off x="2002013" y="0"/>
                <a:ext cx="173675" cy="1736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6350" cap="flat">
                <a:solidFill>
                  <a:schemeClr val="tx1"/>
                </a:solidFill>
                <a:prstDash val="solid"/>
                <a:miter lim="400000"/>
              </a:ln>
              <a:effectLst/>
            </p:spPr>
            <p:txBody>
              <a:bodyPr anchor="ctr"/>
              <a:lstStyle/>
              <a:p>
                <a:pPr algn="ctr"/>
                <a:endParaRPr>
                  <a:ea typeface="微软雅黑 Light" panose="020B0502040204020203" pitchFamily="34" charset="-122"/>
                  <a:cs typeface="+mn-ea"/>
                  <a:sym typeface="+mn-lt"/>
                </a:endParaRPr>
              </a:p>
            </p:txBody>
          </p:sp>
        </p:grpSp>
        <p:grpSp>
          <p:nvGrpSpPr>
            <p:cNvPr id="54" name="Group 60"/>
            <p:cNvGrpSpPr/>
            <p:nvPr/>
          </p:nvGrpSpPr>
          <p:grpSpPr>
            <a:xfrm>
              <a:off x="2890273" y="1732031"/>
              <a:ext cx="1603214" cy="325047"/>
              <a:chOff x="0" y="0"/>
              <a:chExt cx="3575244" cy="650092"/>
            </a:xfrm>
          </p:grpSpPr>
          <p:sp>
            <p:nvSpPr>
              <p:cNvPr id="85" name="iS1ide-Freeform: Shape 61"/>
              <p:cNvSpPr/>
              <p:nvPr/>
            </p:nvSpPr>
            <p:spPr>
              <a:xfrm>
                <a:off x="0" y="0"/>
                <a:ext cx="173674" cy="1736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6350" cap="flat">
                <a:solidFill>
                  <a:schemeClr val="tx1"/>
                </a:solidFill>
                <a:prstDash val="solid"/>
                <a:miter lim="400000"/>
              </a:ln>
              <a:effectLst/>
            </p:spPr>
            <p:txBody>
              <a:bodyPr anchor="ctr"/>
              <a:lstStyle/>
              <a:p>
                <a:pPr algn="ctr"/>
                <a:endParaRPr>
                  <a:ea typeface="微软雅黑 Light" panose="020B0502040204020203" pitchFamily="34" charset="-122"/>
                  <a:cs typeface="+mn-ea"/>
                  <a:sym typeface="+mn-lt"/>
                </a:endParaRPr>
              </a:p>
            </p:txBody>
          </p:sp>
          <p:sp>
            <p:nvSpPr>
              <p:cNvPr id="86" name="iS1ide-Freeform: Shape 62"/>
              <p:cNvSpPr/>
              <p:nvPr/>
            </p:nvSpPr>
            <p:spPr>
              <a:xfrm>
                <a:off x="150615" y="162398"/>
                <a:ext cx="3326694" cy="4758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172" y="0"/>
                    </a:lnTo>
                    <a:lnTo>
                      <a:pt x="21600" y="21600"/>
                    </a:lnTo>
                  </a:path>
                </a:pathLst>
              </a:custGeom>
              <a:noFill/>
              <a:ln w="6350" cap="rnd">
                <a:solidFill>
                  <a:schemeClr val="accent1"/>
                </a:solidFill>
                <a:prstDash val="solid"/>
                <a:miter lim="400000"/>
              </a:ln>
              <a:effectLst/>
            </p:spPr>
            <p:txBody>
              <a:bodyPr anchor="ctr"/>
              <a:lstStyle/>
              <a:p>
                <a:pPr algn="ctr"/>
                <a:endParaRPr>
                  <a:ea typeface="微软雅黑 Light" panose="020B0502040204020203" pitchFamily="34" charset="-122"/>
                  <a:cs typeface="+mn-ea"/>
                  <a:sym typeface="+mn-lt"/>
                </a:endParaRPr>
              </a:p>
            </p:txBody>
          </p:sp>
          <p:sp>
            <p:nvSpPr>
              <p:cNvPr id="87" name="iS1ide-Freeform: Shape 63"/>
              <p:cNvSpPr/>
              <p:nvPr/>
            </p:nvSpPr>
            <p:spPr>
              <a:xfrm>
                <a:off x="3401569" y="476417"/>
                <a:ext cx="173675" cy="1736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6350" cap="flat">
                <a:solidFill>
                  <a:schemeClr val="tx1"/>
                </a:solidFill>
                <a:prstDash val="solid"/>
                <a:miter lim="400000"/>
              </a:ln>
              <a:effectLst/>
            </p:spPr>
            <p:txBody>
              <a:bodyPr anchor="ctr"/>
              <a:lstStyle/>
              <a:p>
                <a:pPr algn="ctr"/>
                <a:endParaRPr>
                  <a:ea typeface="微软雅黑 Light" panose="020B0502040204020203" pitchFamily="34" charset="-122"/>
                  <a:cs typeface="+mn-ea"/>
                  <a:sym typeface="+mn-lt"/>
                </a:endParaRPr>
              </a:p>
            </p:txBody>
          </p:sp>
        </p:grpSp>
        <p:grpSp>
          <p:nvGrpSpPr>
            <p:cNvPr id="55" name="Group 64"/>
            <p:cNvGrpSpPr/>
            <p:nvPr/>
          </p:nvGrpSpPr>
          <p:grpSpPr>
            <a:xfrm>
              <a:off x="8170401" y="3160520"/>
              <a:ext cx="1087850" cy="87551"/>
              <a:chOff x="0" y="0"/>
              <a:chExt cx="2175689" cy="175098"/>
            </a:xfrm>
          </p:grpSpPr>
          <p:sp>
            <p:nvSpPr>
              <p:cNvPr id="82" name="iS1ide-Freeform: Shape 65"/>
              <p:cNvSpPr/>
              <p:nvPr/>
            </p:nvSpPr>
            <p:spPr>
              <a:xfrm flipH="1">
                <a:off x="2002014" y="0"/>
                <a:ext cx="173675" cy="1736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6350" cap="flat">
                <a:solidFill>
                  <a:schemeClr val="tx1"/>
                </a:solidFill>
                <a:prstDash val="solid"/>
                <a:miter lim="400000"/>
              </a:ln>
              <a:effectLst/>
            </p:spPr>
            <p:txBody>
              <a:bodyPr anchor="ctr"/>
              <a:lstStyle/>
              <a:p>
                <a:pPr algn="ctr"/>
                <a:endParaRPr>
                  <a:ea typeface="微软雅黑 Light" panose="020B0502040204020203" pitchFamily="34" charset="-122"/>
                  <a:cs typeface="+mn-ea"/>
                  <a:sym typeface="+mn-lt"/>
                </a:endParaRPr>
              </a:p>
            </p:txBody>
          </p:sp>
          <p:sp>
            <p:nvSpPr>
              <p:cNvPr id="83" name="iS1ide-Straight Connector 66"/>
              <p:cNvSpPr/>
              <p:nvPr/>
            </p:nvSpPr>
            <p:spPr>
              <a:xfrm flipH="1" flipV="1">
                <a:off x="128093" y="175096"/>
                <a:ext cx="1896978" cy="2"/>
              </a:xfrm>
              <a:prstGeom prst="line">
                <a:avLst/>
              </a:prstGeom>
              <a:noFill/>
              <a:ln w="6350" cap="rnd">
                <a:solidFill>
                  <a:schemeClr val="accent1"/>
                </a:solidFill>
                <a:prstDash val="solid"/>
                <a:miter lim="400000"/>
              </a:ln>
              <a:effectLst/>
            </p:spPr>
            <p:txBody>
              <a:bodyPr anchor="ctr"/>
              <a:lstStyle/>
              <a:p>
                <a:pPr algn="ctr"/>
                <a:endParaRPr>
                  <a:ea typeface="微软雅黑 Light" panose="020B0502040204020203" pitchFamily="34" charset="-122"/>
                  <a:cs typeface="+mn-ea"/>
                  <a:sym typeface="+mn-lt"/>
                </a:endParaRPr>
              </a:p>
            </p:txBody>
          </p:sp>
          <p:sp>
            <p:nvSpPr>
              <p:cNvPr id="84" name="iS1ide-Freeform: Shape 67"/>
              <p:cNvSpPr/>
              <p:nvPr/>
            </p:nvSpPr>
            <p:spPr>
              <a:xfrm flipH="1">
                <a:off x="0" y="0"/>
                <a:ext cx="173674" cy="1736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6350" cap="flat">
                <a:solidFill>
                  <a:schemeClr val="tx1"/>
                </a:solidFill>
                <a:prstDash val="solid"/>
                <a:miter lim="400000"/>
              </a:ln>
              <a:effectLst/>
            </p:spPr>
            <p:txBody>
              <a:bodyPr anchor="ctr"/>
              <a:lstStyle/>
              <a:p>
                <a:pPr algn="ctr"/>
                <a:endParaRPr>
                  <a:ea typeface="微软雅黑 Light" panose="020B0502040204020203" pitchFamily="34" charset="-122"/>
                  <a:cs typeface="+mn-ea"/>
                  <a:sym typeface="+mn-lt"/>
                </a:endParaRPr>
              </a:p>
            </p:txBody>
          </p:sp>
        </p:grpSp>
        <p:grpSp>
          <p:nvGrpSpPr>
            <p:cNvPr id="56" name="Group 68"/>
            <p:cNvGrpSpPr/>
            <p:nvPr/>
          </p:nvGrpSpPr>
          <p:grpSpPr>
            <a:xfrm>
              <a:off x="7470622" y="1732031"/>
              <a:ext cx="1787633" cy="325047"/>
              <a:chOff x="0" y="0"/>
              <a:chExt cx="3575244" cy="650092"/>
            </a:xfrm>
          </p:grpSpPr>
          <p:sp>
            <p:nvSpPr>
              <p:cNvPr id="79" name="iS1ide-Freeform: Shape 69"/>
              <p:cNvSpPr/>
              <p:nvPr/>
            </p:nvSpPr>
            <p:spPr>
              <a:xfrm flipH="1">
                <a:off x="3401569" y="0"/>
                <a:ext cx="173675" cy="1736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6350" cap="flat">
                <a:solidFill>
                  <a:schemeClr val="tx1"/>
                </a:solidFill>
                <a:prstDash val="solid"/>
                <a:miter lim="400000"/>
              </a:ln>
              <a:effectLst/>
            </p:spPr>
            <p:txBody>
              <a:bodyPr anchor="ctr"/>
              <a:lstStyle/>
              <a:p>
                <a:pPr algn="ctr"/>
                <a:endParaRPr>
                  <a:ea typeface="微软雅黑 Light" panose="020B0502040204020203" pitchFamily="34" charset="-122"/>
                  <a:cs typeface="+mn-ea"/>
                  <a:sym typeface="+mn-lt"/>
                </a:endParaRPr>
              </a:p>
            </p:txBody>
          </p:sp>
          <p:sp>
            <p:nvSpPr>
              <p:cNvPr id="80" name="iS1ide-Freeform: Shape 70"/>
              <p:cNvSpPr/>
              <p:nvPr/>
            </p:nvSpPr>
            <p:spPr>
              <a:xfrm flipH="1">
                <a:off x="97935" y="162398"/>
                <a:ext cx="3326694" cy="4758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172" y="0"/>
                    </a:lnTo>
                    <a:lnTo>
                      <a:pt x="21600" y="21600"/>
                    </a:lnTo>
                  </a:path>
                </a:pathLst>
              </a:custGeom>
              <a:noFill/>
              <a:ln w="6350" cap="rnd">
                <a:solidFill>
                  <a:schemeClr val="accent2"/>
                </a:solidFill>
                <a:prstDash val="solid"/>
                <a:miter lim="400000"/>
              </a:ln>
              <a:effectLst/>
            </p:spPr>
            <p:txBody>
              <a:bodyPr anchor="ctr"/>
              <a:lstStyle/>
              <a:p>
                <a:pPr algn="ctr"/>
                <a:endParaRPr>
                  <a:ea typeface="微软雅黑 Light" panose="020B0502040204020203" pitchFamily="34" charset="-122"/>
                  <a:cs typeface="+mn-ea"/>
                  <a:sym typeface="+mn-lt"/>
                </a:endParaRPr>
              </a:p>
            </p:txBody>
          </p:sp>
          <p:sp>
            <p:nvSpPr>
              <p:cNvPr id="81" name="iS1ide-Freeform: Shape 71"/>
              <p:cNvSpPr/>
              <p:nvPr/>
            </p:nvSpPr>
            <p:spPr>
              <a:xfrm flipH="1">
                <a:off x="0" y="476417"/>
                <a:ext cx="173674" cy="1736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6350" cap="flat">
                <a:solidFill>
                  <a:schemeClr val="tx1"/>
                </a:solidFill>
                <a:prstDash val="solid"/>
                <a:miter lim="400000"/>
              </a:ln>
              <a:effectLst/>
            </p:spPr>
            <p:txBody>
              <a:bodyPr anchor="ctr"/>
              <a:lstStyle/>
              <a:p>
                <a:pPr algn="ctr"/>
                <a:endParaRPr>
                  <a:ea typeface="微软雅黑 Light" panose="020B0502040204020203" pitchFamily="34" charset="-122"/>
                  <a:cs typeface="+mn-ea"/>
                  <a:sym typeface="+mn-lt"/>
                </a:endParaRPr>
              </a:p>
            </p:txBody>
          </p:sp>
        </p:grpSp>
        <p:grpSp>
          <p:nvGrpSpPr>
            <p:cNvPr id="57" name="Group 72"/>
            <p:cNvGrpSpPr/>
            <p:nvPr/>
          </p:nvGrpSpPr>
          <p:grpSpPr>
            <a:xfrm>
              <a:off x="10647060" y="1685249"/>
              <a:ext cx="669521" cy="669521"/>
              <a:chOff x="0" y="0"/>
              <a:chExt cx="1339040" cy="1339040"/>
            </a:xfrm>
          </p:grpSpPr>
          <p:sp>
            <p:nvSpPr>
              <p:cNvPr id="77" name="iS1ide-Freeform: Shape 73"/>
              <p:cNvSpPr/>
              <p:nvPr/>
            </p:nvSpPr>
            <p:spPr>
              <a:xfrm>
                <a:off x="0" y="0"/>
                <a:ext cx="1339040" cy="13390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ea typeface="微软雅黑 Light" panose="020B0502040204020203" pitchFamily="34" charset="-122"/>
                  <a:cs typeface="+mn-ea"/>
                  <a:sym typeface="+mn-lt"/>
                </a:endParaRPr>
              </a:p>
            </p:txBody>
          </p:sp>
          <p:sp>
            <p:nvSpPr>
              <p:cNvPr id="78" name="iS1ide-Freeform: Shape 74"/>
              <p:cNvSpPr/>
              <p:nvPr/>
            </p:nvSpPr>
            <p:spPr>
              <a:xfrm>
                <a:off x="299085" y="312576"/>
                <a:ext cx="693592" cy="713887"/>
              </a:xfrm>
              <a:custGeom>
                <a:avLst/>
                <a:gdLst/>
                <a:ahLst/>
                <a:cxnLst>
                  <a:cxn ang="0">
                    <a:pos x="wd2" y="hd2"/>
                  </a:cxn>
                  <a:cxn ang="5400000">
                    <a:pos x="wd2" y="hd2"/>
                  </a:cxn>
                  <a:cxn ang="10800000">
                    <a:pos x="wd2" y="hd2"/>
                  </a:cxn>
                  <a:cxn ang="16200000">
                    <a:pos x="wd2" y="hd2"/>
                  </a:cxn>
                </a:cxnLst>
                <a:rect l="0" t="0" r="r" b="b"/>
                <a:pathLst>
                  <a:path w="21123" h="21600" extrusionOk="0">
                    <a:moveTo>
                      <a:pt x="15531" y="19736"/>
                    </a:moveTo>
                    <a:lnTo>
                      <a:pt x="9004" y="19933"/>
                    </a:lnTo>
                    <a:cubicBezTo>
                      <a:pt x="11587" y="17441"/>
                      <a:pt x="12926" y="12749"/>
                      <a:pt x="12140" y="8224"/>
                    </a:cubicBezTo>
                    <a:cubicBezTo>
                      <a:pt x="11654" y="5430"/>
                      <a:pt x="10565" y="3084"/>
                      <a:pt x="9049" y="1499"/>
                    </a:cubicBezTo>
                    <a:lnTo>
                      <a:pt x="15458" y="1499"/>
                    </a:lnTo>
                    <a:cubicBezTo>
                      <a:pt x="16473" y="2127"/>
                      <a:pt x="17356" y="3152"/>
                      <a:pt x="18047" y="4445"/>
                    </a:cubicBezTo>
                    <a:lnTo>
                      <a:pt x="13780" y="4445"/>
                    </a:lnTo>
                    <a:cubicBezTo>
                      <a:pt x="13368" y="4445"/>
                      <a:pt x="13022" y="4781"/>
                      <a:pt x="13022" y="5189"/>
                    </a:cubicBezTo>
                    <a:cubicBezTo>
                      <a:pt x="13022" y="5607"/>
                      <a:pt x="13368" y="5936"/>
                      <a:pt x="13780" y="5936"/>
                    </a:cubicBezTo>
                    <a:lnTo>
                      <a:pt x="18717" y="5936"/>
                    </a:lnTo>
                    <a:cubicBezTo>
                      <a:pt x="19011" y="6725"/>
                      <a:pt x="19246" y="7573"/>
                      <a:pt x="19401" y="8471"/>
                    </a:cubicBezTo>
                    <a:cubicBezTo>
                      <a:pt x="19496" y="8999"/>
                      <a:pt x="19541" y="9524"/>
                      <a:pt x="19569" y="10058"/>
                    </a:cubicBezTo>
                    <a:lnTo>
                      <a:pt x="15097" y="10058"/>
                    </a:lnTo>
                    <a:cubicBezTo>
                      <a:pt x="14686" y="10058"/>
                      <a:pt x="14339" y="10395"/>
                      <a:pt x="14339" y="10803"/>
                    </a:cubicBezTo>
                    <a:cubicBezTo>
                      <a:pt x="14339" y="11221"/>
                      <a:pt x="14686" y="11549"/>
                      <a:pt x="15097" y="11549"/>
                    </a:cubicBezTo>
                    <a:lnTo>
                      <a:pt x="19563" y="11549"/>
                    </a:lnTo>
                    <a:cubicBezTo>
                      <a:pt x="19482" y="13019"/>
                      <a:pt x="19187" y="14422"/>
                      <a:pt x="18702" y="15672"/>
                    </a:cubicBezTo>
                    <a:lnTo>
                      <a:pt x="13771" y="15672"/>
                    </a:lnTo>
                    <a:cubicBezTo>
                      <a:pt x="13361" y="15672"/>
                      <a:pt x="13022" y="16008"/>
                      <a:pt x="13022" y="16415"/>
                    </a:cubicBezTo>
                    <a:cubicBezTo>
                      <a:pt x="13022" y="16827"/>
                      <a:pt x="13361" y="17163"/>
                      <a:pt x="13771" y="17163"/>
                    </a:cubicBezTo>
                    <a:lnTo>
                      <a:pt x="17980" y="17163"/>
                    </a:lnTo>
                    <a:cubicBezTo>
                      <a:pt x="17319" y="18296"/>
                      <a:pt x="16503" y="19210"/>
                      <a:pt x="15531" y="19736"/>
                    </a:cubicBezTo>
                    <a:cubicBezTo>
                      <a:pt x="15531" y="19736"/>
                      <a:pt x="15531" y="19736"/>
                      <a:pt x="15531" y="19736"/>
                    </a:cubicBezTo>
                    <a:close/>
                    <a:moveTo>
                      <a:pt x="6636" y="19809"/>
                    </a:moveTo>
                    <a:cubicBezTo>
                      <a:pt x="6453" y="19904"/>
                      <a:pt x="6269" y="19970"/>
                      <a:pt x="6085" y="20021"/>
                    </a:cubicBezTo>
                    <a:lnTo>
                      <a:pt x="5475" y="20043"/>
                    </a:lnTo>
                    <a:cubicBezTo>
                      <a:pt x="5372" y="20043"/>
                      <a:pt x="5276" y="20065"/>
                      <a:pt x="5195" y="20102"/>
                    </a:cubicBezTo>
                    <a:cubicBezTo>
                      <a:pt x="4878" y="20072"/>
                      <a:pt x="4577" y="19985"/>
                      <a:pt x="4268" y="19831"/>
                    </a:cubicBezTo>
                    <a:cubicBezTo>
                      <a:pt x="2988" y="19188"/>
                      <a:pt x="2000" y="17536"/>
                      <a:pt x="1634" y="15416"/>
                    </a:cubicBezTo>
                    <a:cubicBezTo>
                      <a:pt x="1133" y="12543"/>
                      <a:pt x="2245" y="9349"/>
                      <a:pt x="4061" y="8451"/>
                    </a:cubicBezTo>
                    <a:cubicBezTo>
                      <a:pt x="4488" y="8237"/>
                      <a:pt x="4922" y="8237"/>
                      <a:pt x="5327" y="8443"/>
                    </a:cubicBezTo>
                    <a:cubicBezTo>
                      <a:pt x="6070" y="8815"/>
                      <a:pt x="6651" y="9801"/>
                      <a:pt x="6871" y="11075"/>
                    </a:cubicBezTo>
                    <a:cubicBezTo>
                      <a:pt x="7203" y="12983"/>
                      <a:pt x="6408" y="14773"/>
                      <a:pt x="5467" y="15241"/>
                    </a:cubicBezTo>
                    <a:cubicBezTo>
                      <a:pt x="5260" y="15335"/>
                      <a:pt x="5084" y="15343"/>
                      <a:pt x="4893" y="15246"/>
                    </a:cubicBezTo>
                    <a:cubicBezTo>
                      <a:pt x="4583" y="15093"/>
                      <a:pt x="4201" y="14619"/>
                      <a:pt x="4053" y="13757"/>
                    </a:cubicBezTo>
                    <a:cubicBezTo>
                      <a:pt x="3870" y="12704"/>
                      <a:pt x="4297" y="11637"/>
                      <a:pt x="4804" y="11381"/>
                    </a:cubicBezTo>
                    <a:cubicBezTo>
                      <a:pt x="5179" y="11197"/>
                      <a:pt x="5334" y="10752"/>
                      <a:pt x="5143" y="10380"/>
                    </a:cubicBezTo>
                    <a:cubicBezTo>
                      <a:pt x="4959" y="10008"/>
                      <a:pt x="4510" y="9862"/>
                      <a:pt x="4135" y="10043"/>
                    </a:cubicBezTo>
                    <a:cubicBezTo>
                      <a:pt x="2972" y="10613"/>
                      <a:pt x="2280" y="12360"/>
                      <a:pt x="2568" y="14012"/>
                    </a:cubicBezTo>
                    <a:cubicBezTo>
                      <a:pt x="2782" y="15226"/>
                      <a:pt x="3384" y="16169"/>
                      <a:pt x="4217" y="16586"/>
                    </a:cubicBezTo>
                    <a:cubicBezTo>
                      <a:pt x="4827" y="16893"/>
                      <a:pt x="5511" y="16893"/>
                      <a:pt x="6136" y="16579"/>
                    </a:cubicBezTo>
                    <a:cubicBezTo>
                      <a:pt x="7798" y="15760"/>
                      <a:pt x="8777" y="13222"/>
                      <a:pt x="8357" y="10818"/>
                    </a:cubicBezTo>
                    <a:cubicBezTo>
                      <a:pt x="8167" y="9751"/>
                      <a:pt x="7769" y="8866"/>
                      <a:pt x="7225" y="8172"/>
                    </a:cubicBezTo>
                    <a:lnTo>
                      <a:pt x="10587" y="8172"/>
                    </a:lnTo>
                    <a:cubicBezTo>
                      <a:pt x="10602" y="8274"/>
                      <a:pt x="10632" y="8378"/>
                      <a:pt x="10653" y="8479"/>
                    </a:cubicBezTo>
                    <a:cubicBezTo>
                      <a:pt x="11478" y="13216"/>
                      <a:pt x="9675" y="18303"/>
                      <a:pt x="6636" y="19809"/>
                    </a:cubicBezTo>
                    <a:cubicBezTo>
                      <a:pt x="6636" y="19809"/>
                      <a:pt x="6636" y="19809"/>
                      <a:pt x="6636" y="19809"/>
                    </a:cubicBezTo>
                    <a:close/>
                    <a:moveTo>
                      <a:pt x="21123" y="10803"/>
                    </a:moveTo>
                    <a:cubicBezTo>
                      <a:pt x="21123" y="10767"/>
                      <a:pt x="21107" y="10737"/>
                      <a:pt x="21107" y="10701"/>
                    </a:cubicBezTo>
                    <a:cubicBezTo>
                      <a:pt x="21100" y="9875"/>
                      <a:pt x="21033" y="9050"/>
                      <a:pt x="20887" y="8224"/>
                    </a:cubicBezTo>
                    <a:cubicBezTo>
                      <a:pt x="20232" y="4437"/>
                      <a:pt x="18466" y="1477"/>
                      <a:pt x="16038" y="103"/>
                    </a:cubicBezTo>
                    <a:cubicBezTo>
                      <a:pt x="15928" y="38"/>
                      <a:pt x="15796" y="0"/>
                      <a:pt x="15664" y="0"/>
                    </a:cubicBezTo>
                    <a:lnTo>
                      <a:pt x="6908" y="0"/>
                    </a:lnTo>
                    <a:cubicBezTo>
                      <a:pt x="6570" y="0"/>
                      <a:pt x="6269" y="227"/>
                      <a:pt x="6180" y="556"/>
                    </a:cubicBezTo>
                    <a:cubicBezTo>
                      <a:pt x="6093" y="885"/>
                      <a:pt x="6239" y="1228"/>
                      <a:pt x="6533" y="1397"/>
                    </a:cubicBezTo>
                    <a:cubicBezTo>
                      <a:pt x="8158" y="2317"/>
                      <a:pt x="9461" y="4241"/>
                      <a:pt x="10212" y="6673"/>
                    </a:cubicBezTo>
                    <a:lnTo>
                      <a:pt x="5208" y="6673"/>
                    </a:lnTo>
                    <a:cubicBezTo>
                      <a:pt x="5062" y="6673"/>
                      <a:pt x="4930" y="6725"/>
                      <a:pt x="4812" y="6798"/>
                    </a:cubicBezTo>
                    <a:cubicBezTo>
                      <a:pt x="4333" y="6783"/>
                      <a:pt x="3848" y="6878"/>
                      <a:pt x="3384" y="7105"/>
                    </a:cubicBezTo>
                    <a:cubicBezTo>
                      <a:pt x="942" y="8317"/>
                      <a:pt x="-477" y="12076"/>
                      <a:pt x="147" y="15665"/>
                    </a:cubicBezTo>
                    <a:cubicBezTo>
                      <a:pt x="604" y="18287"/>
                      <a:pt x="1854" y="20291"/>
                      <a:pt x="3583" y="21161"/>
                    </a:cubicBezTo>
                    <a:cubicBezTo>
                      <a:pt x="4172" y="21454"/>
                      <a:pt x="4790" y="21600"/>
                      <a:pt x="5415" y="21600"/>
                    </a:cubicBezTo>
                    <a:cubicBezTo>
                      <a:pt x="5702" y="21600"/>
                      <a:pt x="5990" y="21571"/>
                      <a:pt x="6276" y="21512"/>
                    </a:cubicBezTo>
                    <a:lnTo>
                      <a:pt x="15744" y="21227"/>
                    </a:lnTo>
                    <a:cubicBezTo>
                      <a:pt x="15855" y="21220"/>
                      <a:pt x="15966" y="21198"/>
                      <a:pt x="16061" y="21147"/>
                    </a:cubicBezTo>
                    <a:cubicBezTo>
                      <a:pt x="19106" y="19634"/>
                      <a:pt x="21085" y="15416"/>
                      <a:pt x="21100" y="10906"/>
                    </a:cubicBezTo>
                    <a:cubicBezTo>
                      <a:pt x="21107" y="10870"/>
                      <a:pt x="21123" y="10840"/>
                      <a:pt x="21123" y="10803"/>
                    </a:cubicBezTo>
                    <a:cubicBezTo>
                      <a:pt x="21123" y="10803"/>
                      <a:pt x="21123" y="10803"/>
                      <a:pt x="21123" y="10803"/>
                    </a:cubicBezTo>
                    <a:close/>
                  </a:path>
                </a:pathLst>
              </a:custGeom>
              <a:solidFill>
                <a:srgbClr val="FFFFFF"/>
              </a:solidFill>
              <a:ln w="12700" cap="flat">
                <a:noFill/>
                <a:miter lim="400000"/>
              </a:ln>
              <a:effectLst/>
            </p:spPr>
            <p:txBody>
              <a:bodyPr anchor="ctr"/>
              <a:lstStyle/>
              <a:p>
                <a:pPr algn="ctr"/>
                <a:endParaRPr>
                  <a:ea typeface="微软雅黑 Light" panose="020B0502040204020203" pitchFamily="34" charset="-122"/>
                  <a:cs typeface="+mn-ea"/>
                  <a:sym typeface="+mn-lt"/>
                </a:endParaRPr>
              </a:p>
            </p:txBody>
          </p:sp>
        </p:grpSp>
        <p:grpSp>
          <p:nvGrpSpPr>
            <p:cNvPr id="58" name="Group 75"/>
            <p:cNvGrpSpPr/>
            <p:nvPr/>
          </p:nvGrpSpPr>
          <p:grpSpPr>
            <a:xfrm>
              <a:off x="839416" y="3119712"/>
              <a:ext cx="669522" cy="669521"/>
              <a:chOff x="0" y="0"/>
              <a:chExt cx="1339040" cy="1339040"/>
            </a:xfrm>
          </p:grpSpPr>
          <p:sp>
            <p:nvSpPr>
              <p:cNvPr id="75" name="iS1ide-Freeform: Shape 76"/>
              <p:cNvSpPr/>
              <p:nvPr/>
            </p:nvSpPr>
            <p:spPr>
              <a:xfrm>
                <a:off x="0" y="0"/>
                <a:ext cx="1339040" cy="13390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ea typeface="微软雅黑 Light" panose="020B0502040204020203" pitchFamily="34" charset="-122"/>
                  <a:cs typeface="+mn-ea"/>
                  <a:sym typeface="+mn-lt"/>
                </a:endParaRPr>
              </a:p>
            </p:txBody>
          </p:sp>
          <p:sp>
            <p:nvSpPr>
              <p:cNvPr id="76" name="iS1ide-Freeform: Shape 77"/>
              <p:cNvSpPr/>
              <p:nvPr/>
            </p:nvSpPr>
            <p:spPr>
              <a:xfrm>
                <a:off x="333217" y="367887"/>
                <a:ext cx="672604" cy="772233"/>
              </a:xfrm>
              <a:custGeom>
                <a:avLst/>
                <a:gdLst/>
                <a:ahLst/>
                <a:cxnLst>
                  <a:cxn ang="0">
                    <a:pos x="wd2" y="hd2"/>
                  </a:cxn>
                  <a:cxn ang="5400000">
                    <a:pos x="wd2" y="hd2"/>
                  </a:cxn>
                  <a:cxn ang="10800000">
                    <a:pos x="wd2" y="hd2"/>
                  </a:cxn>
                  <a:cxn ang="16200000">
                    <a:pos x="wd2" y="hd2"/>
                  </a:cxn>
                </a:cxnLst>
                <a:rect l="0" t="0" r="r" b="b"/>
                <a:pathLst>
                  <a:path w="21600" h="21600" extrusionOk="0">
                    <a:moveTo>
                      <a:pt x="1377" y="0"/>
                    </a:moveTo>
                    <a:cubicBezTo>
                      <a:pt x="616" y="0"/>
                      <a:pt x="0" y="550"/>
                      <a:pt x="0" y="1211"/>
                    </a:cubicBezTo>
                    <a:cubicBezTo>
                      <a:pt x="0" y="1875"/>
                      <a:pt x="616" y="2422"/>
                      <a:pt x="1377" y="2422"/>
                    </a:cubicBezTo>
                    <a:lnTo>
                      <a:pt x="8127" y="2422"/>
                    </a:lnTo>
                    <a:lnTo>
                      <a:pt x="8120" y="3251"/>
                    </a:lnTo>
                    <a:cubicBezTo>
                      <a:pt x="6188" y="4106"/>
                      <a:pt x="4852" y="5851"/>
                      <a:pt x="4833" y="7860"/>
                    </a:cubicBezTo>
                    <a:cubicBezTo>
                      <a:pt x="4822" y="9166"/>
                      <a:pt x="5372" y="11461"/>
                      <a:pt x="6149" y="13316"/>
                    </a:cubicBezTo>
                    <a:cubicBezTo>
                      <a:pt x="7352" y="16194"/>
                      <a:pt x="8889" y="17659"/>
                      <a:pt x="10712" y="17673"/>
                    </a:cubicBezTo>
                    <a:cubicBezTo>
                      <a:pt x="12554" y="17673"/>
                      <a:pt x="14110" y="16225"/>
                      <a:pt x="15363" y="13375"/>
                    </a:cubicBezTo>
                    <a:cubicBezTo>
                      <a:pt x="16171" y="11532"/>
                      <a:pt x="16770" y="9247"/>
                      <a:pt x="16781" y="7943"/>
                    </a:cubicBezTo>
                    <a:cubicBezTo>
                      <a:pt x="16794" y="6553"/>
                      <a:pt x="16187" y="5237"/>
                      <a:pt x="15066" y="4245"/>
                    </a:cubicBezTo>
                    <a:cubicBezTo>
                      <a:pt x="14617" y="3846"/>
                      <a:pt x="14102" y="3523"/>
                      <a:pt x="13547" y="3275"/>
                    </a:cubicBezTo>
                    <a:lnTo>
                      <a:pt x="13554" y="2422"/>
                    </a:lnTo>
                    <a:lnTo>
                      <a:pt x="20223" y="2422"/>
                    </a:lnTo>
                    <a:cubicBezTo>
                      <a:pt x="20984" y="2422"/>
                      <a:pt x="21600" y="1875"/>
                      <a:pt x="21600" y="1211"/>
                    </a:cubicBezTo>
                    <a:cubicBezTo>
                      <a:pt x="21600" y="550"/>
                      <a:pt x="20981" y="0"/>
                      <a:pt x="20223" y="0"/>
                    </a:cubicBezTo>
                    <a:lnTo>
                      <a:pt x="1377" y="0"/>
                    </a:lnTo>
                    <a:close/>
                    <a:moveTo>
                      <a:pt x="10800" y="4127"/>
                    </a:moveTo>
                    <a:lnTo>
                      <a:pt x="10841" y="4127"/>
                    </a:lnTo>
                    <a:cubicBezTo>
                      <a:pt x="13227" y="4127"/>
                      <a:pt x="15145" y="5839"/>
                      <a:pt x="15127" y="7919"/>
                    </a:cubicBezTo>
                    <a:cubicBezTo>
                      <a:pt x="15109" y="9998"/>
                      <a:pt x="13123" y="16215"/>
                      <a:pt x="10739" y="16215"/>
                    </a:cubicBezTo>
                    <a:lnTo>
                      <a:pt x="10726" y="16215"/>
                    </a:lnTo>
                    <a:cubicBezTo>
                      <a:pt x="8336" y="16215"/>
                      <a:pt x="6461" y="9941"/>
                      <a:pt x="6480" y="7860"/>
                    </a:cubicBezTo>
                    <a:cubicBezTo>
                      <a:pt x="6501" y="5788"/>
                      <a:pt x="8429" y="4127"/>
                      <a:pt x="10800" y="4127"/>
                    </a:cubicBezTo>
                    <a:close/>
                    <a:moveTo>
                      <a:pt x="9450" y="5091"/>
                    </a:moveTo>
                    <a:cubicBezTo>
                      <a:pt x="9313" y="5060"/>
                      <a:pt x="9162" y="5077"/>
                      <a:pt x="9031" y="5144"/>
                    </a:cubicBezTo>
                    <a:cubicBezTo>
                      <a:pt x="8944" y="5188"/>
                      <a:pt x="6862" y="6276"/>
                      <a:pt x="7452" y="8878"/>
                    </a:cubicBezTo>
                    <a:cubicBezTo>
                      <a:pt x="7505" y="9108"/>
                      <a:pt x="7735" y="9266"/>
                      <a:pt x="7992" y="9266"/>
                    </a:cubicBezTo>
                    <a:cubicBezTo>
                      <a:pt x="8029" y="9266"/>
                      <a:pt x="8063" y="9260"/>
                      <a:pt x="8100" y="9254"/>
                    </a:cubicBezTo>
                    <a:cubicBezTo>
                      <a:pt x="8399" y="9203"/>
                      <a:pt x="8590" y="8949"/>
                      <a:pt x="8532" y="8689"/>
                    </a:cubicBezTo>
                    <a:cubicBezTo>
                      <a:pt x="8101" y="6786"/>
                      <a:pt x="9520" y="6010"/>
                      <a:pt x="9592" y="5973"/>
                    </a:cubicBezTo>
                    <a:cubicBezTo>
                      <a:pt x="9851" y="5838"/>
                      <a:pt x="9941" y="5546"/>
                      <a:pt x="9787" y="5315"/>
                    </a:cubicBezTo>
                    <a:cubicBezTo>
                      <a:pt x="9711" y="5200"/>
                      <a:pt x="9587" y="5122"/>
                      <a:pt x="9450" y="5091"/>
                    </a:cubicBezTo>
                    <a:close/>
                    <a:moveTo>
                      <a:pt x="1262" y="8090"/>
                    </a:moveTo>
                    <a:cubicBezTo>
                      <a:pt x="805" y="8090"/>
                      <a:pt x="432" y="8414"/>
                      <a:pt x="432" y="8813"/>
                    </a:cubicBezTo>
                    <a:cubicBezTo>
                      <a:pt x="432" y="9212"/>
                      <a:pt x="805" y="9536"/>
                      <a:pt x="1262" y="9536"/>
                    </a:cubicBezTo>
                    <a:lnTo>
                      <a:pt x="2983" y="9536"/>
                    </a:lnTo>
                    <a:cubicBezTo>
                      <a:pt x="3441" y="9536"/>
                      <a:pt x="3814" y="9212"/>
                      <a:pt x="3814" y="8813"/>
                    </a:cubicBezTo>
                    <a:cubicBezTo>
                      <a:pt x="3814" y="8414"/>
                      <a:pt x="3439" y="8090"/>
                      <a:pt x="2983" y="8090"/>
                    </a:cubicBezTo>
                    <a:lnTo>
                      <a:pt x="1262" y="8090"/>
                    </a:lnTo>
                    <a:close/>
                    <a:moveTo>
                      <a:pt x="18752" y="8090"/>
                    </a:moveTo>
                    <a:cubicBezTo>
                      <a:pt x="18294" y="8090"/>
                      <a:pt x="17928" y="8414"/>
                      <a:pt x="17928" y="8813"/>
                    </a:cubicBezTo>
                    <a:cubicBezTo>
                      <a:pt x="17928" y="9209"/>
                      <a:pt x="18294" y="9536"/>
                      <a:pt x="18752" y="9536"/>
                    </a:cubicBezTo>
                    <a:lnTo>
                      <a:pt x="20480" y="9536"/>
                    </a:lnTo>
                    <a:cubicBezTo>
                      <a:pt x="20938" y="9536"/>
                      <a:pt x="21310" y="9209"/>
                      <a:pt x="21310" y="8813"/>
                    </a:cubicBezTo>
                    <a:cubicBezTo>
                      <a:pt x="21310" y="8414"/>
                      <a:pt x="20938" y="8090"/>
                      <a:pt x="20480" y="8090"/>
                    </a:cubicBezTo>
                    <a:lnTo>
                      <a:pt x="18752" y="8090"/>
                    </a:lnTo>
                    <a:close/>
                    <a:moveTo>
                      <a:pt x="8390" y="9971"/>
                    </a:moveTo>
                    <a:cubicBezTo>
                      <a:pt x="8049" y="9971"/>
                      <a:pt x="7776" y="10211"/>
                      <a:pt x="7776" y="10506"/>
                    </a:cubicBezTo>
                    <a:cubicBezTo>
                      <a:pt x="7776" y="10803"/>
                      <a:pt x="8049" y="11041"/>
                      <a:pt x="8390" y="11041"/>
                    </a:cubicBezTo>
                    <a:cubicBezTo>
                      <a:pt x="8729" y="11041"/>
                      <a:pt x="9004" y="10803"/>
                      <a:pt x="9004" y="10506"/>
                    </a:cubicBezTo>
                    <a:cubicBezTo>
                      <a:pt x="9004" y="10211"/>
                      <a:pt x="8729" y="9971"/>
                      <a:pt x="8390" y="9971"/>
                    </a:cubicBezTo>
                    <a:close/>
                    <a:moveTo>
                      <a:pt x="4853" y="14862"/>
                    </a:moveTo>
                    <a:cubicBezTo>
                      <a:pt x="4641" y="14863"/>
                      <a:pt x="4434" y="14932"/>
                      <a:pt x="4273" y="15074"/>
                    </a:cubicBezTo>
                    <a:lnTo>
                      <a:pt x="3051" y="16138"/>
                    </a:lnTo>
                    <a:cubicBezTo>
                      <a:pt x="2728" y="16420"/>
                      <a:pt x="2728" y="16874"/>
                      <a:pt x="3051" y="17155"/>
                    </a:cubicBezTo>
                    <a:cubicBezTo>
                      <a:pt x="3213" y="17296"/>
                      <a:pt x="3424" y="17361"/>
                      <a:pt x="3638" y="17361"/>
                    </a:cubicBezTo>
                    <a:cubicBezTo>
                      <a:pt x="3847" y="17361"/>
                      <a:pt x="4062" y="17296"/>
                      <a:pt x="4225" y="17155"/>
                    </a:cubicBezTo>
                    <a:lnTo>
                      <a:pt x="5440" y="16091"/>
                    </a:lnTo>
                    <a:cubicBezTo>
                      <a:pt x="5763" y="15810"/>
                      <a:pt x="5763" y="15350"/>
                      <a:pt x="5440" y="15068"/>
                    </a:cubicBezTo>
                    <a:cubicBezTo>
                      <a:pt x="5278" y="14928"/>
                      <a:pt x="5065" y="14862"/>
                      <a:pt x="4853" y="14862"/>
                    </a:cubicBezTo>
                    <a:close/>
                    <a:moveTo>
                      <a:pt x="16814" y="14862"/>
                    </a:moveTo>
                    <a:cubicBezTo>
                      <a:pt x="16603" y="14862"/>
                      <a:pt x="16388" y="14932"/>
                      <a:pt x="16227" y="15074"/>
                    </a:cubicBezTo>
                    <a:cubicBezTo>
                      <a:pt x="15904" y="15355"/>
                      <a:pt x="15904" y="15808"/>
                      <a:pt x="16227" y="16091"/>
                    </a:cubicBezTo>
                    <a:lnTo>
                      <a:pt x="17449" y="17155"/>
                    </a:lnTo>
                    <a:cubicBezTo>
                      <a:pt x="17610" y="17296"/>
                      <a:pt x="17820" y="17367"/>
                      <a:pt x="18029" y="17367"/>
                    </a:cubicBezTo>
                    <a:cubicBezTo>
                      <a:pt x="18240" y="17367"/>
                      <a:pt x="18452" y="17296"/>
                      <a:pt x="18617" y="17155"/>
                    </a:cubicBezTo>
                    <a:cubicBezTo>
                      <a:pt x="18939" y="16874"/>
                      <a:pt x="18939" y="16414"/>
                      <a:pt x="18617" y="16132"/>
                    </a:cubicBezTo>
                    <a:cubicBezTo>
                      <a:pt x="18617" y="16132"/>
                      <a:pt x="17395" y="15074"/>
                      <a:pt x="17395" y="15074"/>
                    </a:cubicBezTo>
                    <a:cubicBezTo>
                      <a:pt x="17234" y="14932"/>
                      <a:pt x="17026" y="14862"/>
                      <a:pt x="16814" y="14862"/>
                    </a:cubicBezTo>
                    <a:close/>
                    <a:moveTo>
                      <a:pt x="10962" y="18625"/>
                    </a:moveTo>
                    <a:cubicBezTo>
                      <a:pt x="10772" y="18625"/>
                      <a:pt x="10603" y="18687"/>
                      <a:pt x="10462" y="18784"/>
                    </a:cubicBezTo>
                    <a:cubicBezTo>
                      <a:pt x="10272" y="18915"/>
                      <a:pt x="10152" y="19129"/>
                      <a:pt x="10152" y="19360"/>
                    </a:cubicBezTo>
                    <a:lnTo>
                      <a:pt x="10152" y="20865"/>
                    </a:lnTo>
                    <a:cubicBezTo>
                      <a:pt x="10152" y="21095"/>
                      <a:pt x="10272" y="21310"/>
                      <a:pt x="10462" y="21441"/>
                    </a:cubicBezTo>
                    <a:cubicBezTo>
                      <a:pt x="10603" y="21538"/>
                      <a:pt x="10772" y="21600"/>
                      <a:pt x="10962" y="21600"/>
                    </a:cubicBezTo>
                    <a:cubicBezTo>
                      <a:pt x="11155" y="21600"/>
                      <a:pt x="11321" y="21536"/>
                      <a:pt x="11462" y="21441"/>
                    </a:cubicBezTo>
                    <a:cubicBezTo>
                      <a:pt x="11652" y="21310"/>
                      <a:pt x="11765" y="21095"/>
                      <a:pt x="11765" y="20865"/>
                    </a:cubicBezTo>
                    <a:lnTo>
                      <a:pt x="11765" y="19360"/>
                    </a:lnTo>
                    <a:cubicBezTo>
                      <a:pt x="11765" y="19129"/>
                      <a:pt x="11652" y="18915"/>
                      <a:pt x="11462" y="18784"/>
                    </a:cubicBezTo>
                    <a:cubicBezTo>
                      <a:pt x="11321" y="18687"/>
                      <a:pt x="11155" y="18625"/>
                      <a:pt x="10962" y="18625"/>
                    </a:cubicBezTo>
                    <a:close/>
                  </a:path>
                </a:pathLst>
              </a:custGeom>
              <a:solidFill>
                <a:srgbClr val="FFFFFF"/>
              </a:solidFill>
              <a:ln w="12700" cap="flat">
                <a:noFill/>
                <a:miter lim="400000"/>
              </a:ln>
              <a:effectLst/>
            </p:spPr>
            <p:txBody>
              <a:bodyPr anchor="ctr"/>
              <a:lstStyle/>
              <a:p>
                <a:pPr algn="ctr"/>
                <a:endParaRPr>
                  <a:ea typeface="微软雅黑 Light" panose="020B0502040204020203" pitchFamily="34" charset="-122"/>
                  <a:cs typeface="+mn-ea"/>
                  <a:sym typeface="+mn-lt"/>
                </a:endParaRPr>
              </a:p>
            </p:txBody>
          </p:sp>
        </p:grpSp>
        <p:grpSp>
          <p:nvGrpSpPr>
            <p:cNvPr id="59" name="Group 78"/>
            <p:cNvGrpSpPr/>
            <p:nvPr/>
          </p:nvGrpSpPr>
          <p:grpSpPr>
            <a:xfrm>
              <a:off x="839416" y="1685249"/>
              <a:ext cx="669522" cy="669521"/>
              <a:chOff x="0" y="0"/>
              <a:chExt cx="1339040" cy="1339040"/>
            </a:xfrm>
          </p:grpSpPr>
          <p:sp>
            <p:nvSpPr>
              <p:cNvPr id="73" name="iS1ide-Freeform: Shape 79"/>
              <p:cNvSpPr/>
              <p:nvPr/>
            </p:nvSpPr>
            <p:spPr>
              <a:xfrm>
                <a:off x="0" y="0"/>
                <a:ext cx="1339040" cy="13390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ea typeface="微软雅黑 Light" panose="020B0502040204020203" pitchFamily="34" charset="-122"/>
                  <a:cs typeface="+mn-ea"/>
                  <a:sym typeface="+mn-lt"/>
                </a:endParaRPr>
              </a:p>
            </p:txBody>
          </p:sp>
          <p:sp>
            <p:nvSpPr>
              <p:cNvPr id="74" name="iS1ide-Freeform: Shape 80"/>
              <p:cNvSpPr/>
              <p:nvPr/>
            </p:nvSpPr>
            <p:spPr>
              <a:xfrm>
                <a:off x="370610" y="256255"/>
                <a:ext cx="572420" cy="758516"/>
              </a:xfrm>
              <a:custGeom>
                <a:avLst/>
                <a:gdLst/>
                <a:ahLst/>
                <a:cxnLst>
                  <a:cxn ang="0">
                    <a:pos x="wd2" y="hd2"/>
                  </a:cxn>
                  <a:cxn ang="5400000">
                    <a:pos x="wd2" y="hd2"/>
                  </a:cxn>
                  <a:cxn ang="10800000">
                    <a:pos x="wd2" y="hd2"/>
                  </a:cxn>
                  <a:cxn ang="16200000">
                    <a:pos x="wd2" y="hd2"/>
                  </a:cxn>
                </a:cxnLst>
                <a:rect l="0" t="0" r="r" b="b"/>
                <a:pathLst>
                  <a:path w="21600" h="21600" extrusionOk="0">
                    <a:moveTo>
                      <a:pt x="8622" y="0"/>
                    </a:moveTo>
                    <a:cubicBezTo>
                      <a:pt x="5568" y="0"/>
                      <a:pt x="3082" y="1876"/>
                      <a:pt x="3082" y="4181"/>
                    </a:cubicBezTo>
                    <a:lnTo>
                      <a:pt x="3082" y="7366"/>
                    </a:lnTo>
                    <a:lnTo>
                      <a:pt x="1039" y="7366"/>
                    </a:lnTo>
                    <a:cubicBezTo>
                      <a:pt x="465" y="7366"/>
                      <a:pt x="0" y="7717"/>
                      <a:pt x="0" y="8150"/>
                    </a:cubicBezTo>
                    <a:lnTo>
                      <a:pt x="0" y="15803"/>
                    </a:lnTo>
                    <a:cubicBezTo>
                      <a:pt x="0" y="18998"/>
                      <a:pt x="3448" y="21600"/>
                      <a:pt x="7682" y="21600"/>
                    </a:cubicBezTo>
                    <a:lnTo>
                      <a:pt x="13918" y="21600"/>
                    </a:lnTo>
                    <a:cubicBezTo>
                      <a:pt x="18152" y="21600"/>
                      <a:pt x="21600" y="18998"/>
                      <a:pt x="21600" y="15803"/>
                    </a:cubicBezTo>
                    <a:lnTo>
                      <a:pt x="21600" y="8150"/>
                    </a:lnTo>
                    <a:cubicBezTo>
                      <a:pt x="21600" y="7717"/>
                      <a:pt x="21134" y="7366"/>
                      <a:pt x="20561" y="7366"/>
                    </a:cubicBezTo>
                    <a:lnTo>
                      <a:pt x="18518" y="7366"/>
                    </a:lnTo>
                    <a:lnTo>
                      <a:pt x="18518" y="4181"/>
                    </a:lnTo>
                    <a:cubicBezTo>
                      <a:pt x="18518" y="1876"/>
                      <a:pt x="16041" y="0"/>
                      <a:pt x="12987" y="0"/>
                    </a:cubicBezTo>
                    <a:lnTo>
                      <a:pt x="8622" y="0"/>
                    </a:lnTo>
                    <a:close/>
                    <a:moveTo>
                      <a:pt x="8622" y="1562"/>
                    </a:moveTo>
                    <a:lnTo>
                      <a:pt x="12987" y="1562"/>
                    </a:lnTo>
                    <a:cubicBezTo>
                      <a:pt x="14896" y="1562"/>
                      <a:pt x="16440" y="2740"/>
                      <a:pt x="16440" y="4181"/>
                    </a:cubicBezTo>
                    <a:lnTo>
                      <a:pt x="16440" y="7366"/>
                    </a:lnTo>
                    <a:lnTo>
                      <a:pt x="5161" y="7366"/>
                    </a:lnTo>
                    <a:cubicBezTo>
                      <a:pt x="5161" y="7366"/>
                      <a:pt x="5161" y="4181"/>
                      <a:pt x="5161" y="4181"/>
                    </a:cubicBezTo>
                    <a:cubicBezTo>
                      <a:pt x="5161" y="2740"/>
                      <a:pt x="6713" y="1562"/>
                      <a:pt x="8622" y="1562"/>
                    </a:cubicBezTo>
                    <a:close/>
                    <a:moveTo>
                      <a:pt x="2079" y="8935"/>
                    </a:moveTo>
                    <a:lnTo>
                      <a:pt x="19521" y="8935"/>
                    </a:lnTo>
                    <a:cubicBezTo>
                      <a:pt x="19521" y="8935"/>
                      <a:pt x="19521" y="15803"/>
                      <a:pt x="19521" y="15803"/>
                    </a:cubicBezTo>
                    <a:cubicBezTo>
                      <a:pt x="19521" y="18134"/>
                      <a:pt x="17007" y="20031"/>
                      <a:pt x="13918" y="20031"/>
                    </a:cubicBezTo>
                    <a:lnTo>
                      <a:pt x="7682" y="20031"/>
                    </a:lnTo>
                    <a:cubicBezTo>
                      <a:pt x="4594" y="20031"/>
                      <a:pt x="2079" y="18134"/>
                      <a:pt x="2079" y="15803"/>
                    </a:cubicBezTo>
                    <a:lnTo>
                      <a:pt x="2079" y="8935"/>
                    </a:lnTo>
                    <a:close/>
                    <a:moveTo>
                      <a:pt x="10583" y="13968"/>
                    </a:moveTo>
                    <a:cubicBezTo>
                      <a:pt x="10009" y="13968"/>
                      <a:pt x="9544" y="14320"/>
                      <a:pt x="9544" y="14752"/>
                    </a:cubicBezTo>
                    <a:cubicBezTo>
                      <a:pt x="9544" y="14924"/>
                      <a:pt x="9619" y="15081"/>
                      <a:pt x="9743" y="15209"/>
                    </a:cubicBezTo>
                    <a:cubicBezTo>
                      <a:pt x="9743" y="15209"/>
                      <a:pt x="9743" y="17446"/>
                      <a:pt x="9743" y="17446"/>
                    </a:cubicBezTo>
                    <a:cubicBezTo>
                      <a:pt x="9743" y="17880"/>
                      <a:pt x="10208" y="18231"/>
                      <a:pt x="10782" y="18231"/>
                    </a:cubicBezTo>
                    <a:cubicBezTo>
                      <a:pt x="11355" y="18231"/>
                      <a:pt x="11821" y="17880"/>
                      <a:pt x="11821" y="17446"/>
                    </a:cubicBezTo>
                    <a:lnTo>
                      <a:pt x="11821" y="15209"/>
                    </a:lnTo>
                    <a:cubicBezTo>
                      <a:pt x="11945" y="15081"/>
                      <a:pt x="12020" y="14924"/>
                      <a:pt x="12020" y="14752"/>
                    </a:cubicBezTo>
                    <a:cubicBezTo>
                      <a:pt x="12020" y="14320"/>
                      <a:pt x="11554" y="13968"/>
                      <a:pt x="10981" y="13968"/>
                    </a:cubicBezTo>
                    <a:lnTo>
                      <a:pt x="10583" y="13968"/>
                    </a:lnTo>
                    <a:close/>
                  </a:path>
                </a:pathLst>
              </a:custGeom>
              <a:solidFill>
                <a:srgbClr val="FFFFFF"/>
              </a:solidFill>
              <a:ln w="12700" cap="flat">
                <a:noFill/>
                <a:miter lim="400000"/>
              </a:ln>
              <a:effectLst/>
            </p:spPr>
            <p:txBody>
              <a:bodyPr anchor="ctr"/>
              <a:lstStyle/>
              <a:p>
                <a:pPr algn="ctr"/>
                <a:endParaRPr>
                  <a:ea typeface="微软雅黑 Light" panose="020B0502040204020203" pitchFamily="34" charset="-122"/>
                  <a:cs typeface="+mn-ea"/>
                  <a:sym typeface="+mn-lt"/>
                </a:endParaRPr>
              </a:p>
            </p:txBody>
          </p:sp>
        </p:grpSp>
        <p:grpSp>
          <p:nvGrpSpPr>
            <p:cNvPr id="60" name="Group 81"/>
            <p:cNvGrpSpPr/>
            <p:nvPr/>
          </p:nvGrpSpPr>
          <p:grpSpPr>
            <a:xfrm>
              <a:off x="10647060" y="3119712"/>
              <a:ext cx="669521" cy="669521"/>
              <a:chOff x="0" y="0"/>
              <a:chExt cx="1339040" cy="1339040"/>
            </a:xfrm>
          </p:grpSpPr>
          <p:sp>
            <p:nvSpPr>
              <p:cNvPr id="71" name="iS1ide-Freeform: Shape 82"/>
              <p:cNvSpPr/>
              <p:nvPr/>
            </p:nvSpPr>
            <p:spPr>
              <a:xfrm>
                <a:off x="0" y="0"/>
                <a:ext cx="1339040" cy="13390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ea typeface="微软雅黑 Light" panose="020B0502040204020203" pitchFamily="34" charset="-122"/>
                  <a:cs typeface="+mn-ea"/>
                  <a:sym typeface="+mn-lt"/>
                </a:endParaRPr>
              </a:p>
            </p:txBody>
          </p:sp>
          <p:sp>
            <p:nvSpPr>
              <p:cNvPr id="72" name="iS1ide-Freeform: Shape 83"/>
              <p:cNvSpPr/>
              <p:nvPr/>
            </p:nvSpPr>
            <p:spPr>
              <a:xfrm>
                <a:off x="349949" y="243387"/>
                <a:ext cx="639140" cy="852265"/>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6330" y="0"/>
                      <a:pt x="2703" y="2720"/>
                      <a:pt x="2703" y="6075"/>
                    </a:cubicBezTo>
                    <a:lnTo>
                      <a:pt x="2703" y="8770"/>
                    </a:lnTo>
                    <a:cubicBezTo>
                      <a:pt x="1213" y="8770"/>
                      <a:pt x="0" y="9676"/>
                      <a:pt x="0" y="10797"/>
                    </a:cubicBezTo>
                    <a:lnTo>
                      <a:pt x="0" y="15525"/>
                    </a:lnTo>
                    <a:cubicBezTo>
                      <a:pt x="0" y="18880"/>
                      <a:pt x="3627" y="21600"/>
                      <a:pt x="8101" y="21600"/>
                    </a:cubicBezTo>
                    <a:lnTo>
                      <a:pt x="13507" y="21600"/>
                    </a:lnTo>
                    <a:cubicBezTo>
                      <a:pt x="17981" y="21600"/>
                      <a:pt x="21600" y="18880"/>
                      <a:pt x="21600" y="15525"/>
                    </a:cubicBezTo>
                    <a:lnTo>
                      <a:pt x="21600" y="10797"/>
                    </a:lnTo>
                    <a:cubicBezTo>
                      <a:pt x="21600" y="9676"/>
                      <a:pt x="20395" y="8770"/>
                      <a:pt x="18905" y="8770"/>
                    </a:cubicBezTo>
                    <a:lnTo>
                      <a:pt x="18905" y="6075"/>
                    </a:lnTo>
                    <a:cubicBezTo>
                      <a:pt x="18905" y="2720"/>
                      <a:pt x="15278" y="0"/>
                      <a:pt x="10804" y="0"/>
                    </a:cubicBezTo>
                    <a:close/>
                    <a:moveTo>
                      <a:pt x="10804" y="1347"/>
                    </a:moveTo>
                    <a:cubicBezTo>
                      <a:pt x="14281" y="1347"/>
                      <a:pt x="17100" y="3464"/>
                      <a:pt x="17100" y="6075"/>
                    </a:cubicBezTo>
                    <a:lnTo>
                      <a:pt x="17100" y="8770"/>
                    </a:lnTo>
                    <a:lnTo>
                      <a:pt x="15304" y="8770"/>
                    </a:lnTo>
                    <a:lnTo>
                      <a:pt x="15304" y="6075"/>
                    </a:lnTo>
                    <a:cubicBezTo>
                      <a:pt x="15304" y="4210"/>
                      <a:pt x="13287" y="2701"/>
                      <a:pt x="10804" y="2701"/>
                    </a:cubicBezTo>
                    <a:cubicBezTo>
                      <a:pt x="8316" y="2701"/>
                      <a:pt x="6304" y="4210"/>
                      <a:pt x="6304" y="6075"/>
                    </a:cubicBezTo>
                    <a:lnTo>
                      <a:pt x="6304" y="8770"/>
                    </a:lnTo>
                    <a:lnTo>
                      <a:pt x="4500" y="8770"/>
                    </a:lnTo>
                    <a:cubicBezTo>
                      <a:pt x="4500" y="8770"/>
                      <a:pt x="4500" y="6075"/>
                      <a:pt x="4500" y="6075"/>
                    </a:cubicBezTo>
                    <a:cubicBezTo>
                      <a:pt x="4500" y="3464"/>
                      <a:pt x="7323" y="1347"/>
                      <a:pt x="10804" y="1347"/>
                    </a:cubicBezTo>
                    <a:close/>
                    <a:moveTo>
                      <a:pt x="10804" y="3374"/>
                    </a:moveTo>
                    <a:cubicBezTo>
                      <a:pt x="12790" y="3374"/>
                      <a:pt x="14405" y="4586"/>
                      <a:pt x="14405" y="6075"/>
                    </a:cubicBezTo>
                    <a:lnTo>
                      <a:pt x="14405" y="8770"/>
                    </a:lnTo>
                    <a:lnTo>
                      <a:pt x="7203" y="8770"/>
                    </a:lnTo>
                    <a:lnTo>
                      <a:pt x="7203" y="6075"/>
                    </a:lnTo>
                    <a:cubicBezTo>
                      <a:pt x="7203" y="4586"/>
                      <a:pt x="8813" y="3374"/>
                      <a:pt x="10804" y="3374"/>
                    </a:cubicBezTo>
                    <a:close/>
                    <a:moveTo>
                      <a:pt x="2703" y="10123"/>
                    </a:moveTo>
                    <a:lnTo>
                      <a:pt x="18905" y="10123"/>
                    </a:lnTo>
                    <a:cubicBezTo>
                      <a:pt x="19401" y="10123"/>
                      <a:pt x="19803" y="10424"/>
                      <a:pt x="19803" y="10797"/>
                    </a:cubicBezTo>
                    <a:cubicBezTo>
                      <a:pt x="19803" y="10797"/>
                      <a:pt x="19803" y="12824"/>
                      <a:pt x="19803" y="12824"/>
                    </a:cubicBezTo>
                    <a:lnTo>
                      <a:pt x="19803" y="15525"/>
                    </a:lnTo>
                    <a:cubicBezTo>
                      <a:pt x="19803" y="18132"/>
                      <a:pt x="16979" y="20247"/>
                      <a:pt x="13507" y="20247"/>
                    </a:cubicBezTo>
                    <a:lnTo>
                      <a:pt x="8101" y="20247"/>
                    </a:lnTo>
                    <a:cubicBezTo>
                      <a:pt x="4629" y="20247"/>
                      <a:pt x="1805" y="18132"/>
                      <a:pt x="1805" y="15525"/>
                    </a:cubicBezTo>
                    <a:lnTo>
                      <a:pt x="1805" y="10797"/>
                    </a:lnTo>
                    <a:cubicBezTo>
                      <a:pt x="1805" y="10424"/>
                      <a:pt x="2207" y="10123"/>
                      <a:pt x="2703" y="10123"/>
                    </a:cubicBezTo>
                    <a:close/>
                    <a:moveTo>
                      <a:pt x="10963" y="12782"/>
                    </a:moveTo>
                    <a:cubicBezTo>
                      <a:pt x="9969" y="12782"/>
                      <a:pt x="9158" y="13382"/>
                      <a:pt x="9158" y="14130"/>
                    </a:cubicBezTo>
                    <a:cubicBezTo>
                      <a:pt x="9158" y="14538"/>
                      <a:pt x="9459" y="15320"/>
                      <a:pt x="9763" y="15936"/>
                    </a:cubicBezTo>
                    <a:cubicBezTo>
                      <a:pt x="10004" y="16437"/>
                      <a:pt x="10312" y="16830"/>
                      <a:pt x="10963" y="16830"/>
                    </a:cubicBezTo>
                    <a:cubicBezTo>
                      <a:pt x="11666" y="16830"/>
                      <a:pt x="11917" y="16440"/>
                      <a:pt x="12163" y="15942"/>
                    </a:cubicBezTo>
                    <a:cubicBezTo>
                      <a:pt x="12467" y="15326"/>
                      <a:pt x="12760" y="14541"/>
                      <a:pt x="12760" y="14130"/>
                    </a:cubicBezTo>
                    <a:cubicBezTo>
                      <a:pt x="12760" y="13382"/>
                      <a:pt x="11956" y="12782"/>
                      <a:pt x="10963" y="12782"/>
                    </a:cubicBezTo>
                    <a:close/>
                  </a:path>
                </a:pathLst>
              </a:custGeom>
              <a:solidFill>
                <a:srgbClr val="FFFFFF"/>
              </a:solidFill>
              <a:ln w="12700" cap="flat">
                <a:noFill/>
                <a:miter lim="400000"/>
              </a:ln>
              <a:effectLst/>
            </p:spPr>
            <p:txBody>
              <a:bodyPr anchor="ctr"/>
              <a:lstStyle/>
              <a:p>
                <a:pPr algn="ctr"/>
                <a:endParaRPr>
                  <a:ea typeface="微软雅黑 Light" panose="020B0502040204020203" pitchFamily="34" charset="-122"/>
                  <a:cs typeface="+mn-ea"/>
                  <a:sym typeface="+mn-lt"/>
                </a:endParaRPr>
              </a:p>
            </p:txBody>
          </p:sp>
        </p:grpSp>
        <p:sp>
          <p:nvSpPr>
            <p:cNvPr id="61" name="iS1ide-Rectangle 84"/>
            <p:cNvSpPr/>
            <p:nvPr/>
          </p:nvSpPr>
          <p:spPr>
            <a:xfrm>
              <a:off x="2513964" y="4405714"/>
              <a:ext cx="1059845" cy="800042"/>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chorCtr="1">
              <a:normAutofit/>
            </a:bodyPr>
            <a:lstStyle/>
            <a:p>
              <a:pPr lvl="0" algn="ctr">
                <a:defRPr sz="1800" b="0">
                  <a:solidFill>
                    <a:srgbClr val="000000"/>
                  </a:solidFill>
                </a:defRPr>
              </a:pPr>
              <a:r>
                <a:rPr lang="en-US" altLang="zh-CN" sz="4000" dirty="0">
                  <a:solidFill>
                    <a:schemeClr val="bg1"/>
                  </a:solidFill>
                  <a:ea typeface="微软雅黑 Light" panose="020B0502040204020203" pitchFamily="34" charset="-122"/>
                  <a:cs typeface="+mn-ea"/>
                  <a:sym typeface="+mn-lt"/>
                </a:rPr>
                <a:t>35%</a:t>
              </a:r>
            </a:p>
          </p:txBody>
        </p:sp>
        <p:sp>
          <p:nvSpPr>
            <p:cNvPr id="62" name="iS1ide-Rectangle 86"/>
            <p:cNvSpPr/>
            <p:nvPr/>
          </p:nvSpPr>
          <p:spPr>
            <a:xfrm>
              <a:off x="485946" y="4405714"/>
              <a:ext cx="1059845" cy="800042"/>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chorCtr="1">
              <a:normAutofit/>
            </a:bodyPr>
            <a:lstStyle/>
            <a:p>
              <a:pPr lvl="0" algn="ctr">
                <a:defRPr sz="1800" b="0">
                  <a:solidFill>
                    <a:srgbClr val="000000"/>
                  </a:solidFill>
                </a:defRPr>
              </a:pPr>
              <a:r>
                <a:rPr lang="en-US" altLang="zh-CN" sz="4000">
                  <a:solidFill>
                    <a:schemeClr val="bg1"/>
                  </a:solidFill>
                  <a:ea typeface="微软雅黑 Light" panose="020B0502040204020203" pitchFamily="34" charset="-122"/>
                  <a:cs typeface="+mn-ea"/>
                  <a:sym typeface="+mn-lt"/>
                </a:rPr>
                <a:t>20%</a:t>
              </a:r>
            </a:p>
          </p:txBody>
        </p:sp>
        <p:sp>
          <p:nvSpPr>
            <p:cNvPr id="63" name="iS1ide-Rectangle 88"/>
            <p:cNvSpPr/>
            <p:nvPr/>
          </p:nvSpPr>
          <p:spPr>
            <a:xfrm>
              <a:off x="8613132" y="4405714"/>
              <a:ext cx="1059845" cy="800042"/>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chorCtr="1">
              <a:normAutofit/>
            </a:bodyPr>
            <a:lstStyle/>
            <a:p>
              <a:pPr lvl="0" algn="ctr">
                <a:defRPr sz="1800" b="0">
                  <a:solidFill>
                    <a:srgbClr val="000000"/>
                  </a:solidFill>
                </a:defRPr>
              </a:pPr>
              <a:r>
                <a:rPr lang="en-US" altLang="zh-CN" sz="4000" dirty="0">
                  <a:solidFill>
                    <a:schemeClr val="bg1"/>
                  </a:solidFill>
                  <a:ea typeface="微软雅黑 Light" panose="020B0502040204020203" pitchFamily="34" charset="-122"/>
                  <a:cs typeface="+mn-ea"/>
                  <a:sym typeface="+mn-lt"/>
                </a:rPr>
                <a:t>80%</a:t>
              </a:r>
            </a:p>
          </p:txBody>
        </p:sp>
        <p:sp>
          <p:nvSpPr>
            <p:cNvPr id="64" name="iS1ide-Rectangle 90"/>
            <p:cNvSpPr/>
            <p:nvPr/>
          </p:nvSpPr>
          <p:spPr>
            <a:xfrm>
              <a:off x="10664212" y="4405714"/>
              <a:ext cx="1059845" cy="800042"/>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chorCtr="1">
              <a:normAutofit/>
            </a:bodyPr>
            <a:lstStyle/>
            <a:p>
              <a:pPr lvl="0" algn="ctr">
                <a:defRPr sz="1800" b="0">
                  <a:solidFill>
                    <a:srgbClr val="000000"/>
                  </a:solidFill>
                </a:defRPr>
              </a:pPr>
              <a:r>
                <a:rPr lang="en-US" altLang="zh-CN" sz="4000">
                  <a:solidFill>
                    <a:schemeClr val="bg1"/>
                  </a:solidFill>
                  <a:ea typeface="微软雅黑 Light" panose="020B0502040204020203" pitchFamily="34" charset="-122"/>
                  <a:cs typeface="+mn-ea"/>
                  <a:sym typeface="+mn-lt"/>
                </a:rPr>
                <a:t>65%</a:t>
              </a:r>
            </a:p>
          </p:txBody>
        </p:sp>
        <p:sp>
          <p:nvSpPr>
            <p:cNvPr id="65" name="iS1ide-Rectangle 94"/>
            <p:cNvSpPr/>
            <p:nvPr/>
          </p:nvSpPr>
          <p:spPr>
            <a:xfrm>
              <a:off x="1508938" y="2831558"/>
              <a:ext cx="1295327" cy="28007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216000" tIns="0" rIns="0" bIns="0">
              <a:noAutofit/>
            </a:bodyPr>
            <a:lstStyle/>
            <a:p>
              <a:pPr lvl="0">
                <a:defRPr sz="1800"/>
              </a:pPr>
              <a:r>
                <a:rPr lang="zh-CN" altLang="en-US" sz="2000" b="1" dirty="0">
                  <a:solidFill>
                    <a:schemeClr val="accent3">
                      <a:lumMod val="100000"/>
                    </a:schemeClr>
                  </a:solidFill>
                  <a:ea typeface="微软雅黑 Light" panose="020B0502040204020203" pitchFamily="34" charset="-122"/>
                  <a:cs typeface="+mn-ea"/>
                  <a:sym typeface="+mn-lt"/>
                </a:rPr>
                <a:t>标题文本预设</a:t>
              </a:r>
            </a:p>
          </p:txBody>
        </p:sp>
        <p:sp>
          <p:nvSpPr>
            <p:cNvPr id="66" name="iS1ide-Rectangle 95"/>
            <p:cNvSpPr/>
            <p:nvPr/>
          </p:nvSpPr>
          <p:spPr>
            <a:xfrm>
              <a:off x="1508937" y="3375795"/>
              <a:ext cx="2344629" cy="498390"/>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216000" tIns="0" rIns="0" bIns="0" anchor="ctr" anchorCtr="0">
              <a:noAutofit/>
            </a:bodyPr>
            <a:lstStyle/>
            <a:p>
              <a:pPr lvl="0">
                <a:lnSpc>
                  <a:spcPct val="120000"/>
                </a:lnSpc>
                <a:defRPr sz="1800"/>
              </a:pPr>
              <a:r>
                <a:rPr lang="zh-CN" altLang="en-US" sz="1400" dirty="0">
                  <a:ea typeface="微软雅黑 Light" panose="020B0502040204020203" pitchFamily="34" charset="-122"/>
                  <a:cs typeface="+mn-ea"/>
                  <a:sym typeface="+mn-lt"/>
                </a:rPr>
                <a:t>点击此处更换文本</a:t>
              </a:r>
            </a:p>
          </p:txBody>
        </p:sp>
        <p:sp>
          <p:nvSpPr>
            <p:cNvPr id="67" name="iS1ide-Rectangle 97"/>
            <p:cNvSpPr/>
            <p:nvPr/>
          </p:nvSpPr>
          <p:spPr>
            <a:xfrm>
              <a:off x="9133623" y="1389454"/>
              <a:ext cx="1513437" cy="28007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216000" tIns="0" rIns="216000" bIns="0" anchor="ctr" anchorCtr="0">
              <a:noAutofit/>
            </a:bodyPr>
            <a:lstStyle/>
            <a:p>
              <a:pPr lvl="0" algn="r">
                <a:defRPr sz="1800"/>
              </a:pPr>
              <a:r>
                <a:rPr lang="zh-CN" altLang="en-US" sz="2000" b="1">
                  <a:solidFill>
                    <a:schemeClr val="accent2">
                      <a:lumMod val="100000"/>
                    </a:schemeClr>
                  </a:solidFill>
                  <a:ea typeface="微软雅黑 Light" panose="020B0502040204020203" pitchFamily="34" charset="-122"/>
                  <a:cs typeface="+mn-ea"/>
                  <a:sym typeface="+mn-lt"/>
                </a:rPr>
                <a:t>标题文本预设</a:t>
              </a:r>
            </a:p>
          </p:txBody>
        </p:sp>
        <p:sp>
          <p:nvSpPr>
            <p:cNvPr id="68" name="iS1ide-Rectangle 98"/>
            <p:cNvSpPr/>
            <p:nvPr/>
          </p:nvSpPr>
          <p:spPr>
            <a:xfrm>
              <a:off x="8302431" y="1933691"/>
              <a:ext cx="2344629" cy="498390"/>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216000" tIns="0" rIns="216000" bIns="0" anchor="ctr" anchorCtr="0">
              <a:noAutofit/>
            </a:bodyPr>
            <a:lstStyle/>
            <a:p>
              <a:pPr lvl="0" algn="r">
                <a:lnSpc>
                  <a:spcPct val="120000"/>
                </a:lnSpc>
                <a:defRPr sz="1800"/>
              </a:pPr>
              <a:r>
                <a:rPr lang="zh-CN" altLang="en-US" sz="1400" dirty="0">
                  <a:ea typeface="微软雅黑 Light" panose="020B0502040204020203" pitchFamily="34" charset="-122"/>
                  <a:cs typeface="+mn-ea"/>
                  <a:sym typeface="+mn-lt"/>
                </a:rPr>
                <a:t>点击此处更换文本</a:t>
              </a:r>
            </a:p>
          </p:txBody>
        </p:sp>
        <p:sp>
          <p:nvSpPr>
            <p:cNvPr id="69" name="iS1ide-Rectangle 100"/>
            <p:cNvSpPr/>
            <p:nvPr/>
          </p:nvSpPr>
          <p:spPr>
            <a:xfrm>
              <a:off x="9133623" y="2831558"/>
              <a:ext cx="1513437" cy="28007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216000" tIns="0" rIns="216000" bIns="0" anchor="ctr" anchorCtr="0">
              <a:noAutofit/>
            </a:bodyPr>
            <a:lstStyle/>
            <a:p>
              <a:pPr lvl="0" algn="r">
                <a:defRPr sz="1800"/>
              </a:pPr>
              <a:r>
                <a:rPr lang="zh-CN" altLang="en-US" sz="2000" b="1">
                  <a:solidFill>
                    <a:schemeClr val="accent1">
                      <a:lumMod val="100000"/>
                    </a:schemeClr>
                  </a:solidFill>
                  <a:ea typeface="微软雅黑 Light" panose="020B0502040204020203" pitchFamily="34" charset="-122"/>
                  <a:cs typeface="+mn-ea"/>
                  <a:sym typeface="+mn-lt"/>
                </a:rPr>
                <a:t>标题文本预设</a:t>
              </a:r>
            </a:p>
          </p:txBody>
        </p:sp>
        <p:sp>
          <p:nvSpPr>
            <p:cNvPr id="70" name="iS1ide-Rectangle 101"/>
            <p:cNvSpPr/>
            <p:nvPr/>
          </p:nvSpPr>
          <p:spPr>
            <a:xfrm>
              <a:off x="8302431" y="3375795"/>
              <a:ext cx="2344629" cy="498390"/>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216000" tIns="0" rIns="216000" bIns="0" anchor="ctr" anchorCtr="0">
              <a:noAutofit/>
            </a:bodyPr>
            <a:lstStyle/>
            <a:p>
              <a:pPr lvl="0" algn="r">
                <a:lnSpc>
                  <a:spcPct val="120000"/>
                </a:lnSpc>
                <a:defRPr sz="1800"/>
              </a:pPr>
              <a:r>
                <a:rPr lang="zh-CN" altLang="en-US" sz="1400" dirty="0">
                  <a:ea typeface="微软雅黑 Light" panose="020B0502040204020203" pitchFamily="34" charset="-122"/>
                  <a:cs typeface="+mn-ea"/>
                  <a:sym typeface="+mn-lt"/>
                </a:rPr>
                <a:t>点击此处更换文本</a:t>
              </a:r>
            </a:p>
          </p:txBody>
        </p:sp>
      </p:grpSp>
      <p:sp>
        <p:nvSpPr>
          <p:cNvPr id="93" name="文本框 92"/>
          <p:cNvSpPr txBox="1"/>
          <p:nvPr/>
        </p:nvSpPr>
        <p:spPr>
          <a:xfrm>
            <a:off x="1345608" y="415926"/>
            <a:ext cx="2743200" cy="584775"/>
          </a:xfrm>
          <a:prstGeom prst="rect">
            <a:avLst/>
          </a:prstGeom>
          <a:noFill/>
        </p:spPr>
        <p:txBody>
          <a:bodyPr wrap="square" rtlCol="0">
            <a:spAutoFit/>
          </a:bodyPr>
          <a:lstStyle/>
          <a:p>
            <a:r>
              <a:rPr lang="zh-CN" altLang="en-US" sz="3200" b="1"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未来展望</a:t>
            </a:r>
            <a:endParaRPr lang="zh-CN" altLang="en-US" sz="3200" b="1"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pic>
        <p:nvPicPr>
          <p:cNvPr id="94" name="图片 9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22622" y="185952"/>
            <a:ext cx="1044722" cy="1044722"/>
          </a:xfrm>
          <a:prstGeom prst="rect">
            <a:avLst/>
          </a:prstGeom>
        </p:spPr>
      </p:pic>
    </p:spTree>
    <p:custDataLst>
      <p:tags r:id="rId2"/>
    </p:custDataLst>
    <p:extLst>
      <p:ext uri="{BB962C8B-B14F-4D97-AF65-F5344CB8AC3E}">
        <p14:creationId xmlns:p14="http://schemas.microsoft.com/office/powerpoint/2010/main" xmlns="" val="26637416"/>
      </p:ext>
    </p:extLst>
  </p:cSld>
  <p:clrMapOvr>
    <a:masterClrMapping/>
  </p:clrMapOvr>
  <mc:AlternateContent xmlns:mc="http://schemas.openxmlformats.org/markup-compatibility/2006">
    <mc:Choice xmlns:p14="http://schemas.microsoft.com/office/powerpoint/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5" name="组合 34"/>
          <p:cNvGrpSpPr/>
          <p:nvPr/>
        </p:nvGrpSpPr>
        <p:grpSpPr>
          <a:xfrm>
            <a:off x="1678396" y="3769729"/>
            <a:ext cx="9342120" cy="3088271"/>
            <a:chOff x="1678396" y="3769729"/>
            <a:chExt cx="9342120" cy="3088271"/>
          </a:xfrm>
        </p:grpSpPr>
        <p:sp>
          <p:nvSpPr>
            <p:cNvPr id="24" name="梯形 23"/>
            <p:cNvSpPr/>
            <p:nvPr/>
          </p:nvSpPr>
          <p:spPr>
            <a:xfrm>
              <a:off x="1678396" y="6140992"/>
              <a:ext cx="9342120" cy="717008"/>
            </a:xfrm>
            <a:prstGeom prst="trapezoid">
              <a:avLst>
                <a:gd name="adj" fmla="val 96053"/>
              </a:avLst>
            </a:pr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2346961" y="4826373"/>
              <a:ext cx="8001000" cy="1301181"/>
              <a:chOff x="2790916" y="5084350"/>
              <a:chExt cx="7099419" cy="1056641"/>
            </a:xfrm>
          </p:grpSpPr>
          <p:sp>
            <p:nvSpPr>
              <p:cNvPr id="25" name="矩形 24"/>
              <p:cNvSpPr/>
              <p:nvPr/>
            </p:nvSpPr>
            <p:spPr>
              <a:xfrm>
                <a:off x="2790916" y="5801356"/>
                <a:ext cx="7099419" cy="339635"/>
              </a:xfrm>
              <a:prstGeom prst="rect">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梯形 25"/>
              <p:cNvSpPr/>
              <p:nvPr/>
            </p:nvSpPr>
            <p:spPr>
              <a:xfrm>
                <a:off x="2808577" y="5084350"/>
                <a:ext cx="7081758" cy="717008"/>
              </a:xfrm>
              <a:prstGeom prst="trapezoid">
                <a:avLst>
                  <a:gd name="adj" fmla="val 96053"/>
                </a:avLst>
              </a:pr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3222836" y="3769729"/>
              <a:ext cx="6271684" cy="1056643"/>
              <a:chOff x="3908636" y="4027707"/>
              <a:chExt cx="4863980" cy="1056643"/>
            </a:xfrm>
          </p:grpSpPr>
          <p:sp>
            <p:nvSpPr>
              <p:cNvPr id="27" name="矩形 26"/>
              <p:cNvSpPr/>
              <p:nvPr/>
            </p:nvSpPr>
            <p:spPr>
              <a:xfrm>
                <a:off x="3908636" y="4744715"/>
                <a:ext cx="4863980" cy="339635"/>
              </a:xfrm>
              <a:prstGeom prst="rect">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梯形 27"/>
              <p:cNvSpPr/>
              <p:nvPr/>
            </p:nvSpPr>
            <p:spPr>
              <a:xfrm>
                <a:off x="3926296" y="4027707"/>
                <a:ext cx="4846320" cy="717008"/>
              </a:xfrm>
              <a:prstGeom prst="trapezoid">
                <a:avLst>
                  <a:gd name="adj" fmla="val 96053"/>
                </a:avLst>
              </a:prstGeom>
              <a:solidFill>
                <a:srgbClr val="41B7D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4" name="任意多边形 43"/>
          <p:cNvSpPr/>
          <p:nvPr/>
        </p:nvSpPr>
        <p:spPr>
          <a:xfrm>
            <a:off x="8470580" y="0"/>
            <a:ext cx="3597627" cy="6858000"/>
          </a:xfrm>
          <a:custGeom>
            <a:avLst/>
            <a:gdLst>
              <a:gd name="connsiteX0" fmla="*/ 0 w 3597627"/>
              <a:gd name="connsiteY0" fmla="*/ 0 h 6858000"/>
              <a:gd name="connsiteX1" fmla="*/ 3597627 w 3597627"/>
              <a:gd name="connsiteY1" fmla="*/ 0 h 6858000"/>
              <a:gd name="connsiteX2" fmla="*/ 3597627 w 3597627"/>
              <a:gd name="connsiteY2" fmla="*/ 6858000 h 6858000"/>
              <a:gd name="connsiteX3" fmla="*/ 0 w 3597627"/>
              <a:gd name="connsiteY3" fmla="*/ 6858000 h 6858000"/>
              <a:gd name="connsiteX4" fmla="*/ 45136 w 3597627"/>
              <a:gd name="connsiteY4" fmla="*/ 6825903 h 6858000"/>
              <a:gd name="connsiteX5" fmla="*/ 1747896 w 3597627"/>
              <a:gd name="connsiteY5" fmla="*/ 3429000 h 6858000"/>
              <a:gd name="connsiteX6" fmla="*/ 45136 w 3597627"/>
              <a:gd name="connsiteY6" fmla="*/ 32097 h 6858000"/>
              <a:gd name="connsiteX7" fmla="*/ 0 w 359762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97627" h="6858000">
                <a:moveTo>
                  <a:pt x="0" y="0"/>
                </a:moveTo>
                <a:lnTo>
                  <a:pt x="3597627" y="0"/>
                </a:lnTo>
                <a:lnTo>
                  <a:pt x="3597627" y="6858000"/>
                </a:lnTo>
                <a:lnTo>
                  <a:pt x="0" y="6858000"/>
                </a:lnTo>
                <a:lnTo>
                  <a:pt x="45136" y="6825903"/>
                </a:lnTo>
                <a:cubicBezTo>
                  <a:pt x="1078816" y="6052861"/>
                  <a:pt x="1747896" y="4819066"/>
                  <a:pt x="1747896" y="3429000"/>
                </a:cubicBezTo>
                <a:cubicBezTo>
                  <a:pt x="1747896" y="2038934"/>
                  <a:pt x="1078816" y="805140"/>
                  <a:pt x="45136" y="32097"/>
                </a:cubicBezTo>
                <a:lnTo>
                  <a:pt x="0" y="0"/>
                </a:lnTo>
                <a:close/>
              </a:path>
            </a:pathLst>
          </a:custGeom>
          <a:solidFill>
            <a:srgbClr val="41B7D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124118" y="0"/>
            <a:ext cx="3612059" cy="6858000"/>
          </a:xfrm>
          <a:custGeom>
            <a:avLst/>
            <a:gdLst>
              <a:gd name="connsiteX0" fmla="*/ 0 w 3612059"/>
              <a:gd name="connsiteY0" fmla="*/ 0 h 6858000"/>
              <a:gd name="connsiteX1" fmla="*/ 3612059 w 3612059"/>
              <a:gd name="connsiteY1" fmla="*/ 0 h 6858000"/>
              <a:gd name="connsiteX2" fmla="*/ 3566923 w 3612059"/>
              <a:gd name="connsiteY2" fmla="*/ 32097 h 6858000"/>
              <a:gd name="connsiteX3" fmla="*/ 1864163 w 3612059"/>
              <a:gd name="connsiteY3" fmla="*/ 3429000 h 6858000"/>
              <a:gd name="connsiteX4" fmla="*/ 3566923 w 3612059"/>
              <a:gd name="connsiteY4" fmla="*/ 6825903 h 6858000"/>
              <a:gd name="connsiteX5" fmla="*/ 3612059 w 3612059"/>
              <a:gd name="connsiteY5" fmla="*/ 6858000 h 6858000"/>
              <a:gd name="connsiteX6" fmla="*/ 0 w 3612059"/>
              <a:gd name="connsiteY6" fmla="*/ 6858000 h 6858000"/>
              <a:gd name="connsiteX7" fmla="*/ 0 w 3612059"/>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2059" h="6858000">
                <a:moveTo>
                  <a:pt x="0" y="0"/>
                </a:moveTo>
                <a:lnTo>
                  <a:pt x="3612059" y="0"/>
                </a:lnTo>
                <a:lnTo>
                  <a:pt x="3566923" y="32097"/>
                </a:lnTo>
                <a:cubicBezTo>
                  <a:pt x="2533243" y="805140"/>
                  <a:pt x="1864163" y="2038934"/>
                  <a:pt x="1864163" y="3429000"/>
                </a:cubicBezTo>
                <a:cubicBezTo>
                  <a:pt x="1864163" y="4819066"/>
                  <a:pt x="2533243" y="6052861"/>
                  <a:pt x="3566923" y="6825903"/>
                </a:cubicBezTo>
                <a:lnTo>
                  <a:pt x="3612059" y="6858000"/>
                </a:lnTo>
                <a:lnTo>
                  <a:pt x="0" y="6858000"/>
                </a:lnTo>
                <a:lnTo>
                  <a:pt x="0" y="0"/>
                </a:lnTo>
                <a:close/>
              </a:path>
            </a:pathLst>
          </a:custGeom>
          <a:solidFill>
            <a:srgbClr val="41B7D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文本框 2"/>
          <p:cNvSpPr txBox="1"/>
          <p:nvPr>
            <p:custDataLst>
              <p:tags r:id="rId1"/>
            </p:custDataLst>
          </p:nvPr>
        </p:nvSpPr>
        <p:spPr>
          <a:xfrm>
            <a:off x="2706454" y="1774296"/>
            <a:ext cx="6788066" cy="646331"/>
          </a:xfrm>
          <a:prstGeom prst="rect">
            <a:avLst/>
          </a:prstGeom>
          <a:noFill/>
        </p:spPr>
        <p:txBody>
          <a:bodyPr wrap="square" rtlCol="0">
            <a:spAutoFit/>
          </a:bodyPr>
          <a:lstStyle/>
          <a:p>
            <a:pPr algn="ctr"/>
            <a:r>
              <a:rPr lang="en-US" altLang="zh-CN" sz="3600" spc="300" dirty="0" smtClean="0">
                <a:solidFill>
                  <a:schemeClr val="accent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THANK YOU</a:t>
            </a:r>
            <a:endParaRPr lang="zh-CN" altLang="en-US" sz="3600" spc="300" dirty="0">
              <a:solidFill>
                <a:schemeClr val="accent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sp>
        <p:nvSpPr>
          <p:cNvPr id="5" name="PA_文本框 4"/>
          <p:cNvSpPr txBox="1"/>
          <p:nvPr>
            <p:custDataLst>
              <p:tags r:id="rId2"/>
            </p:custDataLst>
          </p:nvPr>
        </p:nvSpPr>
        <p:spPr>
          <a:xfrm>
            <a:off x="2936819" y="976425"/>
            <a:ext cx="6557701" cy="923330"/>
          </a:xfrm>
          <a:prstGeom prst="rect">
            <a:avLst/>
          </a:prstGeom>
          <a:noFill/>
        </p:spPr>
        <p:txBody>
          <a:bodyPr wrap="square" rtlCol="0">
            <a:spAutoFit/>
          </a:bodyPr>
          <a:lstStyle/>
          <a:p>
            <a:pPr algn="ctr"/>
            <a:r>
              <a:rPr lang="zh-CN" altLang="en-US" sz="5400" spc="600" dirty="0" smtClean="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rPr>
              <a:t>感谢您的查看！</a:t>
            </a:r>
            <a:endParaRPr lang="zh-CN" altLang="en-US" sz="5400" spc="600" dirty="0">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mn-lt"/>
            </a:endParaRPr>
          </a:p>
        </p:txBody>
      </p:sp>
      <p:sp>
        <p:nvSpPr>
          <p:cNvPr id="40" name="任意多边形 39"/>
          <p:cNvSpPr/>
          <p:nvPr/>
        </p:nvSpPr>
        <p:spPr>
          <a:xfrm>
            <a:off x="1" y="0"/>
            <a:ext cx="3612059" cy="6858000"/>
          </a:xfrm>
          <a:custGeom>
            <a:avLst/>
            <a:gdLst>
              <a:gd name="connsiteX0" fmla="*/ 0 w 3612059"/>
              <a:gd name="connsiteY0" fmla="*/ 0 h 6858000"/>
              <a:gd name="connsiteX1" fmla="*/ 3612059 w 3612059"/>
              <a:gd name="connsiteY1" fmla="*/ 0 h 6858000"/>
              <a:gd name="connsiteX2" fmla="*/ 3566923 w 3612059"/>
              <a:gd name="connsiteY2" fmla="*/ 32097 h 6858000"/>
              <a:gd name="connsiteX3" fmla="*/ 1864163 w 3612059"/>
              <a:gd name="connsiteY3" fmla="*/ 3429000 h 6858000"/>
              <a:gd name="connsiteX4" fmla="*/ 3566923 w 3612059"/>
              <a:gd name="connsiteY4" fmla="*/ 6825903 h 6858000"/>
              <a:gd name="connsiteX5" fmla="*/ 3612059 w 3612059"/>
              <a:gd name="connsiteY5" fmla="*/ 6858000 h 6858000"/>
              <a:gd name="connsiteX6" fmla="*/ 0 w 3612059"/>
              <a:gd name="connsiteY6" fmla="*/ 6858000 h 6858000"/>
              <a:gd name="connsiteX7" fmla="*/ 0 w 3612059"/>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2059" h="6858000">
                <a:moveTo>
                  <a:pt x="0" y="0"/>
                </a:moveTo>
                <a:lnTo>
                  <a:pt x="3612059" y="0"/>
                </a:lnTo>
                <a:lnTo>
                  <a:pt x="3566923" y="32097"/>
                </a:lnTo>
                <a:cubicBezTo>
                  <a:pt x="2533243" y="805140"/>
                  <a:pt x="1864163" y="2038934"/>
                  <a:pt x="1864163" y="3429000"/>
                </a:cubicBezTo>
                <a:cubicBezTo>
                  <a:pt x="1864163" y="4819066"/>
                  <a:pt x="2533243" y="6052861"/>
                  <a:pt x="3566923" y="6825903"/>
                </a:cubicBezTo>
                <a:lnTo>
                  <a:pt x="3612059" y="6858000"/>
                </a:lnTo>
                <a:lnTo>
                  <a:pt x="0" y="6858000"/>
                </a:lnTo>
                <a:lnTo>
                  <a:pt x="0" y="0"/>
                </a:lnTo>
                <a:close/>
              </a:path>
            </a:pathLst>
          </a:custGeom>
          <a:solidFill>
            <a:schemeClr val="bg1"/>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594374" y="0"/>
            <a:ext cx="3597627" cy="6858000"/>
          </a:xfrm>
          <a:custGeom>
            <a:avLst/>
            <a:gdLst>
              <a:gd name="connsiteX0" fmla="*/ 0 w 3597627"/>
              <a:gd name="connsiteY0" fmla="*/ 0 h 6858000"/>
              <a:gd name="connsiteX1" fmla="*/ 3597627 w 3597627"/>
              <a:gd name="connsiteY1" fmla="*/ 0 h 6858000"/>
              <a:gd name="connsiteX2" fmla="*/ 3597627 w 3597627"/>
              <a:gd name="connsiteY2" fmla="*/ 6858000 h 6858000"/>
              <a:gd name="connsiteX3" fmla="*/ 0 w 3597627"/>
              <a:gd name="connsiteY3" fmla="*/ 6858000 h 6858000"/>
              <a:gd name="connsiteX4" fmla="*/ 45136 w 3597627"/>
              <a:gd name="connsiteY4" fmla="*/ 6825903 h 6858000"/>
              <a:gd name="connsiteX5" fmla="*/ 1747896 w 3597627"/>
              <a:gd name="connsiteY5" fmla="*/ 3429000 h 6858000"/>
              <a:gd name="connsiteX6" fmla="*/ 45136 w 3597627"/>
              <a:gd name="connsiteY6" fmla="*/ 32097 h 6858000"/>
              <a:gd name="connsiteX7" fmla="*/ 0 w 359762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97627" h="6858000">
                <a:moveTo>
                  <a:pt x="0" y="0"/>
                </a:moveTo>
                <a:lnTo>
                  <a:pt x="3597627" y="0"/>
                </a:lnTo>
                <a:lnTo>
                  <a:pt x="3597627" y="6858000"/>
                </a:lnTo>
                <a:lnTo>
                  <a:pt x="0" y="6858000"/>
                </a:lnTo>
                <a:lnTo>
                  <a:pt x="45136" y="6825903"/>
                </a:lnTo>
                <a:cubicBezTo>
                  <a:pt x="1078816" y="6052861"/>
                  <a:pt x="1747896" y="4819066"/>
                  <a:pt x="1747896" y="3429000"/>
                </a:cubicBezTo>
                <a:cubicBezTo>
                  <a:pt x="1747896" y="2038934"/>
                  <a:pt x="1078816" y="805140"/>
                  <a:pt x="45136" y="32097"/>
                </a:cubicBezTo>
                <a:lnTo>
                  <a:pt x="0" y="0"/>
                </a:lnTo>
                <a:close/>
              </a:path>
            </a:pathLst>
          </a:custGeom>
          <a:solidFill>
            <a:schemeClr val="bg1"/>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411034" y="-1285784"/>
            <a:ext cx="9429568" cy="9429568"/>
          </a:xfrm>
          <a:prstGeom prst="ellipse">
            <a:avLst/>
          </a:prstGeom>
          <a:noFill/>
          <a:ln w="25400">
            <a:solidFill>
              <a:srgbClr val="41B7D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934396" y="-1739820"/>
            <a:ext cx="10337640" cy="10337640"/>
          </a:xfrm>
          <a:prstGeom prst="ellipse">
            <a:avLst/>
          </a:prstGeom>
          <a:noFill/>
          <a:ln w="6350">
            <a:solidFill>
              <a:schemeClr val="bg1">
                <a:lumMod val="85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3214312" y="5053234"/>
            <a:ext cx="6167755" cy="338554"/>
            <a:chOff x="3214312" y="2978649"/>
            <a:chExt cx="6167755" cy="338554"/>
          </a:xfrm>
        </p:grpSpPr>
        <p:sp>
          <p:nvSpPr>
            <p:cNvPr id="7" name="矩形 6"/>
            <p:cNvSpPr/>
            <p:nvPr/>
          </p:nvSpPr>
          <p:spPr>
            <a:xfrm>
              <a:off x="3214312" y="2978649"/>
              <a:ext cx="6167755" cy="338554"/>
            </a:xfrm>
            <a:prstGeom prst="rect">
              <a:avLst/>
            </a:prstGeom>
            <a:noFill/>
            <a:ln>
              <a:noFill/>
            </a:ln>
          </p:spPr>
          <p:txBody>
            <a:bodyPr wrap="square">
              <a:spAutoFit/>
            </a:bodyPr>
            <a:lstStyle/>
            <a:p>
              <a:pPr algn="ctr"/>
              <a:r>
                <a:rPr lang="en-US" altLang="zh-CN" sz="1600" dirty="0" err="1" smtClean="0">
                  <a:ea typeface="微软雅黑 Light" panose="020B0502040204020203" pitchFamily="34" charset="-122"/>
                  <a:cs typeface="+mn-ea"/>
                  <a:sym typeface="+mn-lt"/>
                </a:rPr>
                <a:t>Pter</a:t>
              </a:r>
              <a:endParaRPr lang="zh-CN" altLang="en-US" sz="1600" dirty="0">
                <a:ea typeface="微软雅黑 Light" panose="020B0502040204020203" pitchFamily="34" charset="-122"/>
                <a:cs typeface="+mn-ea"/>
                <a:sym typeface="+mn-lt"/>
              </a:endParaRPr>
            </a:p>
          </p:txBody>
        </p:sp>
        <p:grpSp>
          <p:nvGrpSpPr>
            <p:cNvPr id="48" name="组合 47"/>
            <p:cNvGrpSpPr/>
            <p:nvPr/>
          </p:nvGrpSpPr>
          <p:grpSpPr>
            <a:xfrm>
              <a:off x="4504949" y="3150278"/>
              <a:ext cx="3586480" cy="0"/>
              <a:chOff x="4277360" y="3068998"/>
              <a:chExt cx="3586480" cy="0"/>
            </a:xfrm>
          </p:grpSpPr>
          <p:cxnSp>
            <p:nvCxnSpPr>
              <p:cNvPr id="46" name="直接连接符 45"/>
              <p:cNvCxnSpPr/>
              <p:nvPr/>
            </p:nvCxnSpPr>
            <p:spPr>
              <a:xfrm>
                <a:off x="4277360" y="3068998"/>
                <a:ext cx="1280160" cy="0"/>
              </a:xfrm>
              <a:prstGeom prst="line">
                <a:avLst/>
              </a:prstGeom>
              <a:ln>
                <a:solidFill>
                  <a:srgbClr val="41B7D0"/>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583680" y="3068998"/>
                <a:ext cx="1280160" cy="0"/>
              </a:xfrm>
              <a:prstGeom prst="line">
                <a:avLst/>
              </a:prstGeom>
              <a:ln>
                <a:solidFill>
                  <a:srgbClr val="41B7D0"/>
                </a:solidFill>
                <a:prstDash val="lgDash"/>
              </a:ln>
            </p:spPr>
            <p:style>
              <a:lnRef idx="1">
                <a:schemeClr val="accent1"/>
              </a:lnRef>
              <a:fillRef idx="0">
                <a:schemeClr val="accent1"/>
              </a:fillRef>
              <a:effectRef idx="0">
                <a:schemeClr val="accent1"/>
              </a:effectRef>
              <a:fontRef idx="minor">
                <a:schemeClr val="tx1"/>
              </a:fontRef>
            </p:style>
          </p:cxnSp>
        </p:grpSp>
      </p:grpSp>
      <p:sp>
        <p:nvSpPr>
          <p:cNvPr id="50" name="椭圆 49"/>
          <p:cNvSpPr/>
          <p:nvPr/>
        </p:nvSpPr>
        <p:spPr>
          <a:xfrm>
            <a:off x="5522894" y="2525886"/>
            <a:ext cx="1669037" cy="1669037"/>
          </a:xfrm>
          <a:prstGeom prst="ellipse">
            <a:avLst/>
          </a:prstGeom>
          <a:blipFill dpi="0" rotWithShape="1">
            <a:blip r:embed="rId5"/>
            <a:srcRect/>
            <a:tile tx="-1441450" ty="-1778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692430413"/>
      </p:ext>
    </p:extLst>
  </p:cSld>
  <p:clrMapOvr>
    <a:masterClrMapping/>
  </p:clrMapOvr>
  <p:transition spd="slow" advTm="3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82"/>
  <p:tag name="MH_SECTIONID" val="283,284,285,286,287,"/>
  <p:tag name="ISPRING_PRESENTATION_TITLE" val="PPT"/>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MH" val="20170809105841"/>
  <p:tag name="MH_LIBRARY" val="CONTENTS"/>
  <p:tag name="MH_AUTOCOLOR" val="TRUE"/>
  <p:tag name="MH_TYPE" val="CONTENTS"/>
  <p:tag name="ID" val="626771"/>
</p:tagLst>
</file>

<file path=ppt/tags/tag5.xml><?xml version="1.0" encoding="utf-8"?>
<p:tagLst xmlns:a="http://schemas.openxmlformats.org/drawingml/2006/main" xmlns:r="http://schemas.openxmlformats.org/officeDocument/2006/relationships" xmlns:p="http://schemas.openxmlformats.org/presentationml/2006/main">
  <p:tag name="MH" val="20170809105841"/>
  <p:tag name="MH_LIBRARY" val="CONTENTS"/>
  <p:tag name="MH_TYPE" val="OTHERS"/>
  <p:tag name="ID" val="626771"/>
</p:tagLst>
</file>

<file path=ppt/tags/tag6.xml><?xml version="1.0" encoding="utf-8"?>
<p:tagLst xmlns:a="http://schemas.openxmlformats.org/drawingml/2006/main" xmlns:r="http://schemas.openxmlformats.org/officeDocument/2006/relationships" xmlns:p="http://schemas.openxmlformats.org/presentationml/2006/main">
  <p:tag name="MH" val="20170808231558"/>
  <p:tag name="MH_LIBRARY" val="CONTENTS"/>
  <p:tag name="MH_AUTOCOLOR" val="TRUE"/>
  <p:tag name="MH_TYPE" val="SECTION"/>
  <p:tag name="ID" val="626771"/>
</p:tagLst>
</file>

<file path=ppt/tags/tag7.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8.xml><?xml version="1.0" encoding="utf-8"?>
<p:tagLst xmlns:a="http://schemas.openxmlformats.org/drawingml/2006/main" xmlns:r="http://schemas.openxmlformats.org/officeDocument/2006/relationships" xmlns:p="http://schemas.openxmlformats.org/presentationml/2006/main">
  <p:tag name="ISLIDE.DIAGRAM" val="0e6995ff-7793-46d4-a544-d16085d1f0e6"/>
</p:tagLst>
</file>

<file path=ppt/tags/tag9.xml><?xml version="1.0" encoding="utf-8"?>
<p:tagLst xmlns:a="http://schemas.openxmlformats.org/drawingml/2006/main" xmlns:r="http://schemas.openxmlformats.org/officeDocument/2006/relationships" xmlns:p="http://schemas.openxmlformats.org/presentationml/2006/main">
  <p:tag name="ISLIDE.DIAGRAM" val="060a7616-1f13-4342-b94d-c2ec3a919b90"/>
</p:tagLst>
</file>

<file path=ppt/tags/tag10.xml><?xml version="1.0" encoding="utf-8"?>
<p:tagLst xmlns:a="http://schemas.openxmlformats.org/drawingml/2006/main" xmlns:r="http://schemas.openxmlformats.org/officeDocument/2006/relationships" xmlns:p="http://schemas.openxmlformats.org/presentationml/2006/main">
  <p:tag name="ISLIDE.DIAGRAM" val="0620ff17-84c5-46a1-bc59-5047f67d49e8"/>
</p:tagLst>
</file>

<file path=ppt/tags/tag11.xml><?xml version="1.0" encoding="utf-8"?>
<p:tagLst xmlns:a="http://schemas.openxmlformats.org/drawingml/2006/main" xmlns:r="http://schemas.openxmlformats.org/officeDocument/2006/relationships" xmlns:p="http://schemas.openxmlformats.org/presentationml/2006/main">
  <p:tag name="MH" val="20170808231558"/>
  <p:tag name="MH_LIBRARY" val="CONTENTS"/>
  <p:tag name="MH_AUTOCOLOR" val="TRUE"/>
  <p:tag name="MH_TYPE" val="SECTION"/>
  <p:tag name="ID" val="626771"/>
</p:tagLst>
</file>

<file path=ppt/tags/tag12.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13.xml><?xml version="1.0" encoding="utf-8"?>
<p:tagLst xmlns:a="http://schemas.openxmlformats.org/drawingml/2006/main" xmlns:r="http://schemas.openxmlformats.org/officeDocument/2006/relationships" xmlns:p="http://schemas.openxmlformats.org/presentationml/2006/main">
  <p:tag name="ISLIDE.DIAGRAM" val="1098e766-7eb8-4e03-ac90-6863f181a328"/>
</p:tagLst>
</file>

<file path=ppt/tags/tag14.xml><?xml version="1.0" encoding="utf-8"?>
<p:tagLst xmlns:a="http://schemas.openxmlformats.org/drawingml/2006/main" xmlns:r="http://schemas.openxmlformats.org/officeDocument/2006/relationships" xmlns:p="http://schemas.openxmlformats.org/presentationml/2006/main">
  <p:tag name="ISLIDE.DIAGRAM" val="0f60b611-011e-452f-9cc4-b62014fd4335"/>
</p:tagLst>
</file>

<file path=ppt/tags/tag15.xml><?xml version="1.0" encoding="utf-8"?>
<p:tagLst xmlns:a="http://schemas.openxmlformats.org/drawingml/2006/main" xmlns:r="http://schemas.openxmlformats.org/officeDocument/2006/relationships" xmlns:p="http://schemas.openxmlformats.org/presentationml/2006/main">
  <p:tag name="ISLIDE.DIAGRAM" val="05af6f1a-3f99-404f-9192-434052def37d"/>
</p:tagLst>
</file>

<file path=ppt/tags/tag16.xml><?xml version="1.0" encoding="utf-8"?>
<p:tagLst xmlns:a="http://schemas.openxmlformats.org/drawingml/2006/main" xmlns:r="http://schemas.openxmlformats.org/officeDocument/2006/relationships" xmlns:p="http://schemas.openxmlformats.org/presentationml/2006/main">
  <p:tag name="MH" val="20170808231558"/>
  <p:tag name="MH_LIBRARY" val="CONTENTS"/>
  <p:tag name="MH_AUTOCOLOR" val="TRUE"/>
  <p:tag name="MH_TYPE" val="SECTION"/>
  <p:tag name="ID" val="626771"/>
</p:tagLst>
</file>

<file path=ppt/tags/tag17.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18.xml><?xml version="1.0" encoding="utf-8"?>
<p:tagLst xmlns:a="http://schemas.openxmlformats.org/drawingml/2006/main" xmlns:r="http://schemas.openxmlformats.org/officeDocument/2006/relationships" xmlns:p="http://schemas.openxmlformats.org/presentationml/2006/main">
  <p:tag name="ISLIDE.DIAGRAM" val="6dd7b9f4-e42c-40f4-8513-0cc29992af5d"/>
</p:tagLst>
</file>

<file path=ppt/tags/tag19.xml><?xml version="1.0" encoding="utf-8"?>
<p:tagLst xmlns:a="http://schemas.openxmlformats.org/drawingml/2006/main" xmlns:r="http://schemas.openxmlformats.org/officeDocument/2006/relationships" xmlns:p="http://schemas.openxmlformats.org/presentationml/2006/main">
  <p:tag name="ISLIDE.DIAGRAM" val="011b1a55-ac08-4f19-a2a0-a6c48b1c95be"/>
</p:tagLst>
</file>

<file path=ppt/tags/tag20.xml><?xml version="1.0" encoding="utf-8"?>
<p:tagLst xmlns:a="http://schemas.openxmlformats.org/drawingml/2006/main" xmlns:r="http://schemas.openxmlformats.org/officeDocument/2006/relationships" xmlns:p="http://schemas.openxmlformats.org/presentationml/2006/main">
  <p:tag name="MH" val="20170808231558"/>
  <p:tag name="MH_LIBRARY" val="CONTENTS"/>
  <p:tag name="MH_AUTOCOLOR" val="TRUE"/>
  <p:tag name="MH_TYPE" val="SECTION"/>
  <p:tag name="ID" val="626771"/>
</p:tagLst>
</file>

<file path=ppt/tags/tag21.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22.xml><?xml version="1.0" encoding="utf-8"?>
<p:tagLst xmlns:a="http://schemas.openxmlformats.org/drawingml/2006/main" xmlns:r="http://schemas.openxmlformats.org/officeDocument/2006/relationships" xmlns:p="http://schemas.openxmlformats.org/presentationml/2006/main">
  <p:tag name="ISLIDE.DIAGRAM" val="07529990-202f-48fa-be77-ff001093ef2f"/>
</p:tagLst>
</file>

<file path=ppt/tags/tag23.xml><?xml version="1.0" encoding="utf-8"?>
<p:tagLst xmlns:a="http://schemas.openxmlformats.org/drawingml/2006/main" xmlns:r="http://schemas.openxmlformats.org/officeDocument/2006/relationships" xmlns:p="http://schemas.openxmlformats.org/presentationml/2006/main">
  <p:tag name="ISLIDE.DIAGRAM" val="0cd73c33-8e26-4498-905c-7ced81e529a5"/>
</p:tagLst>
</file>

<file path=ppt/tags/tag24.xml><?xml version="1.0" encoding="utf-8"?>
<p:tagLst xmlns:a="http://schemas.openxmlformats.org/drawingml/2006/main" xmlns:r="http://schemas.openxmlformats.org/officeDocument/2006/relationships" xmlns:p="http://schemas.openxmlformats.org/presentationml/2006/main">
  <p:tag name="ISLIDE.DIAGRAM" val="11c8c7bc-61aa-4d43-ba79-1ad1272efd51"/>
</p:tagLst>
</file>

<file path=ppt/tags/tag25.xml><?xml version="1.0" encoding="utf-8"?>
<p:tagLst xmlns:a="http://schemas.openxmlformats.org/drawingml/2006/main" xmlns:r="http://schemas.openxmlformats.org/officeDocument/2006/relationships" xmlns:p="http://schemas.openxmlformats.org/presentationml/2006/main">
  <p:tag name="ISLIDE.DIAGRAM" val="05aa2c86-32e6-4f2f-9a8a-a1c884f7cad1"/>
</p:tagLst>
</file>

<file path=ppt/tags/tag26.xml><?xml version="1.0" encoding="utf-8"?>
<p:tagLst xmlns:a="http://schemas.openxmlformats.org/drawingml/2006/main" xmlns:r="http://schemas.openxmlformats.org/officeDocument/2006/relationships" xmlns:p="http://schemas.openxmlformats.org/presentationml/2006/main">
  <p:tag name="MH" val="20170808231558"/>
  <p:tag name="MH_LIBRARY" val="CONTENTS"/>
  <p:tag name="MH_AUTOCOLOR" val="TRUE"/>
  <p:tag name="MH_TYPE" val="SECTION"/>
  <p:tag name="ID" val="626771"/>
</p:tagLst>
</file>

<file path=ppt/tags/tag27.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28.xml><?xml version="1.0" encoding="utf-8"?>
<p:tagLst xmlns:a="http://schemas.openxmlformats.org/drawingml/2006/main" xmlns:r="http://schemas.openxmlformats.org/officeDocument/2006/relationships" xmlns:p="http://schemas.openxmlformats.org/presentationml/2006/main">
  <p:tag name="ISLIDE.DIAGRAM" val="04244e9f-ebf3-46f5-a4b7-28639a47bdc1"/>
</p:tagLst>
</file>

<file path=ppt/tags/tag29.xml><?xml version="1.0" encoding="utf-8"?>
<p:tagLst xmlns:a="http://schemas.openxmlformats.org/drawingml/2006/main" xmlns:r="http://schemas.openxmlformats.org/officeDocument/2006/relationships" xmlns:p="http://schemas.openxmlformats.org/presentationml/2006/main">
  <p:tag name="ISLIDE.DIAGRAM" val="0770ecf0-b9e1-4572-baec-5379498a3a3c"/>
</p:tagLst>
</file>

<file path=ppt/tags/tag30.xml><?xml version="1.0" encoding="utf-8"?>
<p:tagLst xmlns:a="http://schemas.openxmlformats.org/drawingml/2006/main" xmlns:r="http://schemas.openxmlformats.org/officeDocument/2006/relationships" xmlns:p="http://schemas.openxmlformats.org/presentationml/2006/main">
  <p:tag name="ISLIDE.DIAGRAM" val="07a2d7ce-7b9f-40f3-9782-05112406a5f3"/>
</p:tagLst>
</file>

<file path=ppt/tags/tag31.xml><?xml version="1.0" encoding="utf-8"?>
<p:tagLst xmlns:a="http://schemas.openxmlformats.org/drawingml/2006/main" xmlns:r="http://schemas.openxmlformats.org/officeDocument/2006/relationships" xmlns:p="http://schemas.openxmlformats.org/presentationml/2006/main">
  <p:tag name="ISLIDE.DIAGRAM" val="08825075-3acc-4331-8ecc-31a1f5e8495d"/>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fontScheme name="lcv531jc">
      <a:majorFont>
        <a:latin typeface="微软雅黑 Light"/>
        <a:ea typeface="锐字工房云字库细圆GBK"/>
        <a:cs typeface=""/>
      </a:majorFont>
      <a:minorFont>
        <a:latin typeface="微软雅黑 Light"/>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356</TotalTime>
  <Words>875</Words>
  <Application>Microsoft Office PowerPoint</Application>
  <PresentationFormat>自定义</PresentationFormat>
  <Paragraphs>254</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cp:lastModifiedBy>User</cp:lastModifiedBy>
  <cp:revision>111</cp:revision>
  <dcterms:created xsi:type="dcterms:W3CDTF">2017-08-08T15:13:22Z</dcterms:created>
  <dcterms:modified xsi:type="dcterms:W3CDTF">2020-09-16T02:52:00Z</dcterms:modified>
</cp:coreProperties>
</file>