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1" r:id="rId2"/>
    <p:sldId id="282" r:id="rId3"/>
    <p:sldId id="284" r:id="rId4"/>
    <p:sldId id="259" r:id="rId5"/>
    <p:sldId id="263" r:id="rId6"/>
    <p:sldId id="279" r:id="rId7"/>
    <p:sldId id="280" r:id="rId8"/>
    <p:sldId id="287" r:id="rId9"/>
    <p:sldId id="270" r:id="rId10"/>
    <p:sldId id="271" r:id="rId11"/>
    <p:sldId id="275" r:id="rId12"/>
    <p:sldId id="273" r:id="rId13"/>
    <p:sldId id="276" r:id="rId14"/>
    <p:sldId id="286" r:id="rId15"/>
    <p:sldId id="269" r:id="rId16"/>
    <p:sldId id="272" r:id="rId17"/>
    <p:sldId id="274" r:id="rId18"/>
    <p:sldId id="277" r:id="rId19"/>
    <p:sldId id="278" r:id="rId20"/>
    <p:sldId id="285" r:id="rId21"/>
    <p:sldId id="257" r:id="rId22"/>
    <p:sldId id="267" r:id="rId23"/>
    <p:sldId id="268" r:id="rId24"/>
    <p:sldId id="266"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5A037-BCD1-4D52-A534-7861AB4DAC00}" type="datetimeFigureOut">
              <a:rPr lang="zh-CN" altLang="en-US" smtClean="0"/>
              <a:t>2019/9/7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39E68-48CC-45C1-A51A-2ED1BA43CFBA}" type="slidenum">
              <a:rPr lang="zh-CN" altLang="en-US" smtClean="0"/>
              <a:t>‹#›</a:t>
            </a:fld>
            <a:endParaRPr lang="zh-CN" altLang="en-US"/>
          </a:p>
        </p:txBody>
      </p:sp>
    </p:spTree>
    <p:extLst>
      <p:ext uri="{BB962C8B-B14F-4D97-AF65-F5344CB8AC3E}">
        <p14:creationId xmlns:p14="http://schemas.microsoft.com/office/powerpoint/2010/main" val="1590161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a:t>
            </a:fld>
            <a:endParaRPr lang="zh-CN" altLang="en-US"/>
          </a:p>
        </p:txBody>
      </p:sp>
    </p:spTree>
    <p:extLst>
      <p:ext uri="{BB962C8B-B14F-4D97-AF65-F5344CB8AC3E}">
        <p14:creationId xmlns:p14="http://schemas.microsoft.com/office/powerpoint/2010/main" val="127080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a:t>
            </a:fld>
            <a:endParaRPr lang="zh-CN" altLang="en-US"/>
          </a:p>
        </p:txBody>
      </p:sp>
    </p:spTree>
    <p:extLst>
      <p:ext uri="{BB962C8B-B14F-4D97-AF65-F5344CB8AC3E}">
        <p14:creationId xmlns:p14="http://schemas.microsoft.com/office/powerpoint/2010/main" val="204592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3</a:t>
            </a:fld>
            <a:endParaRPr lang="zh-CN" altLang="en-US"/>
          </a:p>
        </p:txBody>
      </p:sp>
    </p:spTree>
    <p:extLst>
      <p:ext uri="{BB962C8B-B14F-4D97-AF65-F5344CB8AC3E}">
        <p14:creationId xmlns:p14="http://schemas.microsoft.com/office/powerpoint/2010/main" val="408688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60662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val="407113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6</a:t>
            </a:fld>
            <a:endParaRPr lang="zh-CN" altLang="en-US"/>
          </a:p>
        </p:txBody>
      </p:sp>
    </p:spTree>
    <p:extLst>
      <p:ext uri="{BB962C8B-B14F-4D97-AF65-F5344CB8AC3E}">
        <p14:creationId xmlns:p14="http://schemas.microsoft.com/office/powerpoint/2010/main" val="211959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7</a:t>
            </a:fld>
            <a:endParaRPr lang="zh-CN" altLang="en-US"/>
          </a:p>
        </p:txBody>
      </p:sp>
    </p:spTree>
    <p:extLst>
      <p:ext uri="{BB962C8B-B14F-4D97-AF65-F5344CB8AC3E}">
        <p14:creationId xmlns:p14="http://schemas.microsoft.com/office/powerpoint/2010/main" val="3227450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8</a:t>
            </a:fld>
            <a:endParaRPr lang="zh-CN" altLang="en-US"/>
          </a:p>
        </p:txBody>
      </p:sp>
    </p:spTree>
    <p:extLst>
      <p:ext uri="{BB962C8B-B14F-4D97-AF65-F5344CB8AC3E}">
        <p14:creationId xmlns:p14="http://schemas.microsoft.com/office/powerpoint/2010/main" val="190799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9</a:t>
            </a:fld>
            <a:endParaRPr lang="zh-CN" altLang="en-US"/>
          </a:p>
        </p:txBody>
      </p:sp>
    </p:spTree>
    <p:extLst>
      <p:ext uri="{BB962C8B-B14F-4D97-AF65-F5344CB8AC3E}">
        <p14:creationId xmlns:p14="http://schemas.microsoft.com/office/powerpoint/2010/main" val="370450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2549653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11</a:t>
            </a:fld>
            <a:endParaRPr lang="id-ID"/>
          </a:p>
        </p:txBody>
      </p:sp>
    </p:spTree>
    <p:extLst>
      <p:ext uri="{BB962C8B-B14F-4D97-AF65-F5344CB8AC3E}">
        <p14:creationId xmlns:p14="http://schemas.microsoft.com/office/powerpoint/2010/main" val="238444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12</a:t>
            </a:fld>
            <a:endParaRPr lang="zh-CN" altLang="en-US"/>
          </a:p>
        </p:txBody>
      </p:sp>
    </p:spTree>
    <p:extLst>
      <p:ext uri="{BB962C8B-B14F-4D97-AF65-F5344CB8AC3E}">
        <p14:creationId xmlns:p14="http://schemas.microsoft.com/office/powerpoint/2010/main" val="2959841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13</a:t>
            </a:fld>
            <a:endParaRPr lang="id-ID"/>
          </a:p>
        </p:txBody>
      </p:sp>
    </p:spTree>
    <p:extLst>
      <p:ext uri="{BB962C8B-B14F-4D97-AF65-F5344CB8AC3E}">
        <p14:creationId xmlns:p14="http://schemas.microsoft.com/office/powerpoint/2010/main" val="424986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14</a:t>
            </a:fld>
            <a:endParaRPr lang="zh-CN" altLang="en-US"/>
          </a:p>
        </p:txBody>
      </p:sp>
    </p:spTree>
    <p:extLst>
      <p:ext uri="{BB962C8B-B14F-4D97-AF65-F5344CB8AC3E}">
        <p14:creationId xmlns:p14="http://schemas.microsoft.com/office/powerpoint/2010/main" val="180635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15</a:t>
            </a:fld>
            <a:endParaRPr lang="zh-CN" altLang="en-US"/>
          </a:p>
        </p:txBody>
      </p:sp>
    </p:spTree>
    <p:extLst>
      <p:ext uri="{BB962C8B-B14F-4D97-AF65-F5344CB8AC3E}">
        <p14:creationId xmlns:p14="http://schemas.microsoft.com/office/powerpoint/2010/main" val="165568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16</a:t>
            </a:fld>
            <a:endParaRPr lang="zh-CN" altLang="en-US"/>
          </a:p>
        </p:txBody>
      </p:sp>
    </p:spTree>
    <p:extLst>
      <p:ext uri="{BB962C8B-B14F-4D97-AF65-F5344CB8AC3E}">
        <p14:creationId xmlns:p14="http://schemas.microsoft.com/office/powerpoint/2010/main" val="184967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E86B9-5B45-4031-A575-A5A4AFEC8072}" type="slidenum">
              <a:rPr lang="en-US" smtClean="0"/>
              <a:pPr/>
              <a:t>17</a:t>
            </a:fld>
            <a:endParaRPr lang="en-US" dirty="0"/>
          </a:p>
        </p:txBody>
      </p:sp>
    </p:spTree>
    <p:extLst>
      <p:ext uri="{BB962C8B-B14F-4D97-AF65-F5344CB8AC3E}">
        <p14:creationId xmlns:p14="http://schemas.microsoft.com/office/powerpoint/2010/main" val="373958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18</a:t>
            </a:fld>
            <a:endParaRPr lang="id-ID"/>
          </a:p>
        </p:txBody>
      </p:sp>
    </p:spTree>
    <p:extLst>
      <p:ext uri="{BB962C8B-B14F-4D97-AF65-F5344CB8AC3E}">
        <p14:creationId xmlns:p14="http://schemas.microsoft.com/office/powerpoint/2010/main" val="3968704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19</a:t>
            </a:fld>
            <a:endParaRPr lang="zh-CN" altLang="en-US"/>
          </a:p>
        </p:txBody>
      </p:sp>
    </p:spTree>
    <p:extLst>
      <p:ext uri="{BB962C8B-B14F-4D97-AF65-F5344CB8AC3E}">
        <p14:creationId xmlns:p14="http://schemas.microsoft.com/office/powerpoint/2010/main" val="3325291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20</a:t>
            </a:fld>
            <a:endParaRPr lang="zh-CN" altLang="en-US"/>
          </a:p>
        </p:txBody>
      </p:sp>
    </p:spTree>
    <p:extLst>
      <p:ext uri="{BB962C8B-B14F-4D97-AF65-F5344CB8AC3E}">
        <p14:creationId xmlns:p14="http://schemas.microsoft.com/office/powerpoint/2010/main" val="3064314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21</a:t>
            </a:fld>
            <a:endParaRPr lang="zh-CN" altLang="en-US"/>
          </a:p>
        </p:txBody>
      </p:sp>
    </p:spTree>
    <p:extLst>
      <p:ext uri="{BB962C8B-B14F-4D97-AF65-F5344CB8AC3E}">
        <p14:creationId xmlns:p14="http://schemas.microsoft.com/office/powerpoint/2010/main" val="1759677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12519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15963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val="90441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25</a:t>
            </a:fld>
            <a:endParaRPr lang="zh-CN" altLang="en-US"/>
          </a:p>
        </p:txBody>
      </p:sp>
    </p:spTree>
    <p:extLst>
      <p:ext uri="{BB962C8B-B14F-4D97-AF65-F5344CB8AC3E}">
        <p14:creationId xmlns:p14="http://schemas.microsoft.com/office/powerpoint/2010/main" val="2284837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640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7353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041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1752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30178" y="2180369"/>
            <a:ext cx="2553936" cy="3466760"/>
          </a:xfrm>
          <a:custGeom>
            <a:avLst/>
            <a:gdLst>
              <a:gd name="connsiteX0" fmla="*/ 126905 w 2553936"/>
              <a:gd name="connsiteY0" fmla="*/ 0 h 3466760"/>
              <a:gd name="connsiteX1" fmla="*/ 2427031 w 2553936"/>
              <a:gd name="connsiteY1" fmla="*/ 0 h 3466760"/>
              <a:gd name="connsiteX2" fmla="*/ 2553936 w 2553936"/>
              <a:gd name="connsiteY2" fmla="*/ 126905 h 3466760"/>
              <a:gd name="connsiteX3" fmla="*/ 2553936 w 2553936"/>
              <a:gd name="connsiteY3" fmla="*/ 3339855 h 3466760"/>
              <a:gd name="connsiteX4" fmla="*/ 2427031 w 2553936"/>
              <a:gd name="connsiteY4" fmla="*/ 3466760 h 3466760"/>
              <a:gd name="connsiteX5" fmla="*/ 126905 w 2553936"/>
              <a:gd name="connsiteY5" fmla="*/ 3466760 h 3466760"/>
              <a:gd name="connsiteX6" fmla="*/ 0 w 2553936"/>
              <a:gd name="connsiteY6" fmla="*/ 3339855 h 3466760"/>
              <a:gd name="connsiteX7" fmla="*/ 0 w 2553936"/>
              <a:gd name="connsiteY7" fmla="*/ 126905 h 3466760"/>
              <a:gd name="connsiteX8" fmla="*/ 126905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26905" y="0"/>
                </a:moveTo>
                <a:lnTo>
                  <a:pt x="2427031" y="0"/>
                </a:lnTo>
                <a:cubicBezTo>
                  <a:pt x="2497119" y="0"/>
                  <a:pt x="2553936" y="56817"/>
                  <a:pt x="2553936" y="126905"/>
                </a:cubicBezTo>
                <a:lnTo>
                  <a:pt x="2553936" y="3339855"/>
                </a:lnTo>
                <a:cubicBezTo>
                  <a:pt x="2553936" y="3409943"/>
                  <a:pt x="2497119" y="3466760"/>
                  <a:pt x="2427031" y="3466760"/>
                </a:cubicBezTo>
                <a:lnTo>
                  <a:pt x="126905" y="3466760"/>
                </a:lnTo>
                <a:cubicBezTo>
                  <a:pt x="56817" y="3466760"/>
                  <a:pt x="0" y="3409943"/>
                  <a:pt x="0" y="3339855"/>
                </a:cubicBezTo>
                <a:lnTo>
                  <a:pt x="0" y="126905"/>
                </a:lnTo>
                <a:cubicBezTo>
                  <a:pt x="0" y="56817"/>
                  <a:pt x="56817" y="0"/>
                  <a:pt x="126905" y="0"/>
                </a:cubicBezTo>
                <a:close/>
              </a:path>
            </a:pathLst>
          </a:custGeom>
          <a:ln w="25400">
            <a:solidFill>
              <a:schemeClr val="bg1">
                <a:lumMod val="85000"/>
              </a:schemeClr>
            </a:solidFill>
          </a:ln>
        </p:spPr>
        <p:txBody>
          <a:bodyPr wrap="square">
            <a:noAutofit/>
          </a:bodyPr>
          <a:lstStyle/>
          <a:p>
            <a:endParaRPr lang="zh-CN" altLang="en-US"/>
          </a:p>
        </p:txBody>
      </p:sp>
      <p:sp>
        <p:nvSpPr>
          <p:cNvPr id="11" name="图片占位符 10"/>
          <p:cNvSpPr>
            <a:spLocks noGrp="1"/>
          </p:cNvSpPr>
          <p:nvPr>
            <p:ph type="pic" sz="quarter" idx="11"/>
          </p:nvPr>
        </p:nvSpPr>
        <p:spPr>
          <a:xfrm>
            <a:off x="4819032" y="2180369"/>
            <a:ext cx="2553936" cy="3466760"/>
          </a:xfrm>
          <a:custGeom>
            <a:avLst/>
            <a:gdLst>
              <a:gd name="connsiteX0" fmla="*/ 135946 w 2553936"/>
              <a:gd name="connsiteY0" fmla="*/ 0 h 3466760"/>
              <a:gd name="connsiteX1" fmla="*/ 2417990 w 2553936"/>
              <a:gd name="connsiteY1" fmla="*/ 0 h 3466760"/>
              <a:gd name="connsiteX2" fmla="*/ 2553936 w 2553936"/>
              <a:gd name="connsiteY2" fmla="*/ 135946 h 3466760"/>
              <a:gd name="connsiteX3" fmla="*/ 2553936 w 2553936"/>
              <a:gd name="connsiteY3" fmla="*/ 3330814 h 3466760"/>
              <a:gd name="connsiteX4" fmla="*/ 2417990 w 2553936"/>
              <a:gd name="connsiteY4" fmla="*/ 3466760 h 3466760"/>
              <a:gd name="connsiteX5" fmla="*/ 135946 w 2553936"/>
              <a:gd name="connsiteY5" fmla="*/ 3466760 h 3466760"/>
              <a:gd name="connsiteX6" fmla="*/ 0 w 2553936"/>
              <a:gd name="connsiteY6" fmla="*/ 3330814 h 3466760"/>
              <a:gd name="connsiteX7" fmla="*/ 0 w 2553936"/>
              <a:gd name="connsiteY7" fmla="*/ 135946 h 3466760"/>
              <a:gd name="connsiteX8" fmla="*/ 135946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35946" y="0"/>
                </a:moveTo>
                <a:lnTo>
                  <a:pt x="2417990" y="0"/>
                </a:lnTo>
                <a:cubicBezTo>
                  <a:pt x="2493071" y="0"/>
                  <a:pt x="2553936" y="60865"/>
                  <a:pt x="2553936" y="135946"/>
                </a:cubicBezTo>
                <a:lnTo>
                  <a:pt x="2553936" y="3330814"/>
                </a:lnTo>
                <a:cubicBezTo>
                  <a:pt x="2553936" y="3405895"/>
                  <a:pt x="2493071" y="3466760"/>
                  <a:pt x="2417990" y="3466760"/>
                </a:cubicBezTo>
                <a:lnTo>
                  <a:pt x="135946" y="3466760"/>
                </a:lnTo>
                <a:cubicBezTo>
                  <a:pt x="60865" y="3466760"/>
                  <a:pt x="0" y="3405895"/>
                  <a:pt x="0" y="3330814"/>
                </a:cubicBezTo>
                <a:lnTo>
                  <a:pt x="0" y="135946"/>
                </a:lnTo>
                <a:cubicBezTo>
                  <a:pt x="0" y="60865"/>
                  <a:pt x="60865" y="0"/>
                  <a:pt x="135946" y="0"/>
                </a:cubicBezTo>
                <a:close/>
              </a:path>
            </a:pathLst>
          </a:custGeom>
          <a:ln w="25400">
            <a:solidFill>
              <a:schemeClr val="bg1">
                <a:lumMod val="85000"/>
              </a:schemeClr>
            </a:solidFill>
          </a:ln>
        </p:spPr>
        <p:txBody>
          <a:bodyPr wrap="square">
            <a:noAutofit/>
          </a:bodyPr>
          <a:lstStyle/>
          <a:p>
            <a:endParaRPr lang="zh-CN" altLang="en-US"/>
          </a:p>
        </p:txBody>
      </p:sp>
      <p:sp>
        <p:nvSpPr>
          <p:cNvPr id="12" name="图片占位符 11"/>
          <p:cNvSpPr>
            <a:spLocks noGrp="1"/>
          </p:cNvSpPr>
          <p:nvPr>
            <p:ph type="pic" sz="quarter" idx="12"/>
          </p:nvPr>
        </p:nvSpPr>
        <p:spPr>
          <a:xfrm>
            <a:off x="8512066" y="2180369"/>
            <a:ext cx="2553936" cy="3466760"/>
          </a:xfrm>
          <a:custGeom>
            <a:avLst/>
            <a:gdLst>
              <a:gd name="connsiteX0" fmla="*/ 145012 w 2553936"/>
              <a:gd name="connsiteY0" fmla="*/ 0 h 3466760"/>
              <a:gd name="connsiteX1" fmla="*/ 2408924 w 2553936"/>
              <a:gd name="connsiteY1" fmla="*/ 0 h 3466760"/>
              <a:gd name="connsiteX2" fmla="*/ 2553936 w 2553936"/>
              <a:gd name="connsiteY2" fmla="*/ 145012 h 3466760"/>
              <a:gd name="connsiteX3" fmla="*/ 2553936 w 2553936"/>
              <a:gd name="connsiteY3" fmla="*/ 3321748 h 3466760"/>
              <a:gd name="connsiteX4" fmla="*/ 2408924 w 2553936"/>
              <a:gd name="connsiteY4" fmla="*/ 3466760 h 3466760"/>
              <a:gd name="connsiteX5" fmla="*/ 145012 w 2553936"/>
              <a:gd name="connsiteY5" fmla="*/ 3466760 h 3466760"/>
              <a:gd name="connsiteX6" fmla="*/ 0 w 2553936"/>
              <a:gd name="connsiteY6" fmla="*/ 3321748 h 3466760"/>
              <a:gd name="connsiteX7" fmla="*/ 0 w 2553936"/>
              <a:gd name="connsiteY7" fmla="*/ 145012 h 3466760"/>
              <a:gd name="connsiteX8" fmla="*/ 145012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45012" y="0"/>
                </a:moveTo>
                <a:lnTo>
                  <a:pt x="2408924" y="0"/>
                </a:lnTo>
                <a:cubicBezTo>
                  <a:pt x="2489012" y="0"/>
                  <a:pt x="2553936" y="64924"/>
                  <a:pt x="2553936" y="145012"/>
                </a:cubicBezTo>
                <a:lnTo>
                  <a:pt x="2553936" y="3321748"/>
                </a:lnTo>
                <a:cubicBezTo>
                  <a:pt x="2553936" y="3401836"/>
                  <a:pt x="2489012" y="3466760"/>
                  <a:pt x="2408924" y="3466760"/>
                </a:cubicBezTo>
                <a:lnTo>
                  <a:pt x="145012" y="3466760"/>
                </a:lnTo>
                <a:cubicBezTo>
                  <a:pt x="64924" y="3466760"/>
                  <a:pt x="0" y="3401836"/>
                  <a:pt x="0" y="3321748"/>
                </a:cubicBezTo>
                <a:lnTo>
                  <a:pt x="0" y="145012"/>
                </a:lnTo>
                <a:cubicBezTo>
                  <a:pt x="0" y="64924"/>
                  <a:pt x="64924" y="0"/>
                  <a:pt x="145012" y="0"/>
                </a:cubicBezTo>
                <a:close/>
              </a:path>
            </a:pathLst>
          </a:custGeom>
          <a:ln w="25400">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12949141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693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ain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8824"/>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113">
    <p:spTree>
      <p:nvGrpSpPr>
        <p:cNvPr id="1" name=""/>
        <p:cNvGrpSpPr/>
        <p:nvPr/>
      </p:nvGrpSpPr>
      <p:grpSpPr>
        <a:xfrm>
          <a:off x="0" y="0"/>
          <a:ext cx="0" cy="0"/>
          <a:chOff x="0" y="0"/>
          <a:chExt cx="0" cy="0"/>
        </a:xfrm>
      </p:grpSpPr>
      <p:sp>
        <p:nvSpPr>
          <p:cNvPr id="81" name="图片占位符 80"/>
          <p:cNvSpPr>
            <a:spLocks noGrp="1"/>
          </p:cNvSpPr>
          <p:nvPr>
            <p:ph type="pic" sz="quarter" idx="10"/>
          </p:nvPr>
        </p:nvSpPr>
        <p:spPr>
          <a:xfrm>
            <a:off x="902179" y="2195440"/>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2" name="图片占位符 81"/>
          <p:cNvSpPr>
            <a:spLocks noGrp="1"/>
          </p:cNvSpPr>
          <p:nvPr>
            <p:ph type="pic" sz="quarter" idx="11"/>
          </p:nvPr>
        </p:nvSpPr>
        <p:spPr>
          <a:xfrm>
            <a:off x="3526097" y="2198860"/>
            <a:ext cx="2543215" cy="1483543"/>
          </a:xfrm>
          <a:custGeom>
            <a:avLst/>
            <a:gdLst>
              <a:gd name="connsiteX0" fmla="*/ 0 w 2543215"/>
              <a:gd name="connsiteY0" fmla="*/ 0 h 1483543"/>
              <a:gd name="connsiteX1" fmla="*/ 2543215 w 2543215"/>
              <a:gd name="connsiteY1" fmla="*/ 0 h 1483543"/>
              <a:gd name="connsiteX2" fmla="*/ 2543215 w 2543215"/>
              <a:gd name="connsiteY2" fmla="*/ 1483543 h 1483543"/>
              <a:gd name="connsiteX3" fmla="*/ 0 w 2543215"/>
              <a:gd name="connsiteY3" fmla="*/ 1483543 h 1483543"/>
            </a:gdLst>
            <a:ahLst/>
            <a:cxnLst>
              <a:cxn ang="0">
                <a:pos x="connsiteX0" y="connsiteY0"/>
              </a:cxn>
              <a:cxn ang="0">
                <a:pos x="connsiteX1" y="connsiteY1"/>
              </a:cxn>
              <a:cxn ang="0">
                <a:pos x="connsiteX2" y="connsiteY2"/>
              </a:cxn>
              <a:cxn ang="0">
                <a:pos x="connsiteX3" y="connsiteY3"/>
              </a:cxn>
            </a:cxnLst>
            <a:rect l="l" t="t" r="r" b="b"/>
            <a:pathLst>
              <a:path w="2543215" h="1483543">
                <a:moveTo>
                  <a:pt x="0" y="0"/>
                </a:moveTo>
                <a:lnTo>
                  <a:pt x="2543215" y="0"/>
                </a:lnTo>
                <a:lnTo>
                  <a:pt x="2543215" y="1483543"/>
                </a:lnTo>
                <a:lnTo>
                  <a:pt x="0" y="1483543"/>
                </a:lnTo>
                <a:close/>
              </a:path>
            </a:pathLst>
          </a:custGeom>
        </p:spPr>
        <p:txBody>
          <a:bodyPr wrap="square">
            <a:noAutofit/>
          </a:bodyPr>
          <a:lstStyle/>
          <a:p>
            <a:endParaRPr lang="zh-CN" altLang="en-US"/>
          </a:p>
        </p:txBody>
      </p:sp>
      <p:sp>
        <p:nvSpPr>
          <p:cNvPr id="83" name="图片占位符 82"/>
          <p:cNvSpPr>
            <a:spLocks noGrp="1"/>
          </p:cNvSpPr>
          <p:nvPr>
            <p:ph type="pic" sz="quarter" idx="12"/>
          </p:nvPr>
        </p:nvSpPr>
        <p:spPr>
          <a:xfrm>
            <a:off x="6149244" y="2199209"/>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4" name="图片占位符 83"/>
          <p:cNvSpPr>
            <a:spLocks noGrp="1"/>
          </p:cNvSpPr>
          <p:nvPr>
            <p:ph type="pic" sz="quarter" idx="13"/>
          </p:nvPr>
        </p:nvSpPr>
        <p:spPr>
          <a:xfrm>
            <a:off x="8774988" y="2195440"/>
            <a:ext cx="2542301" cy="1480200"/>
          </a:xfrm>
          <a:custGeom>
            <a:avLst/>
            <a:gdLst>
              <a:gd name="connsiteX0" fmla="*/ 0 w 2542301"/>
              <a:gd name="connsiteY0" fmla="*/ 0 h 1480200"/>
              <a:gd name="connsiteX1" fmla="*/ 2542301 w 2542301"/>
              <a:gd name="connsiteY1" fmla="*/ 0 h 1480200"/>
              <a:gd name="connsiteX2" fmla="*/ 2542301 w 2542301"/>
              <a:gd name="connsiteY2" fmla="*/ 1480200 h 1480200"/>
              <a:gd name="connsiteX3" fmla="*/ 0 w 2542301"/>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2301" h="1480200">
                <a:moveTo>
                  <a:pt x="0" y="0"/>
                </a:moveTo>
                <a:lnTo>
                  <a:pt x="2542301" y="0"/>
                </a:lnTo>
                <a:lnTo>
                  <a:pt x="2542301" y="1480200"/>
                </a:lnTo>
                <a:lnTo>
                  <a:pt x="0" y="1480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8667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286676"/>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14375" y="2168330"/>
            <a:ext cx="3868616" cy="3530991"/>
          </a:xfrm>
          <a:custGeom>
            <a:avLst/>
            <a:gdLst>
              <a:gd name="connsiteX0" fmla="*/ 0 w 3868616"/>
              <a:gd name="connsiteY0" fmla="*/ 0 h 3530991"/>
              <a:gd name="connsiteX1" fmla="*/ 3868616 w 3868616"/>
              <a:gd name="connsiteY1" fmla="*/ 0 h 3530991"/>
              <a:gd name="connsiteX2" fmla="*/ 3868616 w 3868616"/>
              <a:gd name="connsiteY2" fmla="*/ 3530991 h 3530991"/>
              <a:gd name="connsiteX3" fmla="*/ 0 w 3868616"/>
              <a:gd name="connsiteY3" fmla="*/ 3530991 h 3530991"/>
            </a:gdLst>
            <a:ahLst/>
            <a:cxnLst>
              <a:cxn ang="0">
                <a:pos x="connsiteX0" y="connsiteY0"/>
              </a:cxn>
              <a:cxn ang="0">
                <a:pos x="connsiteX1" y="connsiteY1"/>
              </a:cxn>
              <a:cxn ang="0">
                <a:pos x="connsiteX2" y="connsiteY2"/>
              </a:cxn>
              <a:cxn ang="0">
                <a:pos x="connsiteX3" y="connsiteY3"/>
              </a:cxn>
            </a:cxnLst>
            <a:rect l="l" t="t" r="r" b="b"/>
            <a:pathLst>
              <a:path w="3868616" h="3530991">
                <a:moveTo>
                  <a:pt x="0" y="0"/>
                </a:moveTo>
                <a:lnTo>
                  <a:pt x="3868616" y="0"/>
                </a:lnTo>
                <a:lnTo>
                  <a:pt x="3868616" y="3530991"/>
                </a:lnTo>
                <a:lnTo>
                  <a:pt x="0" y="353099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0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矩形 5"/>
          <p:cNvSpPr/>
          <p:nvPr userDrawn="1"/>
        </p:nvSpPr>
        <p:spPr>
          <a:xfrm>
            <a:off x="11270344" y="661177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图片 1"/>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rot="5400000" flipH="1">
            <a:off x="-661477" y="661479"/>
            <a:ext cx="3166270" cy="1843312"/>
          </a:xfrm>
          <a:prstGeom prst="rect">
            <a:avLst/>
          </a:prstGeom>
        </p:spPr>
      </p:pic>
      <p:pic>
        <p:nvPicPr>
          <p:cNvPr id="3" name="图片 2"/>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rot="16200000" flipH="1">
            <a:off x="9687209" y="4353208"/>
            <a:ext cx="3166270" cy="1843312"/>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549963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91" y="0"/>
            <a:ext cx="6209309" cy="6858000"/>
          </a:xfrm>
          <a:prstGeom prst="rect">
            <a:avLst/>
          </a:prstGeom>
        </p:spPr>
      </p:pic>
      <p:sp>
        <p:nvSpPr>
          <p:cNvPr id="4" name="文本框 3"/>
          <p:cNvSpPr txBox="1"/>
          <p:nvPr/>
        </p:nvSpPr>
        <p:spPr>
          <a:xfrm>
            <a:off x="1234908" y="2959588"/>
            <a:ext cx="5598007"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schemeClr val="tx1">
                    <a:lumMod val="75000"/>
                    <a:lumOff val="25000"/>
                  </a:schemeClr>
                </a:solidFill>
              </a:rPr>
              <a:t>研究生自我展示</a:t>
            </a:r>
            <a:r>
              <a:rPr lang="en-US" altLang="zh-CN" sz="4000" b="1" dirty="0" err="1">
                <a:solidFill>
                  <a:schemeClr val="tx1">
                    <a:lumMod val="75000"/>
                    <a:lumOff val="25000"/>
                  </a:schemeClr>
                </a:solidFill>
              </a:rPr>
              <a:t>ppt</a:t>
            </a:r>
            <a:r>
              <a:rPr lang="zh-CN" altLang="en-US" sz="4000" b="1" dirty="0">
                <a:solidFill>
                  <a:schemeClr val="tx1">
                    <a:lumMod val="75000"/>
                    <a:lumOff val="25000"/>
                  </a:schemeClr>
                </a:solidFill>
              </a:rPr>
              <a:t>模板</a:t>
            </a:r>
            <a:endParaRPr lang="zh-CN" altLang="en-US" sz="4000" b="1" dirty="0">
              <a:solidFill>
                <a:schemeClr val="tx1">
                  <a:lumMod val="75000"/>
                  <a:lumOff val="25000"/>
                </a:schemeClr>
              </a:solidFill>
            </a:endParaRPr>
          </a:p>
        </p:txBody>
      </p:sp>
      <p:sp>
        <p:nvSpPr>
          <p:cNvPr id="5" name="文本框 4"/>
          <p:cNvSpPr txBox="1"/>
          <p:nvPr/>
        </p:nvSpPr>
        <p:spPr>
          <a:xfrm>
            <a:off x="1203158" y="1846977"/>
            <a:ext cx="2339102"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chemeClr val="accent1"/>
                </a:solidFill>
                <a:effectLst/>
                <a:uLnTx/>
                <a:uFillTx/>
                <a:latin typeface="Arial"/>
                <a:ea typeface="微软雅黑"/>
                <a:cs typeface="+mn-cs"/>
              </a:rPr>
              <a:t>201X</a:t>
            </a:r>
            <a:endParaRPr kumimoji="0" lang="zh-CN" altLang="en-US" sz="7200" b="1" i="0" u="none" strike="noStrike" kern="1200" cap="none" spc="0" normalizeH="0" baseline="0" noProof="0" dirty="0">
              <a:ln>
                <a:noFill/>
              </a:ln>
              <a:solidFill>
                <a:schemeClr val="accent1"/>
              </a:solidFill>
              <a:effectLst/>
              <a:uLnTx/>
              <a:uFillTx/>
              <a:latin typeface="Arial"/>
              <a:ea typeface="微软雅黑"/>
              <a:cs typeface="+mn-cs"/>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13724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925844" cy="6857999"/>
          </a:xfrm>
          <a:prstGeom prst="rect">
            <a:avLst/>
          </a:prstGeom>
        </p:spPr>
      </p:pic>
      <p:grpSp>
        <p:nvGrpSpPr>
          <p:cNvPr id="4" name="组合 3"/>
          <p:cNvGrpSpPr/>
          <p:nvPr/>
        </p:nvGrpSpPr>
        <p:grpSpPr>
          <a:xfrm>
            <a:off x="6476952" y="1760489"/>
            <a:ext cx="4687936" cy="746017"/>
            <a:chOff x="6629352" y="1760489"/>
            <a:chExt cx="4687936" cy="746017"/>
          </a:xfrm>
        </p:grpSpPr>
        <p:grpSp>
          <p:nvGrpSpPr>
            <p:cNvPr id="5" name="组合 4"/>
            <p:cNvGrpSpPr/>
            <p:nvPr/>
          </p:nvGrpSpPr>
          <p:grpSpPr>
            <a:xfrm>
              <a:off x="7481596" y="1780122"/>
              <a:ext cx="3835692" cy="726384"/>
              <a:chOff x="6875851" y="2143368"/>
              <a:chExt cx="3835692" cy="726384"/>
            </a:xfrm>
          </p:grpSpPr>
          <p:sp>
            <p:nvSpPr>
              <p:cNvPr id="7" name="矩形 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8" name="文本框 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6" name="文本框 5"/>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9" name="组合 8"/>
          <p:cNvGrpSpPr/>
          <p:nvPr/>
        </p:nvGrpSpPr>
        <p:grpSpPr>
          <a:xfrm>
            <a:off x="6476952" y="2767253"/>
            <a:ext cx="4687936" cy="746017"/>
            <a:chOff x="6629352" y="2767253"/>
            <a:chExt cx="4687936" cy="746017"/>
          </a:xfrm>
        </p:grpSpPr>
        <p:grpSp>
          <p:nvGrpSpPr>
            <p:cNvPr id="10" name="组合 9"/>
            <p:cNvGrpSpPr/>
            <p:nvPr/>
          </p:nvGrpSpPr>
          <p:grpSpPr>
            <a:xfrm>
              <a:off x="7481596" y="2786886"/>
              <a:ext cx="3835692" cy="726384"/>
              <a:chOff x="6875851" y="2143368"/>
              <a:chExt cx="3835692" cy="726384"/>
            </a:xfrm>
          </p:grpSpPr>
          <p:sp>
            <p:nvSpPr>
              <p:cNvPr id="12" name="矩形 1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3" name="文本框 1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1" name="文本框 10"/>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14" name="组合 13"/>
          <p:cNvGrpSpPr/>
          <p:nvPr/>
        </p:nvGrpSpPr>
        <p:grpSpPr>
          <a:xfrm>
            <a:off x="6476952" y="3774017"/>
            <a:ext cx="4687936" cy="746017"/>
            <a:chOff x="6629352" y="3774017"/>
            <a:chExt cx="4687936" cy="746017"/>
          </a:xfrm>
        </p:grpSpPr>
        <p:grpSp>
          <p:nvGrpSpPr>
            <p:cNvPr id="15" name="组合 14"/>
            <p:cNvGrpSpPr/>
            <p:nvPr/>
          </p:nvGrpSpPr>
          <p:grpSpPr>
            <a:xfrm>
              <a:off x="7481596" y="3793650"/>
              <a:ext cx="3835692" cy="726384"/>
              <a:chOff x="6875851" y="2143368"/>
              <a:chExt cx="3835692" cy="726384"/>
            </a:xfrm>
          </p:grpSpPr>
          <p:sp>
            <p:nvSpPr>
              <p:cNvPr id="17" name="矩形 1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8" name="文本框 1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6" name="文本框 15"/>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19" name="组合 18"/>
          <p:cNvGrpSpPr/>
          <p:nvPr/>
        </p:nvGrpSpPr>
        <p:grpSpPr>
          <a:xfrm>
            <a:off x="6476952" y="4780782"/>
            <a:ext cx="4687936" cy="746017"/>
            <a:chOff x="6629352" y="4780782"/>
            <a:chExt cx="4687936" cy="746017"/>
          </a:xfrm>
        </p:grpSpPr>
        <p:grpSp>
          <p:nvGrpSpPr>
            <p:cNvPr id="20" name="组合 19"/>
            <p:cNvGrpSpPr/>
            <p:nvPr/>
          </p:nvGrpSpPr>
          <p:grpSpPr>
            <a:xfrm>
              <a:off x="7481596" y="4800415"/>
              <a:ext cx="3835692" cy="726384"/>
              <a:chOff x="6875851" y="2143368"/>
              <a:chExt cx="3835692" cy="726384"/>
            </a:xfrm>
          </p:grpSpPr>
          <p:sp>
            <p:nvSpPr>
              <p:cNvPr id="22" name="矩形 2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3" name="文本框 2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21" name="文本框 20"/>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543790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ppt_x</p:attrName>
                                        </p:attrNameLst>
                                      </p:cBhvr>
                                      <p:tavLst>
                                        <p:tav tm="0">
                                          <p:val>
                                            <p:strVal val="#ppt_x-#ppt_w*1.125000"/>
                                          </p:val>
                                        </p:tav>
                                        <p:tav tm="100000">
                                          <p:val>
                                            <p:strVal val="#ppt_x"/>
                                          </p:val>
                                        </p:tav>
                                      </p:tavLst>
                                    </p:anim>
                                    <p:animEffect transition="in" filter="wipe(righ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15077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3485852"/>
            <a:ext cx="2193345" cy="1891060"/>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3474869"/>
            <a:ext cx="2193345" cy="1891060"/>
          </a:xfrm>
          <a:prstGeom prst="hexagon">
            <a:avLst/>
          </a:prstGeom>
          <a:blipFill>
            <a:blip r:embed="rId4" cstate="screen">
              <a:extLst>
                <a:ext uri="{28A0092B-C50C-407E-A947-70E740481C1C}">
                  <a14:useLocalDpi xmlns:a14="http://schemas.microsoft.com/office/drawing/2010/main"/>
                </a:ext>
              </a:extLst>
            </a:blip>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594792"/>
            <a:ext cx="2193345" cy="1891060"/>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456032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1053687" y="4926397"/>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1" name="等腰三角形 10"/>
          <p:cNvSpPr/>
          <p:nvPr/>
        </p:nvSpPr>
        <p:spPr>
          <a:xfrm rot="19483942" flipV="1">
            <a:off x="9305121" y="4470326"/>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567460" y="4533540"/>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3" name="TextBox 12"/>
          <p:cNvSpPr txBox="1"/>
          <p:nvPr/>
        </p:nvSpPr>
        <p:spPr>
          <a:xfrm>
            <a:off x="4508974" y="2767321"/>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4" name="等腰三角形 13"/>
          <p:cNvSpPr/>
          <p:nvPr/>
        </p:nvSpPr>
        <p:spPr>
          <a:xfrm>
            <a:off x="5116571" y="4080268"/>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2529172"/>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技术</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65839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1" name="组合 20"/>
          <p:cNvGrpSpPr/>
          <p:nvPr/>
        </p:nvGrpSpPr>
        <p:grpSpPr>
          <a:xfrm>
            <a:off x="4150955" y="4431381"/>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项目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307689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2" name="组合 21"/>
          <p:cNvGrpSpPr/>
          <p:nvPr/>
        </p:nvGrpSpPr>
        <p:grpSpPr>
          <a:xfrm>
            <a:off x="7597860" y="2524323"/>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销售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65023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3" name="组合 22"/>
          <p:cNvGrpSpPr/>
          <p:nvPr/>
        </p:nvGrpSpPr>
        <p:grpSpPr>
          <a:xfrm>
            <a:off x="3320458" y="333481"/>
            <a:ext cx="5572519" cy="790421"/>
            <a:chOff x="1679798" y="438128"/>
            <a:chExt cx="5572519" cy="790421"/>
          </a:xfrm>
        </p:grpSpPr>
        <p:sp>
          <p:nvSpPr>
            <p:cNvPr id="24" name="文本框 2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3130806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1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4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879350"/>
            <a:chOff x="3762506" y="1807841"/>
            <a:chExt cx="2244151" cy="879350"/>
          </a:xfrm>
        </p:grpSpPr>
        <p:sp>
          <p:nvSpPr>
            <p:cNvPr id="74" name="矩形 73"/>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5" name="文本框 74"/>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6" name="组合 75"/>
          <p:cNvGrpSpPr/>
          <p:nvPr/>
        </p:nvGrpSpPr>
        <p:grpSpPr>
          <a:xfrm>
            <a:off x="5288102" y="4793754"/>
            <a:ext cx="2244151" cy="879350"/>
            <a:chOff x="3762506" y="1807841"/>
            <a:chExt cx="2244151" cy="879350"/>
          </a:xfrm>
        </p:grpSpPr>
        <p:sp>
          <p:nvSpPr>
            <p:cNvPr id="77" name="矩形 76"/>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8" name="文本框 77"/>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9" name="组合 78"/>
          <p:cNvGrpSpPr/>
          <p:nvPr/>
        </p:nvGrpSpPr>
        <p:grpSpPr>
          <a:xfrm>
            <a:off x="8127554" y="4793754"/>
            <a:ext cx="2244151" cy="879350"/>
            <a:chOff x="3762506" y="1807841"/>
            <a:chExt cx="2244151" cy="879350"/>
          </a:xfrm>
        </p:grpSpPr>
        <p:sp>
          <p:nvSpPr>
            <p:cNvPr id="80" name="矩形 79"/>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81" name="文本框 80"/>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38" name="组合 37"/>
          <p:cNvGrpSpPr/>
          <p:nvPr/>
        </p:nvGrpSpPr>
        <p:grpSpPr>
          <a:xfrm>
            <a:off x="3320458" y="333481"/>
            <a:ext cx="5572519" cy="790421"/>
            <a:chOff x="1679798" y="438128"/>
            <a:chExt cx="5572519" cy="790421"/>
          </a:xfrm>
        </p:grpSpPr>
        <p:sp>
          <p:nvSpPr>
            <p:cNvPr id="39" name="文本框 3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7214261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inVertical)">
                                      <p:cBhvr>
                                        <p:cTn id="15" dur="500"/>
                                        <p:tgtEl>
                                          <p:spTgt spid="65"/>
                                        </p:tgtEl>
                                      </p:cBhvr>
                                    </p:animEffect>
                                  </p:childTnLst>
                                </p:cTn>
                              </p:par>
                              <p:par>
                                <p:cTn id="16" presetID="22" presetClass="entr" presetSubtype="4" fill="hold" grpId="0" nodeType="withEffect">
                                  <p:stCondLst>
                                    <p:cond delay="300"/>
                                  </p:stCondLst>
                                  <p:childTnLst>
                                    <p:set>
                                      <p:cBhvr>
                                        <p:cTn id="17" dur="1" fill="hold">
                                          <p:stCondLst>
                                            <p:cond delay="0"/>
                                          </p:stCondLst>
                                        </p:cTn>
                                        <p:tgtEl>
                                          <p:spTgt spid="67"/>
                                        </p:tgtEl>
                                        <p:attrNameLst>
                                          <p:attrName>style.visibility</p:attrName>
                                        </p:attrNameLst>
                                      </p:cBhvr>
                                      <p:to>
                                        <p:strVal val="visible"/>
                                      </p:to>
                                    </p:set>
                                    <p:animEffect transition="in" filter="wipe(down)">
                                      <p:cBhvr>
                                        <p:cTn id="18" dur="500"/>
                                        <p:tgtEl>
                                          <p:spTgt spid="67"/>
                                        </p:tgtEl>
                                      </p:cBhvr>
                                    </p:animEffect>
                                  </p:childTnLst>
                                </p:cTn>
                              </p:par>
                              <p:par>
                                <p:cTn id="19" presetID="22" presetClass="entr" presetSubtype="1" fill="hold" grpId="0" nodeType="withEffect">
                                  <p:stCondLst>
                                    <p:cond delay="300"/>
                                  </p:stCondLst>
                                  <p:childTnLst>
                                    <p:set>
                                      <p:cBhvr>
                                        <p:cTn id="20" dur="1" fill="hold">
                                          <p:stCondLst>
                                            <p:cond delay="0"/>
                                          </p:stCondLst>
                                        </p:cTn>
                                        <p:tgtEl>
                                          <p:spTgt spid="70"/>
                                        </p:tgtEl>
                                        <p:attrNameLst>
                                          <p:attrName>style.visibility</p:attrName>
                                        </p:attrNameLst>
                                      </p:cBhvr>
                                      <p:to>
                                        <p:strVal val="visible"/>
                                      </p:to>
                                    </p:set>
                                    <p:animEffect transition="in" filter="wipe(up)">
                                      <p:cBhvr>
                                        <p:cTn id="21" dur="500"/>
                                        <p:tgtEl>
                                          <p:spTgt spid="70"/>
                                        </p:tgtEl>
                                      </p:cBhvr>
                                    </p:animEffect>
                                  </p:childTnLst>
                                </p:cTn>
                              </p:par>
                              <p:par>
                                <p:cTn id="22" presetID="22" presetClass="entr" presetSubtype="1" fill="hold" grpId="0" nodeType="withEffect">
                                  <p:stCondLst>
                                    <p:cond delay="50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4" fill="hold" grpId="0" nodeType="withEffect">
                                  <p:stCondLst>
                                    <p:cond delay="600"/>
                                  </p:stCondLst>
                                  <p:childTnLst>
                                    <p:set>
                                      <p:cBhvr>
                                        <p:cTn id="26" dur="1" fill="hold">
                                          <p:stCondLst>
                                            <p:cond delay="0"/>
                                          </p:stCondLst>
                                        </p:cTn>
                                        <p:tgtEl>
                                          <p:spTgt spid="68"/>
                                        </p:tgtEl>
                                        <p:attrNameLst>
                                          <p:attrName>style.visibility</p:attrName>
                                        </p:attrNameLst>
                                      </p:cBhvr>
                                      <p:to>
                                        <p:strVal val="visible"/>
                                      </p:to>
                                    </p:set>
                                    <p:animEffect transition="in" filter="wipe(down)">
                                      <p:cBhvr>
                                        <p:cTn id="27" dur="500"/>
                                        <p:tgtEl>
                                          <p:spTgt spid="68"/>
                                        </p:tgtEl>
                                      </p:cBhvr>
                                    </p:animEffect>
                                  </p:childTnLst>
                                </p:cTn>
                              </p:par>
                            </p:childTnLst>
                          </p:cTn>
                        </p:par>
                        <p:par>
                          <p:cTn id="28" fill="hold">
                            <p:stCondLst>
                              <p:cond delay="1100"/>
                            </p:stCondLst>
                            <p:childTnLst>
                              <p:par>
                                <p:cTn id="29" presetID="22" presetClass="entr" presetSubtype="1"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1600"/>
                            </p:stCondLst>
                            <p:childTnLst>
                              <p:par>
                                <p:cTn id="33" presetID="22" presetClass="entr" presetSubtype="1"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up)">
                                      <p:cBhvr>
                                        <p:cTn id="35" dur="500"/>
                                        <p:tgtEl>
                                          <p:spTgt spid="76"/>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38514" y="1425854"/>
            <a:ext cx="9129486" cy="3462006"/>
            <a:chOff x="1171994" y="1286865"/>
            <a:chExt cx="9862526" cy="3739984"/>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1994" y="1959429"/>
              <a:ext cx="2881158" cy="2394856"/>
            </a:xfrm>
            <a:prstGeom prst="rect">
              <a:avLst/>
            </a:prstGeom>
          </p:spPr>
        </p:pic>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3362" y="1959429"/>
              <a:ext cx="2881158" cy="2394856"/>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6285" y="1286865"/>
              <a:ext cx="4499430" cy="3739984"/>
            </a:xfrm>
            <a:prstGeom prst="rect">
              <a:avLst/>
            </a:prstGeom>
          </p:spPr>
        </p:pic>
      </p:grpSp>
      <p:grpSp>
        <p:nvGrpSpPr>
          <p:cNvPr id="31" name="组合 30"/>
          <p:cNvGrpSpPr/>
          <p:nvPr/>
        </p:nvGrpSpPr>
        <p:grpSpPr>
          <a:xfrm>
            <a:off x="1374981" y="4660025"/>
            <a:ext cx="9757476" cy="1218716"/>
            <a:chOff x="1374981" y="4660025"/>
            <a:chExt cx="9757476" cy="1218716"/>
          </a:xfrm>
        </p:grpSpPr>
        <p:grpSp>
          <p:nvGrpSpPr>
            <p:cNvPr id="11" name="组合 10"/>
            <p:cNvGrpSpPr/>
            <p:nvPr/>
          </p:nvGrpSpPr>
          <p:grpSpPr>
            <a:xfrm>
              <a:off x="1374981" y="4660025"/>
              <a:ext cx="9757476" cy="1218716"/>
              <a:chOff x="5394700" y="1089672"/>
              <a:chExt cx="9757476" cy="1218716"/>
            </a:xfrm>
          </p:grpSpPr>
          <p:sp>
            <p:nvSpPr>
              <p:cNvPr id="12" name="TextBox 19"/>
              <p:cNvSpPr txBox="1"/>
              <p:nvPr/>
            </p:nvSpPr>
            <p:spPr>
              <a:xfrm>
                <a:off x="5394700" y="1089672"/>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3" name="文本框 12"/>
              <p:cNvSpPr txBox="1"/>
              <p:nvPr/>
            </p:nvSpPr>
            <p:spPr>
              <a:xfrm>
                <a:off x="5394700" y="1662057"/>
                <a:ext cx="975747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grpSp>
        <p:cxnSp>
          <p:nvCxnSpPr>
            <p:cNvPr id="15" name="直接连接符 14"/>
            <p:cNvCxnSpPr/>
            <p:nvPr/>
          </p:nvCxnSpPr>
          <p:spPr>
            <a:xfrm>
              <a:off x="1481533" y="5122782"/>
              <a:ext cx="940417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9579429" y="5122782"/>
              <a:ext cx="13062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2" name="图片占位符 21"/>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rcRect/>
          <a:stretch>
            <a:fillRect/>
          </a:stretch>
        </p:blipFill>
        <p:spPr>
          <a:xfrm>
            <a:off x="1833091" y="2179639"/>
            <a:ext cx="2180945" cy="1312862"/>
          </a:xfrm>
          <a:prstGeom prst="rect">
            <a:avLst/>
          </a:prstGeom>
        </p:spPr>
      </p:pic>
      <p:pic>
        <p:nvPicPr>
          <p:cNvPr id="24" name="图片占位符 23"/>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8296147" y="2179638"/>
            <a:ext cx="2168653" cy="1312862"/>
          </a:xfrm>
          <a:prstGeom prst="rect">
            <a:avLst/>
          </a:prstGeom>
        </p:spPr>
      </p:pic>
      <p:pic>
        <p:nvPicPr>
          <p:cNvPr id="30" name="图片占位符 29"/>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rcRect/>
          <a:stretch>
            <a:fillRect/>
          </a:stretch>
        </p:blipFill>
        <p:spPr>
          <a:xfrm>
            <a:off x="4512804" y="1655682"/>
            <a:ext cx="3296689" cy="1943861"/>
          </a:xfrm>
          <a:prstGeom prst="rect">
            <a:avLst/>
          </a:prstGeom>
        </p:spPr>
      </p:pic>
      <p:grpSp>
        <p:nvGrpSpPr>
          <p:cNvPr id="18" name="组合 17"/>
          <p:cNvGrpSpPr/>
          <p:nvPr/>
        </p:nvGrpSpPr>
        <p:grpSpPr>
          <a:xfrm>
            <a:off x="3320458" y="333481"/>
            <a:ext cx="5572519" cy="790421"/>
            <a:chOff x="1679798" y="438128"/>
            <a:chExt cx="5572519" cy="790421"/>
          </a:xfrm>
        </p:grpSpPr>
        <p:sp>
          <p:nvSpPr>
            <p:cNvPr id="19" name="文本框 1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0" name="文本框 1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783441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1236890" y="2023867"/>
            <a:ext cx="3868616" cy="3530991"/>
          </a:xfrm>
          <a:ln w="31750">
            <a:solidFill>
              <a:schemeClr val="bg1"/>
            </a:solidFill>
          </a:ln>
          <a:effectLst>
            <a:outerShdw blurRad="190500" dist="38100" dir="8100000" algn="tr" rotWithShape="0">
              <a:prstClr val="black">
                <a:alpha val="48000"/>
              </a:prstClr>
            </a:outerShdw>
          </a:effectLst>
        </p:spPr>
      </p:pic>
      <p:grpSp>
        <p:nvGrpSpPr>
          <p:cNvPr id="41" name="组合 40"/>
          <p:cNvGrpSpPr/>
          <p:nvPr/>
        </p:nvGrpSpPr>
        <p:grpSpPr>
          <a:xfrm>
            <a:off x="5488589" y="2139980"/>
            <a:ext cx="5382611" cy="806215"/>
            <a:chOff x="4849960" y="2284443"/>
            <a:chExt cx="5382611" cy="806215"/>
          </a:xfrm>
        </p:grpSpPr>
        <p:grpSp>
          <p:nvGrpSpPr>
            <p:cNvPr id="4" name="组合 3"/>
            <p:cNvGrpSpPr/>
            <p:nvPr/>
          </p:nvGrpSpPr>
          <p:grpSpPr>
            <a:xfrm>
              <a:off x="5474518" y="2284443"/>
              <a:ext cx="4758053" cy="806215"/>
              <a:chOff x="5394700" y="1317507"/>
              <a:chExt cx="4758053" cy="806215"/>
            </a:xfrm>
          </p:grpSpPr>
          <p:sp>
            <p:nvSpPr>
              <p:cNvPr id="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6" name="文本框 5"/>
              <p:cNvSpPr txBox="1"/>
              <p:nvPr/>
            </p:nvSpPr>
            <p:spPr>
              <a:xfrm>
                <a:off x="5394700" y="1662057"/>
                <a:ext cx="4758053"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7" name="椭圆 6"/>
            <p:cNvSpPr/>
            <p:nvPr/>
          </p:nvSpPr>
          <p:spPr>
            <a:xfrm>
              <a:off x="4849960" y="2418813"/>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4"/>
            <p:cNvSpPr/>
            <p:nvPr/>
          </p:nvSpPr>
          <p:spPr>
            <a:xfrm>
              <a:off x="5004900" y="2548647"/>
              <a:ext cx="227593" cy="27181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5488589" y="3371071"/>
            <a:ext cx="5571297" cy="806215"/>
            <a:chOff x="4849960" y="3515534"/>
            <a:chExt cx="5571297" cy="806215"/>
          </a:xfrm>
        </p:grpSpPr>
        <p:grpSp>
          <p:nvGrpSpPr>
            <p:cNvPr id="10" name="组合 9"/>
            <p:cNvGrpSpPr/>
            <p:nvPr/>
          </p:nvGrpSpPr>
          <p:grpSpPr>
            <a:xfrm>
              <a:off x="5474518" y="3515534"/>
              <a:ext cx="4946739" cy="806215"/>
              <a:chOff x="5394700" y="1317507"/>
              <a:chExt cx="4946739"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3" name="文本框 12"/>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1" name="椭圆 10"/>
            <p:cNvSpPr/>
            <p:nvPr/>
          </p:nvSpPr>
          <p:spPr>
            <a:xfrm>
              <a:off x="4849960" y="3649904"/>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5"/>
            <p:cNvSpPr/>
            <p:nvPr/>
          </p:nvSpPr>
          <p:spPr>
            <a:xfrm>
              <a:off x="4982791" y="3781039"/>
              <a:ext cx="271812" cy="269211"/>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5488589" y="4602162"/>
            <a:ext cx="5571297" cy="806215"/>
            <a:chOff x="4849960" y="4746625"/>
            <a:chExt cx="5571297" cy="806215"/>
          </a:xfrm>
        </p:grpSpPr>
        <p:grpSp>
          <p:nvGrpSpPr>
            <p:cNvPr id="15" name="组合 14"/>
            <p:cNvGrpSpPr/>
            <p:nvPr/>
          </p:nvGrpSpPr>
          <p:grpSpPr>
            <a:xfrm>
              <a:off x="5474518" y="4746625"/>
              <a:ext cx="4946739" cy="806215"/>
              <a:chOff x="5394700" y="1317507"/>
              <a:chExt cx="4946739" cy="806215"/>
            </a:xfrm>
          </p:grpSpPr>
          <p:sp>
            <p:nvSpPr>
              <p:cNvPr id="1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8" name="文本框 17"/>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6" name="椭圆 15"/>
            <p:cNvSpPr/>
            <p:nvPr/>
          </p:nvSpPr>
          <p:spPr>
            <a:xfrm>
              <a:off x="4849960" y="4880995"/>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6"/>
            <p:cNvSpPr/>
            <p:nvPr/>
          </p:nvSpPr>
          <p:spPr>
            <a:xfrm>
              <a:off x="4982791" y="5015042"/>
              <a:ext cx="271812" cy="26338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3320458" y="333481"/>
            <a:ext cx="5572519" cy="790421"/>
            <a:chOff x="1679798" y="438128"/>
            <a:chExt cx="5572519" cy="790421"/>
          </a:xfrm>
        </p:grpSpPr>
        <p:sp>
          <p:nvSpPr>
            <p:cNvPr id="23" name="文本框 2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4" name="文本框 2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92411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02</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293054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570922" y="2099523"/>
            <a:ext cx="3050159" cy="337968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2"/>
            </a:solidFill>
            <a:ln w="12700">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8" name="组合 17"/>
          <p:cNvGrpSpPr/>
          <p:nvPr/>
        </p:nvGrpSpPr>
        <p:grpSpPr>
          <a:xfrm>
            <a:off x="1030515" y="2099523"/>
            <a:ext cx="3050159" cy="3379680"/>
            <a:chOff x="247577" y="3140968"/>
            <a:chExt cx="2501994" cy="2772295"/>
          </a:xfrm>
        </p:grpSpPr>
        <p:sp>
          <p:nvSpPr>
            <p:cNvPr id="25" name="矩形: 剪去单角 437"/>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247578" y="5805263"/>
              <a:ext cx="2501992" cy="108000"/>
            </a:xfrm>
            <a:prstGeom prst="rect">
              <a:avLst/>
            </a:prstGeom>
            <a:solidFill>
              <a:schemeClr val="accent1"/>
            </a:solidFill>
            <a:ln w="12700">
              <a:noFill/>
              <a:prstDash val="solid"/>
              <a:round/>
              <a:headEnd/>
              <a:tailEnd/>
            </a:ln>
            <a:effectLst/>
          </p:spPr>
          <p:txBody>
            <a:bodyPr anchor="ctr"/>
            <a:lstStyle/>
            <a:p>
              <a:pPr algn="ctr"/>
              <a:endParaRPr/>
            </a:p>
          </p:txBody>
        </p:sp>
        <p:sp>
          <p:nvSpPr>
            <p:cNvPr id="27" name="任意多边形: 形状 438"/>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1</a:t>
              </a:r>
            </a:p>
          </p:txBody>
        </p:sp>
      </p:grpSp>
      <p:grpSp>
        <p:nvGrpSpPr>
          <p:cNvPr id="8" name="组合 7"/>
          <p:cNvGrpSpPr/>
          <p:nvPr/>
        </p:nvGrpSpPr>
        <p:grpSpPr>
          <a:xfrm>
            <a:off x="8111328" y="2099523"/>
            <a:ext cx="3050159" cy="337968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accent3"/>
            </a:solidFill>
            <a:ln w="12700">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1251661" y="3232767"/>
            <a:ext cx="2703113" cy="1603337"/>
            <a:chOff x="874712" y="3325188"/>
            <a:chExt cx="2703113" cy="1603337"/>
          </a:xfrm>
        </p:grpSpPr>
        <p:sp>
          <p:nvSpPr>
            <p:cNvPr id="38" name="矩形 3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39" name="矩形 3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4" name="组合 43"/>
          <p:cNvGrpSpPr/>
          <p:nvPr/>
        </p:nvGrpSpPr>
        <p:grpSpPr>
          <a:xfrm>
            <a:off x="4792068" y="3232767"/>
            <a:ext cx="2703113" cy="1603337"/>
            <a:chOff x="874712" y="3325188"/>
            <a:chExt cx="2703113" cy="1603337"/>
          </a:xfrm>
        </p:grpSpPr>
        <p:sp>
          <p:nvSpPr>
            <p:cNvPr id="45" name="矩形 44"/>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6" name="矩形 45"/>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7" name="组合 46"/>
          <p:cNvGrpSpPr/>
          <p:nvPr/>
        </p:nvGrpSpPr>
        <p:grpSpPr>
          <a:xfrm>
            <a:off x="8335368" y="3232767"/>
            <a:ext cx="2703113" cy="1603337"/>
            <a:chOff x="874712" y="3325188"/>
            <a:chExt cx="2703113" cy="1603337"/>
          </a:xfrm>
        </p:grpSpPr>
        <p:sp>
          <p:nvSpPr>
            <p:cNvPr id="48" name="矩形 4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9" name="矩形 4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sp>
        <p:nvSpPr>
          <p:cNvPr id="50" name="任意多边形: 形状 43"/>
          <p:cNvSpPr/>
          <p:nvPr/>
        </p:nvSpPr>
        <p:spPr>
          <a:xfrm>
            <a:off x="5617677" y="2431374"/>
            <a:ext cx="437690" cy="43768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chemeClr val="accent1"/>
          </a:solidFill>
          <a:ln w="12700" cap="flat">
            <a:noFill/>
            <a:miter lim="400000"/>
          </a:ln>
          <a:effectLst/>
        </p:spPr>
        <p:txBody>
          <a:bodyPr anchor="ctr"/>
          <a:lstStyle/>
          <a:p>
            <a:pPr algn="ctr"/>
            <a:endParaRPr/>
          </a:p>
        </p:txBody>
      </p:sp>
      <p:sp>
        <p:nvSpPr>
          <p:cNvPr id="51" name="任意多边形: 形状 41"/>
          <p:cNvSpPr/>
          <p:nvPr/>
        </p:nvSpPr>
        <p:spPr>
          <a:xfrm>
            <a:off x="2026602" y="2453586"/>
            <a:ext cx="471852" cy="383406"/>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chemeClr val="accent1"/>
          </a:solidFill>
          <a:ln w="12700" cap="flat">
            <a:noFill/>
            <a:miter lim="400000"/>
          </a:ln>
          <a:effectLst/>
        </p:spPr>
        <p:txBody>
          <a:bodyPr anchor="ctr"/>
          <a:lstStyle/>
          <a:p>
            <a:pPr algn="ctr"/>
            <a:endParaRPr/>
          </a:p>
        </p:txBody>
      </p:sp>
      <p:sp>
        <p:nvSpPr>
          <p:cNvPr id="52" name="任意多边形: 形状 39"/>
          <p:cNvSpPr/>
          <p:nvPr/>
        </p:nvSpPr>
        <p:spPr>
          <a:xfrm>
            <a:off x="9159964" y="2398527"/>
            <a:ext cx="408312" cy="517960"/>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chemeClr val="accent1"/>
          </a:solidFill>
          <a:ln w="12700" cap="flat">
            <a:noFill/>
            <a:miter lim="400000"/>
          </a:ln>
          <a:effectLst/>
        </p:spPr>
        <p:txBody>
          <a:bodyPr anchor="ctr"/>
          <a:lstStyle/>
          <a:p>
            <a:pPr algn="ctr"/>
            <a:endParaRPr/>
          </a:p>
        </p:txBody>
      </p:sp>
      <p:grpSp>
        <p:nvGrpSpPr>
          <p:cNvPr id="32" name="组合 31"/>
          <p:cNvGrpSpPr/>
          <p:nvPr/>
        </p:nvGrpSpPr>
        <p:grpSpPr>
          <a:xfrm>
            <a:off x="3320458" y="333481"/>
            <a:ext cx="5572519" cy="790421"/>
            <a:chOff x="1679798" y="438128"/>
            <a:chExt cx="5572519" cy="790421"/>
          </a:xfrm>
        </p:grpSpPr>
        <p:sp>
          <p:nvSpPr>
            <p:cNvPr id="33" name="文本框 3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4" name="文本框 3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1731339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1500"/>
                            </p:stCondLst>
                            <p:childTnLst>
                              <p:par>
                                <p:cTn id="37" presetID="14" presetClass="entr" presetSubtype="1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randombar(horizontal)">
                                      <p:cBhvr>
                                        <p:cTn id="39" dur="500"/>
                                        <p:tgtEl>
                                          <p:spTgt spid="37"/>
                                        </p:tgtEl>
                                      </p:cBhvr>
                                    </p:animEffect>
                                  </p:childTnLst>
                                </p:cTn>
                              </p:par>
                            </p:childTnLst>
                          </p:cTn>
                        </p:par>
                        <p:par>
                          <p:cTn id="40" fill="hold">
                            <p:stCondLst>
                              <p:cond delay="2000"/>
                            </p:stCondLst>
                            <p:childTnLst>
                              <p:par>
                                <p:cTn id="41" presetID="14" presetClass="entr" presetSubtype="1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500"/>
                                        <p:tgtEl>
                                          <p:spTgt spid="44"/>
                                        </p:tgtEl>
                                      </p:cBhvr>
                                    </p:animEffect>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randombar(horizontal)">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7" y="1919905"/>
            <a:ext cx="4095111" cy="549292"/>
          </a:xfrm>
          <a:prstGeom prst="roundRect">
            <a:avLst>
              <a:gd name="adj" fmla="val 50000"/>
            </a:avLst>
          </a:prstGeom>
          <a:solidFill>
            <a:schemeClr val="accent4"/>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19" name="Rectangle: Rounded Corners 28"/>
          <p:cNvSpPr/>
          <p:nvPr/>
        </p:nvSpPr>
        <p:spPr>
          <a:xfrm>
            <a:off x="6711616" y="1919904"/>
            <a:ext cx="4095110" cy="549291"/>
          </a:xfrm>
          <a:prstGeom prst="roundRect">
            <a:avLst>
              <a:gd name="adj" fmla="val 50000"/>
            </a:avLst>
          </a:prstGeom>
          <a:solidFill>
            <a:schemeClr val="accent3"/>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39" name="矩形 38"/>
          <p:cNvSpPr/>
          <p:nvPr/>
        </p:nvSpPr>
        <p:spPr>
          <a:xfrm>
            <a:off x="1408617"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4" name="矩形 43"/>
          <p:cNvSpPr/>
          <p:nvPr/>
        </p:nvSpPr>
        <p:spPr>
          <a:xfrm>
            <a:off x="6731642"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5" name="矩形 44"/>
          <p:cNvSpPr/>
          <p:nvPr/>
        </p:nvSpPr>
        <p:spPr>
          <a:xfrm>
            <a:off x="1326734" y="2908518"/>
            <a:ext cx="9582566"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grpSp>
        <p:nvGrpSpPr>
          <p:cNvPr id="52" name="组合 51"/>
          <p:cNvGrpSpPr/>
          <p:nvPr/>
        </p:nvGrpSpPr>
        <p:grpSpPr>
          <a:xfrm>
            <a:off x="1383324" y="4436405"/>
            <a:ext cx="9425354" cy="1222417"/>
            <a:chOff x="1383324" y="4436405"/>
            <a:chExt cx="9425354" cy="1222417"/>
          </a:xfrm>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7"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9"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10"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3"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5"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7"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20"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1"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2"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3"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4"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46" name="矩形 45"/>
            <p:cNvSpPr/>
            <p:nvPr/>
          </p:nvSpPr>
          <p:spPr>
            <a:xfrm>
              <a:off x="1400085"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7" name="矩形 46"/>
            <p:cNvSpPr/>
            <p:nvPr/>
          </p:nvSpPr>
          <p:spPr>
            <a:xfrm>
              <a:off x="3006388"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8" name="矩形 47"/>
            <p:cNvSpPr/>
            <p:nvPr/>
          </p:nvSpPr>
          <p:spPr>
            <a:xfrm>
              <a:off x="4612691"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9" name="矩形 48"/>
            <p:cNvSpPr/>
            <p:nvPr/>
          </p:nvSpPr>
          <p:spPr>
            <a:xfrm>
              <a:off x="6218994"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0" name="矩形 49"/>
            <p:cNvSpPr/>
            <p:nvPr/>
          </p:nvSpPr>
          <p:spPr>
            <a:xfrm>
              <a:off x="7825297"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1" name="矩形 50"/>
            <p:cNvSpPr/>
            <p:nvPr/>
          </p:nvSpPr>
          <p:spPr>
            <a:xfrm>
              <a:off x="9431600"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grpSp>
      <p:grpSp>
        <p:nvGrpSpPr>
          <p:cNvPr id="53" name="组合 52"/>
          <p:cNvGrpSpPr/>
          <p:nvPr/>
        </p:nvGrpSpPr>
        <p:grpSpPr>
          <a:xfrm>
            <a:off x="3320458" y="333481"/>
            <a:ext cx="5572519" cy="790421"/>
            <a:chOff x="1679798" y="438128"/>
            <a:chExt cx="5572519" cy="790421"/>
          </a:xfrm>
        </p:grpSpPr>
        <p:sp>
          <p:nvSpPr>
            <p:cNvPr id="54" name="文本框 5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5" name="文本框 5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6038540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9"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0639" y="1804758"/>
            <a:ext cx="10295525" cy="1924497"/>
            <a:chOff x="910639" y="2592158"/>
            <a:chExt cx="10295525" cy="1924497"/>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4" cy="184666"/>
            </a:xfrm>
            <a:prstGeom prst="rect">
              <a:avLst/>
            </a:prstGeom>
          </p:spPr>
          <p:txBody>
            <a:bodyPr wrap="square">
              <a:spAutoFit/>
            </a:bodyPr>
            <a:lstStyle/>
            <a:p>
              <a:pPr algn="ctr"/>
              <a:r>
                <a:rPr lang="en-US" altLang="zh-CN" sz="600" dirty="0">
                  <a:solidFill>
                    <a:schemeClr val="accent1"/>
                  </a:solidFill>
                  <a:latin typeface="+mn-ea"/>
                </a:rPr>
                <a:t>7</a:t>
              </a:r>
              <a:endParaRPr lang="zh-CN" altLang="en-US" sz="600" dirty="0">
                <a:solidFill>
                  <a:schemeClr val="accent1"/>
                </a:solidFill>
                <a:latin typeface="+mn-ea"/>
              </a:endParaRPr>
            </a:p>
          </p:txBody>
        </p:sp>
        <p:sp>
          <p:nvSpPr>
            <p:cNvPr id="30" name="矩形 29"/>
            <p:cNvSpPr/>
            <p:nvPr/>
          </p:nvSpPr>
          <p:spPr>
            <a:xfrm>
              <a:off x="910639" y="2809800"/>
              <a:ext cx="103774" cy="184666"/>
            </a:xfrm>
            <a:prstGeom prst="rect">
              <a:avLst/>
            </a:prstGeom>
          </p:spPr>
          <p:txBody>
            <a:bodyPr wrap="square">
              <a:spAutoFit/>
            </a:bodyPr>
            <a:lstStyle/>
            <a:p>
              <a:pPr algn="ctr"/>
              <a:r>
                <a:rPr lang="en-US" altLang="zh-CN" sz="600" dirty="0">
                  <a:solidFill>
                    <a:schemeClr val="accent1"/>
                  </a:solidFill>
                  <a:latin typeface="+mn-ea"/>
                </a:rPr>
                <a:t>6</a:t>
              </a:r>
              <a:endParaRPr lang="zh-CN" altLang="en-US" sz="600" dirty="0">
                <a:solidFill>
                  <a:schemeClr val="accent1"/>
                </a:solidFill>
                <a:latin typeface="+mn-ea"/>
              </a:endParaRPr>
            </a:p>
          </p:txBody>
        </p:sp>
        <p:sp>
          <p:nvSpPr>
            <p:cNvPr id="31" name="矩形 30"/>
            <p:cNvSpPr/>
            <p:nvPr/>
          </p:nvSpPr>
          <p:spPr>
            <a:xfrm>
              <a:off x="910639" y="3027442"/>
              <a:ext cx="103774" cy="184666"/>
            </a:xfrm>
            <a:prstGeom prst="rect">
              <a:avLst/>
            </a:prstGeom>
          </p:spPr>
          <p:txBody>
            <a:bodyPr wrap="square">
              <a:spAutoFit/>
            </a:bodyPr>
            <a:lstStyle/>
            <a:p>
              <a:pPr algn="ctr"/>
              <a:r>
                <a:rPr lang="en-US" altLang="zh-CN" sz="600" dirty="0">
                  <a:solidFill>
                    <a:schemeClr val="accent1"/>
                  </a:solidFill>
                  <a:latin typeface="+mn-ea"/>
                </a:rPr>
                <a:t>5</a:t>
              </a:r>
              <a:endParaRPr lang="zh-CN" altLang="en-US" sz="600" dirty="0">
                <a:solidFill>
                  <a:schemeClr val="accent1"/>
                </a:solidFill>
                <a:latin typeface="+mn-ea"/>
              </a:endParaRPr>
            </a:p>
          </p:txBody>
        </p:sp>
        <p:sp>
          <p:nvSpPr>
            <p:cNvPr id="32" name="矩形 31"/>
            <p:cNvSpPr/>
            <p:nvPr/>
          </p:nvSpPr>
          <p:spPr>
            <a:xfrm>
              <a:off x="910639" y="3245084"/>
              <a:ext cx="103774" cy="184666"/>
            </a:xfrm>
            <a:prstGeom prst="rect">
              <a:avLst/>
            </a:prstGeom>
          </p:spPr>
          <p:txBody>
            <a:bodyPr wrap="square">
              <a:spAutoFit/>
            </a:bodyPr>
            <a:lstStyle/>
            <a:p>
              <a:pPr algn="ctr"/>
              <a:r>
                <a:rPr lang="en-US" altLang="zh-CN" sz="600" dirty="0">
                  <a:solidFill>
                    <a:schemeClr val="accent1"/>
                  </a:solidFill>
                  <a:latin typeface="+mn-ea"/>
                </a:rPr>
                <a:t>4</a:t>
              </a:r>
              <a:endParaRPr lang="zh-CN" altLang="en-US" sz="600" dirty="0">
                <a:solidFill>
                  <a:schemeClr val="accent1"/>
                </a:solidFill>
                <a:latin typeface="+mn-ea"/>
              </a:endParaRPr>
            </a:p>
          </p:txBody>
        </p:sp>
        <p:sp>
          <p:nvSpPr>
            <p:cNvPr id="33" name="矩形 32"/>
            <p:cNvSpPr/>
            <p:nvPr/>
          </p:nvSpPr>
          <p:spPr>
            <a:xfrm>
              <a:off x="910639" y="3462726"/>
              <a:ext cx="103774" cy="184666"/>
            </a:xfrm>
            <a:prstGeom prst="rect">
              <a:avLst/>
            </a:prstGeom>
          </p:spPr>
          <p:txBody>
            <a:bodyPr wrap="square">
              <a:spAutoFit/>
            </a:bodyPr>
            <a:lstStyle/>
            <a:p>
              <a:pPr algn="ctr"/>
              <a:r>
                <a:rPr lang="en-US" altLang="zh-CN" sz="600" dirty="0">
                  <a:solidFill>
                    <a:schemeClr val="accent1"/>
                  </a:solidFill>
                  <a:latin typeface="+mn-ea"/>
                </a:rPr>
                <a:t>3</a:t>
              </a:r>
              <a:endParaRPr lang="zh-CN" altLang="en-US" sz="600" dirty="0">
                <a:solidFill>
                  <a:schemeClr val="accent1"/>
                </a:solidFill>
                <a:latin typeface="+mn-ea"/>
              </a:endParaRPr>
            </a:p>
          </p:txBody>
        </p:sp>
        <p:sp>
          <p:nvSpPr>
            <p:cNvPr id="34" name="矩形 33"/>
            <p:cNvSpPr/>
            <p:nvPr/>
          </p:nvSpPr>
          <p:spPr>
            <a:xfrm>
              <a:off x="910639" y="3680368"/>
              <a:ext cx="103774" cy="184666"/>
            </a:xfrm>
            <a:prstGeom prst="rect">
              <a:avLst/>
            </a:prstGeom>
          </p:spPr>
          <p:txBody>
            <a:bodyPr wrap="square">
              <a:spAutoFit/>
            </a:bodyPr>
            <a:lstStyle/>
            <a:p>
              <a:pPr algn="ctr"/>
              <a:r>
                <a:rPr lang="en-US" altLang="zh-CN" sz="600" dirty="0">
                  <a:solidFill>
                    <a:schemeClr val="accent1"/>
                  </a:solidFill>
                  <a:latin typeface="+mn-ea"/>
                </a:rPr>
                <a:t>2</a:t>
              </a:r>
              <a:endParaRPr lang="zh-CN" altLang="en-US" sz="600" dirty="0">
                <a:solidFill>
                  <a:schemeClr val="accent1"/>
                </a:solidFill>
                <a:latin typeface="+mn-ea"/>
              </a:endParaRPr>
            </a:p>
          </p:txBody>
        </p:sp>
        <p:sp>
          <p:nvSpPr>
            <p:cNvPr id="35" name="矩形 34"/>
            <p:cNvSpPr/>
            <p:nvPr/>
          </p:nvSpPr>
          <p:spPr>
            <a:xfrm>
              <a:off x="910639" y="3898010"/>
              <a:ext cx="103774" cy="184666"/>
            </a:xfrm>
            <a:prstGeom prst="rect">
              <a:avLst/>
            </a:prstGeom>
          </p:spPr>
          <p:txBody>
            <a:bodyPr wrap="square">
              <a:spAutoFit/>
            </a:bodyPr>
            <a:lstStyle/>
            <a:p>
              <a:pPr algn="ctr"/>
              <a:r>
                <a:rPr lang="en-US" altLang="zh-CN" sz="600" dirty="0">
                  <a:solidFill>
                    <a:schemeClr val="accent1"/>
                  </a:solidFill>
                  <a:latin typeface="+mn-ea"/>
                </a:rPr>
                <a:t>1</a:t>
              </a:r>
              <a:endParaRPr lang="zh-CN" altLang="en-US" sz="600" dirty="0">
                <a:solidFill>
                  <a:schemeClr val="accent1"/>
                </a:solidFill>
                <a:latin typeface="+mn-ea"/>
              </a:endParaRPr>
            </a:p>
          </p:txBody>
        </p:sp>
        <p:sp>
          <p:nvSpPr>
            <p:cNvPr id="36" name="矩形 35"/>
            <p:cNvSpPr/>
            <p:nvPr/>
          </p:nvSpPr>
          <p:spPr>
            <a:xfrm>
              <a:off x="910639" y="4115653"/>
              <a:ext cx="103774" cy="184666"/>
            </a:xfrm>
            <a:prstGeom prst="rect">
              <a:avLst/>
            </a:prstGeom>
          </p:spPr>
          <p:txBody>
            <a:bodyPr wrap="square">
              <a:spAutoFit/>
            </a:bodyPr>
            <a:lstStyle/>
            <a:p>
              <a:pPr algn="ctr"/>
              <a:r>
                <a:rPr lang="en-US" altLang="zh-CN" sz="600" dirty="0">
                  <a:solidFill>
                    <a:schemeClr val="accent1"/>
                  </a:solidFill>
                  <a:latin typeface="+mn-ea"/>
                </a:rPr>
                <a:t>0</a:t>
              </a:r>
              <a:endParaRPr lang="zh-CN" altLang="en-US" sz="600" dirty="0">
                <a:solidFill>
                  <a:schemeClr val="accent1"/>
                </a:solidFill>
                <a:latin typeface="+mn-ea"/>
              </a:endParaRPr>
            </a:p>
          </p:txBody>
        </p:sp>
        <p:sp>
          <p:nvSpPr>
            <p:cNvPr id="37" name="矩形 36"/>
            <p:cNvSpPr/>
            <p:nvPr/>
          </p:nvSpPr>
          <p:spPr>
            <a:xfrm>
              <a:off x="1205201" y="4270434"/>
              <a:ext cx="416430" cy="246221"/>
            </a:xfrm>
            <a:prstGeom prst="rect">
              <a:avLst/>
            </a:prstGeom>
          </p:spPr>
          <p:txBody>
            <a:bodyPr wrap="square">
              <a:spAutoFit/>
            </a:bodyPr>
            <a:lstStyle/>
            <a:p>
              <a:pPr algn="ctr"/>
              <a:r>
                <a:rPr lang="en-US" altLang="zh-CN" sz="1000" dirty="0">
                  <a:solidFill>
                    <a:schemeClr val="accent1"/>
                  </a:solidFill>
                  <a:latin typeface="+mn-ea"/>
                </a:rPr>
                <a:t>JH</a:t>
              </a:r>
              <a:endParaRPr lang="zh-CN" altLang="en-US" sz="1000" dirty="0">
                <a:solidFill>
                  <a:schemeClr val="accent1"/>
                </a:solidFill>
                <a:latin typeface="+mn-ea"/>
              </a:endParaRPr>
            </a:p>
          </p:txBody>
        </p:sp>
        <p:sp>
          <p:nvSpPr>
            <p:cNvPr id="38" name="矩形 37"/>
            <p:cNvSpPr/>
            <p:nvPr/>
          </p:nvSpPr>
          <p:spPr>
            <a:xfrm>
              <a:off x="1765763" y="4270434"/>
              <a:ext cx="416430" cy="246221"/>
            </a:xfrm>
            <a:prstGeom prst="rect">
              <a:avLst/>
            </a:prstGeom>
          </p:spPr>
          <p:txBody>
            <a:bodyPr wrap="square">
              <a:spAutoFit/>
            </a:bodyPr>
            <a:lstStyle/>
            <a:p>
              <a:pPr algn="ctr"/>
              <a:r>
                <a:rPr lang="en-US" altLang="zh-CN" sz="1000" dirty="0">
                  <a:solidFill>
                    <a:schemeClr val="accent1"/>
                  </a:solidFill>
                  <a:latin typeface="+mn-ea"/>
                </a:rPr>
                <a:t>KL</a:t>
              </a:r>
              <a:endParaRPr lang="zh-CN" altLang="en-US" sz="1000" dirty="0">
                <a:solidFill>
                  <a:schemeClr val="accent1"/>
                </a:solidFill>
                <a:latin typeface="+mn-ea"/>
              </a:endParaRPr>
            </a:p>
          </p:txBody>
        </p:sp>
        <p:sp>
          <p:nvSpPr>
            <p:cNvPr id="39" name="矩形 38"/>
            <p:cNvSpPr/>
            <p:nvPr/>
          </p:nvSpPr>
          <p:spPr>
            <a:xfrm>
              <a:off x="2326325"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0" name="矩形 39"/>
            <p:cNvSpPr/>
            <p:nvPr/>
          </p:nvSpPr>
          <p:spPr>
            <a:xfrm>
              <a:off x="2886887" y="4270434"/>
              <a:ext cx="416430" cy="246221"/>
            </a:xfrm>
            <a:prstGeom prst="rect">
              <a:avLst/>
            </a:prstGeom>
          </p:spPr>
          <p:txBody>
            <a:bodyPr wrap="square">
              <a:spAutoFit/>
            </a:bodyPr>
            <a:lstStyle/>
            <a:p>
              <a:pPr algn="ctr"/>
              <a:r>
                <a:rPr lang="en-US" altLang="zh-CN" sz="1000" dirty="0">
                  <a:solidFill>
                    <a:schemeClr val="accent1"/>
                  </a:solidFill>
                  <a:latin typeface="+mn-ea"/>
                </a:rPr>
                <a:t>TG</a:t>
              </a:r>
              <a:endParaRPr lang="zh-CN" altLang="en-US" sz="1000" dirty="0">
                <a:solidFill>
                  <a:schemeClr val="accent1"/>
                </a:solidFill>
                <a:latin typeface="+mn-ea"/>
              </a:endParaRPr>
            </a:p>
          </p:txBody>
        </p:sp>
        <p:sp>
          <p:nvSpPr>
            <p:cNvPr id="41" name="矩形 40"/>
            <p:cNvSpPr/>
            <p:nvPr/>
          </p:nvSpPr>
          <p:spPr>
            <a:xfrm>
              <a:off x="3447449"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42" name="矩形 41"/>
            <p:cNvSpPr/>
            <p:nvPr/>
          </p:nvSpPr>
          <p:spPr>
            <a:xfrm>
              <a:off x="4008011"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3" name="矩形 42"/>
            <p:cNvSpPr/>
            <p:nvPr/>
          </p:nvSpPr>
          <p:spPr>
            <a:xfrm>
              <a:off x="4568573" y="4270434"/>
              <a:ext cx="416430" cy="246221"/>
            </a:xfrm>
            <a:prstGeom prst="rect">
              <a:avLst/>
            </a:prstGeom>
          </p:spPr>
          <p:txBody>
            <a:bodyPr wrap="square">
              <a:spAutoFit/>
            </a:bodyPr>
            <a:lstStyle/>
            <a:p>
              <a:pPr algn="ctr"/>
              <a:r>
                <a:rPr lang="en-US" altLang="zh-CN" sz="1000" dirty="0">
                  <a:solidFill>
                    <a:schemeClr val="accent1"/>
                  </a:solidFill>
                  <a:latin typeface="+mn-ea"/>
                </a:rPr>
                <a:t>IT</a:t>
              </a:r>
              <a:endParaRPr lang="zh-CN" altLang="en-US" sz="1000" dirty="0">
                <a:solidFill>
                  <a:schemeClr val="accent1"/>
                </a:solidFill>
                <a:latin typeface="+mn-ea"/>
              </a:endParaRPr>
            </a:p>
          </p:txBody>
        </p:sp>
        <p:sp>
          <p:nvSpPr>
            <p:cNvPr id="44" name="矩形 43"/>
            <p:cNvSpPr/>
            <p:nvPr/>
          </p:nvSpPr>
          <p:spPr>
            <a:xfrm>
              <a:off x="5129135" y="4270434"/>
              <a:ext cx="416430" cy="246221"/>
            </a:xfrm>
            <a:prstGeom prst="rect">
              <a:avLst/>
            </a:prstGeom>
          </p:spPr>
          <p:txBody>
            <a:bodyPr wrap="square">
              <a:spAutoFit/>
            </a:bodyPr>
            <a:lstStyle/>
            <a:p>
              <a:pPr algn="ctr"/>
              <a:r>
                <a:rPr lang="en-US" altLang="zh-CN" sz="1000" dirty="0">
                  <a:solidFill>
                    <a:schemeClr val="accent1"/>
                  </a:solidFill>
                  <a:latin typeface="+mn-ea"/>
                </a:rPr>
                <a:t>KJ</a:t>
              </a:r>
              <a:endParaRPr lang="zh-CN" altLang="en-US" sz="1000" dirty="0">
                <a:solidFill>
                  <a:schemeClr val="accent1"/>
                </a:solidFill>
                <a:latin typeface="+mn-ea"/>
              </a:endParaRPr>
            </a:p>
          </p:txBody>
        </p:sp>
        <p:sp>
          <p:nvSpPr>
            <p:cNvPr id="45" name="矩形 44"/>
            <p:cNvSpPr/>
            <p:nvPr/>
          </p:nvSpPr>
          <p:spPr>
            <a:xfrm>
              <a:off x="5689697" y="4270434"/>
              <a:ext cx="416430" cy="246221"/>
            </a:xfrm>
            <a:prstGeom prst="rect">
              <a:avLst/>
            </a:prstGeom>
          </p:spPr>
          <p:txBody>
            <a:bodyPr wrap="square">
              <a:spAutoFit/>
            </a:bodyPr>
            <a:lstStyle/>
            <a:p>
              <a:pPr algn="ctr"/>
              <a:r>
                <a:rPr lang="en-US" altLang="zh-CN" sz="1000" dirty="0">
                  <a:solidFill>
                    <a:schemeClr val="accent1"/>
                  </a:solidFill>
                  <a:latin typeface="+mn-ea"/>
                </a:rPr>
                <a:t>UH</a:t>
              </a:r>
              <a:endParaRPr lang="zh-CN" altLang="en-US" sz="1000" dirty="0">
                <a:solidFill>
                  <a:schemeClr val="accent1"/>
                </a:solidFill>
                <a:latin typeface="+mn-ea"/>
              </a:endParaRPr>
            </a:p>
          </p:txBody>
        </p:sp>
        <p:sp>
          <p:nvSpPr>
            <p:cNvPr id="46" name="矩形 45"/>
            <p:cNvSpPr/>
            <p:nvPr/>
          </p:nvSpPr>
          <p:spPr>
            <a:xfrm>
              <a:off x="6250259" y="4270434"/>
              <a:ext cx="416430" cy="246221"/>
            </a:xfrm>
            <a:prstGeom prst="rect">
              <a:avLst/>
            </a:prstGeom>
          </p:spPr>
          <p:txBody>
            <a:bodyPr wrap="square">
              <a:spAutoFit/>
            </a:bodyPr>
            <a:lstStyle/>
            <a:p>
              <a:pPr algn="ctr"/>
              <a:r>
                <a:rPr lang="en-US" altLang="zh-CN" sz="1000" dirty="0">
                  <a:solidFill>
                    <a:schemeClr val="accent1"/>
                  </a:solidFill>
                  <a:latin typeface="+mn-ea"/>
                </a:rPr>
                <a:t>PO</a:t>
              </a:r>
              <a:endParaRPr lang="zh-CN" altLang="en-US" sz="1000" dirty="0">
                <a:solidFill>
                  <a:schemeClr val="accent1"/>
                </a:solidFill>
                <a:latin typeface="+mn-ea"/>
              </a:endParaRPr>
            </a:p>
          </p:txBody>
        </p:sp>
        <p:sp>
          <p:nvSpPr>
            <p:cNvPr id="47" name="矩形 46"/>
            <p:cNvSpPr/>
            <p:nvPr/>
          </p:nvSpPr>
          <p:spPr>
            <a:xfrm>
              <a:off x="6810821" y="4270434"/>
              <a:ext cx="416430" cy="246221"/>
            </a:xfrm>
            <a:prstGeom prst="rect">
              <a:avLst/>
            </a:prstGeom>
          </p:spPr>
          <p:txBody>
            <a:bodyPr wrap="square">
              <a:spAutoFit/>
            </a:bodyPr>
            <a:lstStyle/>
            <a:p>
              <a:pPr algn="ctr"/>
              <a:r>
                <a:rPr lang="en-US" altLang="zh-CN" sz="1000" dirty="0">
                  <a:solidFill>
                    <a:schemeClr val="accent1"/>
                  </a:solidFill>
                  <a:latin typeface="+mn-ea"/>
                </a:rPr>
                <a:t>MN</a:t>
              </a:r>
              <a:endParaRPr lang="zh-CN" altLang="en-US" sz="1000" dirty="0">
                <a:solidFill>
                  <a:schemeClr val="accent1"/>
                </a:solidFill>
                <a:latin typeface="+mn-ea"/>
              </a:endParaRPr>
            </a:p>
          </p:txBody>
        </p:sp>
        <p:sp>
          <p:nvSpPr>
            <p:cNvPr id="48" name="矩形 47"/>
            <p:cNvSpPr/>
            <p:nvPr/>
          </p:nvSpPr>
          <p:spPr>
            <a:xfrm>
              <a:off x="7371383" y="4270434"/>
              <a:ext cx="416430" cy="246221"/>
            </a:xfrm>
            <a:prstGeom prst="rect">
              <a:avLst/>
            </a:prstGeom>
          </p:spPr>
          <p:txBody>
            <a:bodyPr wrap="square">
              <a:spAutoFit/>
            </a:bodyPr>
            <a:lstStyle/>
            <a:p>
              <a:pPr algn="ctr"/>
              <a:r>
                <a:rPr lang="en-US" altLang="zh-CN" sz="1000" dirty="0">
                  <a:solidFill>
                    <a:schemeClr val="accent1"/>
                  </a:solidFill>
                  <a:latin typeface="+mn-ea"/>
                </a:rPr>
                <a:t>KR</a:t>
              </a:r>
              <a:endParaRPr lang="zh-CN" altLang="en-US" sz="1000" dirty="0">
                <a:solidFill>
                  <a:schemeClr val="accent1"/>
                </a:solidFill>
                <a:latin typeface="+mn-ea"/>
              </a:endParaRPr>
            </a:p>
          </p:txBody>
        </p:sp>
        <p:sp>
          <p:nvSpPr>
            <p:cNvPr id="49" name="矩形 48"/>
            <p:cNvSpPr/>
            <p:nvPr/>
          </p:nvSpPr>
          <p:spPr>
            <a:xfrm>
              <a:off x="7931945" y="4270434"/>
              <a:ext cx="416430" cy="246221"/>
            </a:xfrm>
            <a:prstGeom prst="rect">
              <a:avLst/>
            </a:prstGeom>
          </p:spPr>
          <p:txBody>
            <a:bodyPr wrap="square">
              <a:spAutoFit/>
            </a:bodyPr>
            <a:lstStyle/>
            <a:p>
              <a:pPr algn="ctr"/>
              <a:r>
                <a:rPr lang="en-US" altLang="zh-CN" sz="1000" dirty="0">
                  <a:solidFill>
                    <a:schemeClr val="accent1"/>
                  </a:solidFill>
                  <a:latin typeface="+mn-ea"/>
                </a:rPr>
                <a:t>OL</a:t>
              </a:r>
              <a:endParaRPr lang="zh-CN" altLang="en-US" sz="1000" dirty="0">
                <a:solidFill>
                  <a:schemeClr val="accent1"/>
                </a:solidFill>
                <a:latin typeface="+mn-ea"/>
              </a:endParaRPr>
            </a:p>
          </p:txBody>
        </p:sp>
        <p:sp>
          <p:nvSpPr>
            <p:cNvPr id="50" name="矩形 49"/>
            <p:cNvSpPr/>
            <p:nvPr/>
          </p:nvSpPr>
          <p:spPr>
            <a:xfrm>
              <a:off x="8492507"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51" name="矩形 50"/>
            <p:cNvSpPr/>
            <p:nvPr/>
          </p:nvSpPr>
          <p:spPr>
            <a:xfrm>
              <a:off x="9053069" y="4270434"/>
              <a:ext cx="416430" cy="246221"/>
            </a:xfrm>
            <a:prstGeom prst="rect">
              <a:avLst/>
            </a:prstGeom>
          </p:spPr>
          <p:txBody>
            <a:bodyPr wrap="square">
              <a:spAutoFit/>
            </a:bodyPr>
            <a:lstStyle/>
            <a:p>
              <a:pPr algn="ctr"/>
              <a:r>
                <a:rPr lang="en-US" altLang="zh-CN" sz="1000" dirty="0">
                  <a:solidFill>
                    <a:schemeClr val="accent1"/>
                  </a:solidFill>
                  <a:latin typeface="+mn-ea"/>
                </a:rPr>
                <a:t>AD</a:t>
              </a:r>
              <a:endParaRPr lang="zh-CN" altLang="en-US" sz="1000" dirty="0">
                <a:solidFill>
                  <a:schemeClr val="accent1"/>
                </a:solidFill>
                <a:latin typeface="+mn-ea"/>
              </a:endParaRPr>
            </a:p>
          </p:txBody>
        </p:sp>
        <p:sp>
          <p:nvSpPr>
            <p:cNvPr id="52" name="矩形 51"/>
            <p:cNvSpPr/>
            <p:nvPr/>
          </p:nvSpPr>
          <p:spPr>
            <a:xfrm>
              <a:off x="9613631" y="4270434"/>
              <a:ext cx="416430" cy="246221"/>
            </a:xfrm>
            <a:prstGeom prst="rect">
              <a:avLst/>
            </a:prstGeom>
          </p:spPr>
          <p:txBody>
            <a:bodyPr wrap="square">
              <a:spAutoFit/>
            </a:bodyPr>
            <a:lstStyle/>
            <a:p>
              <a:pPr algn="ctr"/>
              <a:r>
                <a:rPr lang="en-US" altLang="zh-CN" sz="1000" dirty="0">
                  <a:solidFill>
                    <a:schemeClr val="accent1"/>
                  </a:solidFill>
                  <a:latin typeface="+mn-ea"/>
                </a:rPr>
                <a:t>FT</a:t>
              </a:r>
              <a:endParaRPr lang="zh-CN" altLang="en-US" sz="1000" dirty="0">
                <a:solidFill>
                  <a:schemeClr val="accent1"/>
                </a:solidFill>
                <a:latin typeface="+mn-ea"/>
              </a:endParaRPr>
            </a:p>
          </p:txBody>
        </p:sp>
        <p:sp>
          <p:nvSpPr>
            <p:cNvPr id="53" name="矩形 52"/>
            <p:cNvSpPr/>
            <p:nvPr/>
          </p:nvSpPr>
          <p:spPr>
            <a:xfrm>
              <a:off x="10174193" y="4270434"/>
              <a:ext cx="416430" cy="246221"/>
            </a:xfrm>
            <a:prstGeom prst="rect">
              <a:avLst/>
            </a:prstGeom>
          </p:spPr>
          <p:txBody>
            <a:bodyPr wrap="square">
              <a:spAutoFit/>
            </a:bodyPr>
            <a:lstStyle/>
            <a:p>
              <a:pPr algn="ctr"/>
              <a:r>
                <a:rPr lang="en-US" altLang="zh-CN" sz="1000" dirty="0">
                  <a:solidFill>
                    <a:schemeClr val="accent1"/>
                  </a:solidFill>
                  <a:latin typeface="+mn-ea"/>
                </a:rPr>
                <a:t>VB</a:t>
              </a:r>
              <a:endParaRPr lang="zh-CN" altLang="en-US" sz="1000" dirty="0">
                <a:solidFill>
                  <a:schemeClr val="accent1"/>
                </a:solidFill>
                <a:latin typeface="+mn-ea"/>
              </a:endParaRPr>
            </a:p>
          </p:txBody>
        </p:sp>
        <p:sp>
          <p:nvSpPr>
            <p:cNvPr id="54" name="矩形 53"/>
            <p:cNvSpPr/>
            <p:nvPr/>
          </p:nvSpPr>
          <p:spPr>
            <a:xfrm>
              <a:off x="10734757" y="4270434"/>
              <a:ext cx="416430" cy="246221"/>
            </a:xfrm>
            <a:prstGeom prst="rect">
              <a:avLst/>
            </a:prstGeom>
          </p:spPr>
          <p:txBody>
            <a:bodyPr wrap="square">
              <a:spAutoFit/>
            </a:bodyPr>
            <a:lstStyle/>
            <a:p>
              <a:pPr algn="ctr"/>
              <a:r>
                <a:rPr lang="en-US" altLang="zh-CN" sz="1000" dirty="0">
                  <a:solidFill>
                    <a:schemeClr val="accent1"/>
                  </a:solidFill>
                  <a:latin typeface="+mn-ea"/>
                </a:rPr>
                <a:t>VM</a:t>
              </a:r>
              <a:endParaRPr lang="zh-CN" altLang="en-US" sz="1000" dirty="0">
                <a:solidFill>
                  <a:schemeClr val="accent1"/>
                </a:solidFill>
                <a:latin typeface="+mn-ea"/>
              </a:endParaRPr>
            </a:p>
          </p:txBody>
        </p:sp>
      </p:grpSp>
      <p:grpSp>
        <p:nvGrpSpPr>
          <p:cNvPr id="56" name="组合 55"/>
          <p:cNvGrpSpPr/>
          <p:nvPr/>
        </p:nvGrpSpPr>
        <p:grpSpPr>
          <a:xfrm>
            <a:off x="1014413" y="3926672"/>
            <a:ext cx="1172116" cy="781484"/>
            <a:chOff x="858932" y="4014082"/>
            <a:chExt cx="1172116" cy="781484"/>
          </a:xfrm>
        </p:grpSpPr>
        <p:sp>
          <p:nvSpPr>
            <p:cNvPr id="57" name="矩形 56"/>
            <p:cNvSpPr/>
            <p:nvPr/>
          </p:nvSpPr>
          <p:spPr>
            <a:xfrm>
              <a:off x="858932" y="4014082"/>
              <a:ext cx="65114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2"/>
                  </a:solidFill>
                  <a:latin typeface="+mj-ea"/>
                  <a:ea typeface="+mj-ea"/>
                </a:rPr>
                <a:t>850</a:t>
              </a:r>
            </a:p>
          </p:txBody>
        </p:sp>
        <p:sp>
          <p:nvSpPr>
            <p:cNvPr id="58" name="矩形 57"/>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2"/>
                  </a:solidFill>
                  <a:latin typeface="+mj-ea"/>
                  <a:ea typeface="+mj-ea"/>
                </a:rPr>
                <a:t>PLEASE ENTER</a:t>
              </a:r>
            </a:p>
            <a:p>
              <a:r>
                <a:rPr lang="en-US" altLang="zh-CN" sz="1000" dirty="0">
                  <a:solidFill>
                    <a:schemeClr val="accent2"/>
                  </a:solidFill>
                  <a:latin typeface="+mj-ea"/>
                  <a:ea typeface="+mj-ea"/>
                </a:rPr>
                <a:t>YOUR TOPIC HERE</a:t>
              </a:r>
            </a:p>
          </p:txBody>
        </p:sp>
      </p:grpSp>
      <p:grpSp>
        <p:nvGrpSpPr>
          <p:cNvPr id="59" name="组合 58"/>
          <p:cNvGrpSpPr/>
          <p:nvPr/>
        </p:nvGrpSpPr>
        <p:grpSpPr>
          <a:xfrm>
            <a:off x="3099162" y="3926672"/>
            <a:ext cx="1172116" cy="781484"/>
            <a:chOff x="858932" y="4014082"/>
            <a:chExt cx="1172116" cy="781484"/>
          </a:xfrm>
        </p:grpSpPr>
        <p:sp>
          <p:nvSpPr>
            <p:cNvPr id="60" name="矩形 59"/>
            <p:cNvSpPr/>
            <p:nvPr/>
          </p:nvSpPr>
          <p:spPr>
            <a:xfrm>
              <a:off x="858932" y="4014082"/>
              <a:ext cx="86113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3"/>
                  </a:solidFill>
                  <a:latin typeface="+mj-ea"/>
                  <a:ea typeface="+mj-ea"/>
                </a:rPr>
                <a:t>1,580</a:t>
              </a:r>
            </a:p>
          </p:txBody>
        </p:sp>
        <p:sp>
          <p:nvSpPr>
            <p:cNvPr id="61" name="矩形 60"/>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3"/>
                  </a:solidFill>
                  <a:latin typeface="+mj-ea"/>
                  <a:ea typeface="+mj-ea"/>
                </a:rPr>
                <a:t>PLEASE ENTER</a:t>
              </a:r>
            </a:p>
            <a:p>
              <a:r>
                <a:rPr lang="en-US" altLang="zh-CN" sz="1000" dirty="0">
                  <a:solidFill>
                    <a:schemeClr val="accent3"/>
                  </a:solidFill>
                  <a:latin typeface="+mj-ea"/>
                  <a:ea typeface="+mj-ea"/>
                </a:rPr>
                <a:t>YOUR TOPIC HERE</a:t>
              </a:r>
            </a:p>
          </p:txBody>
        </p:sp>
      </p:grpSp>
      <p:grpSp>
        <p:nvGrpSpPr>
          <p:cNvPr id="62" name="组合 61"/>
          <p:cNvGrpSpPr/>
          <p:nvPr/>
        </p:nvGrpSpPr>
        <p:grpSpPr>
          <a:xfrm>
            <a:off x="5183911" y="3926672"/>
            <a:ext cx="1172116" cy="781484"/>
            <a:chOff x="858932" y="4014082"/>
            <a:chExt cx="1172116" cy="781484"/>
          </a:xfrm>
        </p:grpSpPr>
        <p:sp>
          <p:nvSpPr>
            <p:cNvPr id="63" name="矩形 62"/>
            <p:cNvSpPr/>
            <p:nvPr/>
          </p:nvSpPr>
          <p:spPr>
            <a:xfrm>
              <a:off x="858932" y="4014082"/>
              <a:ext cx="89800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4"/>
                  </a:solidFill>
                  <a:latin typeface="+mj-ea"/>
                  <a:ea typeface="+mj-ea"/>
                </a:rPr>
                <a:t>80/20</a:t>
              </a:r>
            </a:p>
          </p:txBody>
        </p:sp>
        <p:sp>
          <p:nvSpPr>
            <p:cNvPr id="64" name="矩形 63"/>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4"/>
                  </a:solidFill>
                  <a:latin typeface="+mj-ea"/>
                  <a:ea typeface="+mj-ea"/>
                </a:rPr>
                <a:t>PLEASE ENTER</a:t>
              </a:r>
            </a:p>
            <a:p>
              <a:r>
                <a:rPr lang="en-US" altLang="zh-CN" sz="1000" dirty="0">
                  <a:solidFill>
                    <a:schemeClr val="accent4"/>
                  </a:solidFill>
                  <a:latin typeface="+mj-ea"/>
                  <a:ea typeface="+mj-ea"/>
                </a:rPr>
                <a:t>YOUR TOPIC HERE</a:t>
              </a:r>
            </a:p>
          </p:txBody>
        </p:sp>
      </p:grpSp>
      <p:grpSp>
        <p:nvGrpSpPr>
          <p:cNvPr id="65" name="组合 64"/>
          <p:cNvGrpSpPr/>
          <p:nvPr/>
        </p:nvGrpSpPr>
        <p:grpSpPr>
          <a:xfrm>
            <a:off x="7268660" y="3926672"/>
            <a:ext cx="1382110" cy="781484"/>
            <a:chOff x="858932" y="4014082"/>
            <a:chExt cx="1382110" cy="781484"/>
          </a:xfrm>
        </p:grpSpPr>
        <p:sp>
          <p:nvSpPr>
            <p:cNvPr id="66" name="矩形 65"/>
            <p:cNvSpPr/>
            <p:nvPr/>
          </p:nvSpPr>
          <p:spPr>
            <a:xfrm>
              <a:off x="858932" y="4014082"/>
              <a:ext cx="138211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5"/>
                  </a:solidFill>
                  <a:latin typeface="+mj-ea"/>
                  <a:ea typeface="+mj-ea"/>
                </a:rPr>
                <a:t>17,850.00</a:t>
              </a:r>
            </a:p>
          </p:txBody>
        </p:sp>
        <p:sp>
          <p:nvSpPr>
            <p:cNvPr id="67" name="矩形 66"/>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5"/>
                  </a:solidFill>
                  <a:latin typeface="+mj-ea"/>
                  <a:ea typeface="+mj-ea"/>
                </a:rPr>
                <a:t>PLEASE ENTER</a:t>
              </a:r>
            </a:p>
            <a:p>
              <a:r>
                <a:rPr lang="en-US" altLang="zh-CN" sz="1000" dirty="0">
                  <a:solidFill>
                    <a:schemeClr val="accent5"/>
                  </a:solidFill>
                  <a:latin typeface="+mj-ea"/>
                  <a:ea typeface="+mj-ea"/>
                </a:rPr>
                <a:t>YOUR TOPIC HERE</a:t>
              </a:r>
            </a:p>
          </p:txBody>
        </p:sp>
      </p:grpSp>
      <p:sp>
        <p:nvSpPr>
          <p:cNvPr id="68" name="圆角矩形 101"/>
          <p:cNvSpPr/>
          <p:nvPr/>
        </p:nvSpPr>
        <p:spPr>
          <a:xfrm>
            <a:off x="9390278" y="4038696"/>
            <a:ext cx="1635422" cy="5761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r>
              <a:rPr lang="en-US" altLang="zh-CN" sz="1200">
                <a:solidFill>
                  <a:schemeClr val="bg1"/>
                </a:solidFill>
                <a:latin typeface="+mj-ea"/>
                <a:ea typeface="+mj-ea"/>
              </a:rPr>
              <a:t>PLEASE ENTER</a:t>
            </a:r>
          </a:p>
          <a:p>
            <a:pPr algn="ctr"/>
            <a:r>
              <a:rPr lang="en-US" altLang="zh-CN" sz="1200">
                <a:solidFill>
                  <a:schemeClr val="bg1"/>
                </a:solidFill>
                <a:latin typeface="+mj-ea"/>
                <a:ea typeface="+mj-ea"/>
              </a:rPr>
              <a:t>YOUR TOPIC HERE</a:t>
            </a:r>
            <a:endParaRPr lang="en-US" altLang="zh-CN" sz="1200" dirty="0">
              <a:solidFill>
                <a:schemeClr val="bg1"/>
              </a:solidFill>
              <a:latin typeface="+mj-ea"/>
              <a:ea typeface="+mj-ea"/>
            </a:endParaRPr>
          </a:p>
        </p:txBody>
      </p:sp>
      <p:grpSp>
        <p:nvGrpSpPr>
          <p:cNvPr id="75" name="组合 74"/>
          <p:cNvGrpSpPr/>
          <p:nvPr/>
        </p:nvGrpSpPr>
        <p:grpSpPr>
          <a:xfrm>
            <a:off x="1135384" y="5003329"/>
            <a:ext cx="9935939" cy="1104704"/>
            <a:chOff x="1136194" y="2091953"/>
            <a:chExt cx="9935939" cy="1104704"/>
          </a:xfrm>
        </p:grpSpPr>
        <p:sp>
          <p:nvSpPr>
            <p:cNvPr id="76"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77" name="文本框 28"/>
            <p:cNvSpPr txBox="1"/>
            <p:nvPr/>
          </p:nvSpPr>
          <p:spPr>
            <a:xfrm>
              <a:off x="1136194" y="2457993"/>
              <a:ext cx="993593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ea typeface="时尚中黑简体" panose="01010104010101010101" pitchFamily="2" charset="-122"/>
                </a:rPr>
                <a:t>The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a:t>
              </a:r>
              <a:r>
                <a:rPr lang="en-US" altLang="zh-CN" sz="1400" dirty="0" smtClean="0">
                  <a:solidFill>
                    <a:prstClr val="white">
                      <a:lumMod val="50000"/>
                    </a:prstClr>
                  </a:solidFill>
                  <a:ea typeface="时尚中黑简体" panose="01010104010101010101" pitchFamily="2" charset="-122"/>
                </a:rPr>
                <a:t>can</a:t>
              </a:r>
              <a:endParaRPr lang="en-US" altLang="zh-CN" sz="1400" dirty="0">
                <a:solidFill>
                  <a:prstClr val="white">
                    <a:lumMod val="50000"/>
                  </a:prstClr>
                </a:solidFill>
                <a:ea typeface="时尚中黑简体" panose="01010104010101010101" pitchFamily="2" charset="-122"/>
              </a:endParaRPr>
            </a:p>
          </p:txBody>
        </p:sp>
      </p:grpSp>
      <p:grpSp>
        <p:nvGrpSpPr>
          <p:cNvPr id="78" name="组合 77"/>
          <p:cNvGrpSpPr/>
          <p:nvPr/>
        </p:nvGrpSpPr>
        <p:grpSpPr>
          <a:xfrm>
            <a:off x="3320458" y="333481"/>
            <a:ext cx="5572519" cy="790421"/>
            <a:chOff x="1679798" y="438128"/>
            <a:chExt cx="5572519" cy="790421"/>
          </a:xfrm>
        </p:grpSpPr>
        <p:sp>
          <p:nvSpPr>
            <p:cNvPr id="79" name="文本框 7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80" name="文本框 7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564435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4"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p:tgtEl>
                                          <p:spTgt spid="56"/>
                                        </p:tgtEl>
                                        <p:attrNameLst>
                                          <p:attrName>ppt_y</p:attrName>
                                        </p:attrNameLst>
                                      </p:cBhvr>
                                      <p:tavLst>
                                        <p:tav tm="0">
                                          <p:val>
                                            <p:strVal val="#ppt_y+#ppt_h*1.125000"/>
                                          </p:val>
                                        </p:tav>
                                        <p:tav tm="100000">
                                          <p:val>
                                            <p:strVal val="#ppt_y"/>
                                          </p:val>
                                        </p:tav>
                                      </p:tavLst>
                                    </p:anim>
                                    <p:animEffect transition="in" filter="wipe(up)">
                                      <p:cBhvr>
                                        <p:cTn id="15" dur="500"/>
                                        <p:tgtEl>
                                          <p:spTgt spid="56"/>
                                        </p:tgtEl>
                                      </p:cBhvr>
                                    </p:animEffect>
                                  </p:childTnLst>
                                </p:cTn>
                              </p:par>
                              <p:par>
                                <p:cTn id="16" presetID="12" presetClass="entr" presetSubtype="4" fill="hold" nodeType="withEffect">
                                  <p:stCondLst>
                                    <p:cond delay="25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p:tgtEl>
                                          <p:spTgt spid="59"/>
                                        </p:tgtEl>
                                        <p:attrNameLst>
                                          <p:attrName>ppt_y</p:attrName>
                                        </p:attrNameLst>
                                      </p:cBhvr>
                                      <p:tavLst>
                                        <p:tav tm="0">
                                          <p:val>
                                            <p:strVal val="#ppt_y+#ppt_h*1.125000"/>
                                          </p:val>
                                        </p:tav>
                                        <p:tav tm="100000">
                                          <p:val>
                                            <p:strVal val="#ppt_y"/>
                                          </p:val>
                                        </p:tav>
                                      </p:tavLst>
                                    </p:anim>
                                    <p:animEffect transition="in" filter="wipe(up)">
                                      <p:cBhvr>
                                        <p:cTn id="19" dur="500"/>
                                        <p:tgtEl>
                                          <p:spTgt spid="59"/>
                                        </p:tgtEl>
                                      </p:cBhvr>
                                    </p:animEffect>
                                  </p:childTnLst>
                                </p:cTn>
                              </p:par>
                              <p:par>
                                <p:cTn id="20" presetID="12" presetClass="entr" presetSubtype="4" fill="hold" nodeType="withEffect">
                                  <p:stCondLst>
                                    <p:cond delay="5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ppt_y</p:attrName>
                                        </p:attrNameLst>
                                      </p:cBhvr>
                                      <p:tavLst>
                                        <p:tav tm="0">
                                          <p:val>
                                            <p:strVal val="#ppt_y+#ppt_h*1.125000"/>
                                          </p:val>
                                        </p:tav>
                                        <p:tav tm="100000">
                                          <p:val>
                                            <p:strVal val="#ppt_y"/>
                                          </p:val>
                                        </p:tav>
                                      </p:tavLst>
                                    </p:anim>
                                    <p:animEffect transition="in" filter="wipe(up)">
                                      <p:cBhvr>
                                        <p:cTn id="23" dur="500"/>
                                        <p:tgtEl>
                                          <p:spTgt spid="62"/>
                                        </p:tgtEl>
                                      </p:cBhvr>
                                    </p:animEffect>
                                  </p:childTnLst>
                                </p:cTn>
                              </p:par>
                              <p:par>
                                <p:cTn id="24" presetID="12" presetClass="entr" presetSubtype="4" fill="hold" nodeType="withEffect">
                                  <p:stCondLst>
                                    <p:cond delay="75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p:tgtEl>
                                          <p:spTgt spid="65"/>
                                        </p:tgtEl>
                                        <p:attrNameLst>
                                          <p:attrName>ppt_y</p:attrName>
                                        </p:attrNameLst>
                                      </p:cBhvr>
                                      <p:tavLst>
                                        <p:tav tm="0">
                                          <p:val>
                                            <p:strVal val="#ppt_y+#ppt_h*1.125000"/>
                                          </p:val>
                                        </p:tav>
                                        <p:tav tm="100000">
                                          <p:val>
                                            <p:strVal val="#ppt_y"/>
                                          </p:val>
                                        </p:tav>
                                      </p:tavLst>
                                    </p:anim>
                                    <p:animEffect transition="in" filter="wipe(up)">
                                      <p:cBhvr>
                                        <p:cTn id="27" dur="500"/>
                                        <p:tgtEl>
                                          <p:spTgt spid="65"/>
                                        </p:tgtEl>
                                      </p:cBhvr>
                                    </p:animEffect>
                                  </p:childTnLst>
                                </p:cTn>
                              </p:par>
                              <p:par>
                                <p:cTn id="28" presetID="12" presetClass="entr" presetSubtype="4" fill="hold" grpId="0" nodeType="withEffect">
                                  <p:stCondLst>
                                    <p:cond delay="100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p:tgtEl>
                                          <p:spTgt spid="68"/>
                                        </p:tgtEl>
                                        <p:attrNameLst>
                                          <p:attrName>ppt_y</p:attrName>
                                        </p:attrNameLst>
                                      </p:cBhvr>
                                      <p:tavLst>
                                        <p:tav tm="0">
                                          <p:val>
                                            <p:strVal val="#ppt_y+#ppt_h*1.125000"/>
                                          </p:val>
                                        </p:tav>
                                        <p:tav tm="100000">
                                          <p:val>
                                            <p:strVal val="#ppt_y"/>
                                          </p:val>
                                        </p:tav>
                                      </p:tavLst>
                                    </p:anim>
                                    <p:animEffect transition="in" filter="wipe(up)">
                                      <p:cBhvr>
                                        <p:cTn id="31" dur="500"/>
                                        <p:tgtEl>
                                          <p:spTgt spid="6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75201" y="2177346"/>
            <a:ext cx="2641599" cy="2411231"/>
            <a:chOff x="4348411" y="2137833"/>
            <a:chExt cx="3495179" cy="3190374"/>
          </a:xfrm>
        </p:grpSpPr>
        <p:sp>
          <p:nvSpPr>
            <p:cNvPr id="39" name="Shape 2802"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149703" y="2155384"/>
              <a:ext cx="1693887" cy="2706454"/>
            </a:xfrm>
            <a:custGeom>
              <a:avLst/>
              <a:gdLst/>
              <a:ahLst/>
              <a:cxnLst>
                <a:cxn ang="0">
                  <a:pos x="wd2" y="hd2"/>
                </a:cxn>
                <a:cxn ang="5400000">
                  <a:pos x="wd2" y="hd2"/>
                </a:cxn>
                <a:cxn ang="10800000">
                  <a:pos x="wd2" y="hd2"/>
                </a:cxn>
                <a:cxn ang="16200000">
                  <a:pos x="wd2" y="hd2"/>
                </a:cxn>
              </a:cxnLst>
              <a:rect l="0" t="0" r="r" b="b"/>
              <a:pathLst>
                <a:path w="21093" h="21600" extrusionOk="0">
                  <a:moveTo>
                    <a:pt x="19900" y="2673"/>
                  </a:moveTo>
                  <a:cubicBezTo>
                    <a:pt x="19391" y="2108"/>
                    <a:pt x="18200" y="786"/>
                    <a:pt x="15452" y="321"/>
                  </a:cubicBezTo>
                  <a:cubicBezTo>
                    <a:pt x="14377" y="140"/>
                    <a:pt x="12929" y="14"/>
                    <a:pt x="11776" y="0"/>
                  </a:cubicBezTo>
                  <a:lnTo>
                    <a:pt x="4009" y="8563"/>
                  </a:lnTo>
                  <a:lnTo>
                    <a:pt x="3983" y="8563"/>
                  </a:lnTo>
                  <a:lnTo>
                    <a:pt x="0" y="12983"/>
                  </a:lnTo>
                  <a:lnTo>
                    <a:pt x="7667" y="21600"/>
                  </a:lnTo>
                  <a:cubicBezTo>
                    <a:pt x="7706" y="21558"/>
                    <a:pt x="7744" y="21516"/>
                    <a:pt x="7780" y="21477"/>
                  </a:cubicBezTo>
                  <a:lnTo>
                    <a:pt x="19343" y="8640"/>
                  </a:lnTo>
                  <a:cubicBezTo>
                    <a:pt x="19365" y="8615"/>
                    <a:pt x="19389" y="8589"/>
                    <a:pt x="19411" y="8563"/>
                  </a:cubicBezTo>
                  <a:cubicBezTo>
                    <a:pt x="19981" y="7911"/>
                    <a:pt x="20554" y="7022"/>
                    <a:pt x="20854" y="6318"/>
                  </a:cubicBezTo>
                  <a:cubicBezTo>
                    <a:pt x="21600" y="4559"/>
                    <a:pt x="20409" y="3238"/>
                    <a:pt x="19900" y="2673"/>
                  </a:cubicBezTo>
                  <a:close/>
                </a:path>
              </a:pathLst>
            </a:custGeom>
            <a:solidFill>
              <a:schemeClr val="accent1"/>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0" name="Shape 280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48411" y="2137833"/>
              <a:ext cx="2638619" cy="1077086"/>
            </a:xfrm>
            <a:custGeom>
              <a:avLst/>
              <a:gdLst/>
              <a:ahLst/>
              <a:cxnLst>
                <a:cxn ang="0">
                  <a:pos x="wd2" y="hd2"/>
                </a:cxn>
                <a:cxn ang="5400000">
                  <a:pos x="wd2" y="hd2"/>
                </a:cxn>
                <a:cxn ang="10800000">
                  <a:pos x="wd2" y="hd2"/>
                </a:cxn>
                <a:cxn ang="16200000">
                  <a:pos x="wd2" y="hd2"/>
                </a:cxn>
              </a:cxnLst>
              <a:rect l="0" t="0" r="r" b="b"/>
              <a:pathLst>
                <a:path w="21270" h="21600" extrusionOk="0">
                  <a:moveTo>
                    <a:pt x="21126" y="0"/>
                  </a:moveTo>
                  <a:lnTo>
                    <a:pt x="6156" y="116"/>
                  </a:lnTo>
                  <a:cubicBezTo>
                    <a:pt x="6126" y="118"/>
                    <a:pt x="6095" y="118"/>
                    <a:pt x="6066" y="120"/>
                  </a:cubicBezTo>
                  <a:cubicBezTo>
                    <a:pt x="5312" y="151"/>
                    <a:pt x="4348" y="476"/>
                    <a:pt x="3637" y="950"/>
                  </a:cubicBezTo>
                  <a:cubicBezTo>
                    <a:pt x="1859" y="2129"/>
                    <a:pt x="1092" y="5460"/>
                    <a:pt x="764" y="6880"/>
                  </a:cubicBezTo>
                  <a:cubicBezTo>
                    <a:pt x="436" y="8302"/>
                    <a:pt x="-330" y="11632"/>
                    <a:pt x="159" y="16046"/>
                  </a:cubicBezTo>
                  <a:cubicBezTo>
                    <a:pt x="350" y="17772"/>
                    <a:pt x="711" y="19944"/>
                    <a:pt x="1074" y="21567"/>
                  </a:cubicBezTo>
                  <a:lnTo>
                    <a:pt x="11078" y="21564"/>
                  </a:lnTo>
                  <a:lnTo>
                    <a:pt x="11086" y="21600"/>
                  </a:lnTo>
                  <a:lnTo>
                    <a:pt x="16242" y="21560"/>
                  </a:lnTo>
                  <a:lnTo>
                    <a:pt x="21270" y="3"/>
                  </a:lnTo>
                  <a:cubicBezTo>
                    <a:pt x="21222" y="0"/>
                    <a:pt x="21172" y="0"/>
                    <a:pt x="21126" y="0"/>
                  </a:cubicBezTo>
                  <a:close/>
                </a:path>
              </a:pathLst>
            </a:custGeom>
            <a:solidFill>
              <a:schemeClr val="accent2"/>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1" name="Shape 2804"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517403" y="3297563"/>
              <a:ext cx="2175269" cy="2030644"/>
            </a:xfrm>
            <a:custGeom>
              <a:avLst/>
              <a:gdLst/>
              <a:ahLst/>
              <a:cxnLst>
                <a:cxn ang="0">
                  <a:pos x="wd2" y="hd2"/>
                </a:cxn>
                <a:cxn ang="5400000">
                  <a:pos x="wd2" y="hd2"/>
                </a:cxn>
                <a:cxn ang="10800000">
                  <a:pos x="wd2" y="hd2"/>
                </a:cxn>
                <a:cxn ang="16200000">
                  <a:pos x="wd2" y="hd2"/>
                </a:cxn>
              </a:cxnLst>
              <a:rect l="0" t="0" r="r" b="b"/>
              <a:pathLst>
                <a:path w="21600" h="21600" extrusionOk="0">
                  <a:moveTo>
                    <a:pt x="15486" y="5892"/>
                  </a:moveTo>
                  <a:lnTo>
                    <a:pt x="15483" y="5899"/>
                  </a:lnTo>
                  <a:lnTo>
                    <a:pt x="12303" y="0"/>
                  </a:lnTo>
                  <a:lnTo>
                    <a:pt x="0" y="0"/>
                  </a:lnTo>
                  <a:cubicBezTo>
                    <a:pt x="18" y="35"/>
                    <a:pt x="36" y="70"/>
                    <a:pt x="55" y="103"/>
                  </a:cubicBezTo>
                  <a:lnTo>
                    <a:pt x="9274" y="17212"/>
                  </a:lnTo>
                  <a:cubicBezTo>
                    <a:pt x="9747" y="18087"/>
                    <a:pt x="10510" y="19158"/>
                    <a:pt x="11173" y="19874"/>
                  </a:cubicBezTo>
                  <a:cubicBezTo>
                    <a:pt x="12770" y="21600"/>
                    <a:pt x="14671" y="21600"/>
                    <a:pt x="15483" y="21600"/>
                  </a:cubicBezTo>
                  <a:cubicBezTo>
                    <a:pt x="16294" y="21600"/>
                    <a:pt x="18193" y="21600"/>
                    <a:pt x="19791" y="19876"/>
                  </a:cubicBezTo>
                  <a:cubicBezTo>
                    <a:pt x="20414" y="19203"/>
                    <a:pt x="21125" y="18218"/>
                    <a:pt x="21600" y="17376"/>
                  </a:cubicBezTo>
                  <a:lnTo>
                    <a:pt x="15486" y="5892"/>
                  </a:lnTo>
                  <a:close/>
                </a:path>
              </a:pathLst>
            </a:custGeom>
            <a:solidFill>
              <a:schemeClr val="accent3"/>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2" name="Shape 2838"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668806" y="2391833"/>
              <a:ext cx="551454" cy="635001"/>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3" name="Shape 2839"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716021" y="4504267"/>
              <a:ext cx="616024" cy="6350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4" name="Shape 284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980767" y="2550017"/>
              <a:ext cx="635001" cy="47103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grpSp>
      <p:sp>
        <p:nvSpPr>
          <p:cNvPr id="2" name="e7d195523061f1c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hidden="1"/>
          <p:cNvSpPr txBox="1"/>
          <p:nvPr/>
        </p:nvSpPr>
        <p:spPr>
          <a:xfrm>
            <a:off x="-41140" y="901700"/>
            <a:ext cx="234680" cy="5080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wordArtVert" wrap="square" lIns="25400" tIns="25400" rIns="25400" bIns="25400" numCol="1" spcCol="38100" rtlCol="0" anchor="ctr">
            <a:spAutoFit/>
          </a:bodyPr>
          <a:lstStyle/>
          <a:p>
            <a:pPr algn="ctr" defTabSz="412750" latinLnBrk="1" hangingPunct="0"/>
            <a:r>
              <a:rPr lang="en-US" altLang="zh-CN" sz="100">
                <a:solidFill>
                  <a:srgbClr val="000000"/>
                </a:solidFill>
                <a:sym typeface="Helvetica Light"/>
              </a:rPr>
              <a:t>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a:t>
            </a:r>
            <a:endParaRPr lang="zh-CN" altLang="en-US" sz="100">
              <a:solidFill>
                <a:srgbClr val="000000"/>
              </a:solidFill>
              <a:sym typeface="Helvetica Light"/>
            </a:endParaRPr>
          </a:p>
        </p:txBody>
      </p:sp>
      <p:grpSp>
        <p:nvGrpSpPr>
          <p:cNvPr id="14" name="组合 13"/>
          <p:cNvGrpSpPr/>
          <p:nvPr/>
        </p:nvGrpSpPr>
        <p:grpSpPr>
          <a:xfrm>
            <a:off x="1145295" y="2369316"/>
            <a:ext cx="3155087" cy="1454185"/>
            <a:chOff x="874713" y="3325188"/>
            <a:chExt cx="3155087" cy="1454185"/>
          </a:xfrm>
        </p:grpSpPr>
        <p:sp>
          <p:nvSpPr>
            <p:cNvPr id="15" name="矩形 14"/>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6" name="矩形 15"/>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17" name="组合 16"/>
          <p:cNvGrpSpPr/>
          <p:nvPr/>
        </p:nvGrpSpPr>
        <p:grpSpPr>
          <a:xfrm>
            <a:off x="7893828" y="2369316"/>
            <a:ext cx="3155086" cy="1454185"/>
            <a:chOff x="874714" y="3325188"/>
            <a:chExt cx="3155086" cy="1454185"/>
          </a:xfrm>
        </p:grpSpPr>
        <p:sp>
          <p:nvSpPr>
            <p:cNvPr id="18" name="矩形 17"/>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9" name="矩形 18"/>
            <p:cNvSpPr/>
            <p:nvPr/>
          </p:nvSpPr>
          <p:spPr>
            <a:xfrm>
              <a:off x="1787826" y="33251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1" name="组合 20"/>
          <p:cNvGrpSpPr/>
          <p:nvPr/>
        </p:nvGrpSpPr>
        <p:grpSpPr>
          <a:xfrm>
            <a:off x="3622663" y="4773490"/>
            <a:ext cx="4969794" cy="1158720"/>
            <a:chOff x="-32640" y="3325188"/>
            <a:chExt cx="4969794" cy="1158720"/>
          </a:xfrm>
        </p:grpSpPr>
        <p:sp>
          <p:nvSpPr>
            <p:cNvPr id="22" name="矩形 21"/>
            <p:cNvSpPr/>
            <p:nvPr/>
          </p:nvSpPr>
          <p:spPr>
            <a:xfrm>
              <a:off x="-32640" y="3800644"/>
              <a:ext cx="496979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23" name="矩形 22"/>
            <p:cNvSpPr/>
            <p:nvPr/>
          </p:nvSpPr>
          <p:spPr>
            <a:xfrm>
              <a:off x="1331270"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4" name="组合 23"/>
          <p:cNvGrpSpPr/>
          <p:nvPr/>
        </p:nvGrpSpPr>
        <p:grpSpPr>
          <a:xfrm>
            <a:off x="3320458" y="333481"/>
            <a:ext cx="5572519" cy="790421"/>
            <a:chOff x="1679798" y="438128"/>
            <a:chExt cx="5572519" cy="790421"/>
          </a:xfrm>
        </p:grpSpPr>
        <p:sp>
          <p:nvSpPr>
            <p:cNvPr id="25" name="文本框 2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6" name="文本框 2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59486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66988" y="2446862"/>
            <a:ext cx="1144931" cy="2958347"/>
            <a:chOff x="5020137" y="1827564"/>
            <a:chExt cx="858698" cy="2218760"/>
          </a:xfrm>
          <a:solidFill>
            <a:schemeClr val="accent3"/>
          </a:solidFill>
        </p:grpSpPr>
        <p:sp>
          <p:nvSpPr>
            <p:cNvPr id="3" name="Freeform 6"/>
            <p:cNvSpPr>
              <a:spLocks/>
            </p:cNvSpPr>
            <p:nvPr/>
          </p:nvSpPr>
          <p:spPr bwMode="auto">
            <a:xfrm>
              <a:off x="5020137"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5"/>
            <p:cNvSpPr>
              <a:spLocks/>
            </p:cNvSpPr>
            <p:nvPr/>
          </p:nvSpPr>
          <p:spPr bwMode="auto">
            <a:xfrm>
              <a:off x="5228338" y="1827564"/>
              <a:ext cx="442296" cy="353123"/>
            </a:xfrm>
            <a:custGeom>
              <a:avLst/>
              <a:gdLst>
                <a:gd name="T0" fmla="*/ 2448 w 2480"/>
                <a:gd name="T1" fmla="*/ 50 h 1980"/>
                <a:gd name="T2" fmla="*/ 2352 w 2480"/>
                <a:gd name="T3" fmla="*/ 162 h 1980"/>
                <a:gd name="T4" fmla="*/ 2184 w 2480"/>
                <a:gd name="T5" fmla="*/ 280 h 1980"/>
                <a:gd name="T6" fmla="*/ 2072 w 2480"/>
                <a:gd name="T7" fmla="*/ 324 h 1980"/>
                <a:gd name="T8" fmla="*/ 1938 w 2480"/>
                <a:gd name="T9" fmla="*/ 350 h 1980"/>
                <a:gd name="T10" fmla="*/ 1832 w 2480"/>
                <a:gd name="T11" fmla="*/ 252 h 1980"/>
                <a:gd name="T12" fmla="*/ 1670 w 2480"/>
                <a:gd name="T13" fmla="*/ 150 h 1980"/>
                <a:gd name="T14" fmla="*/ 1488 w 2480"/>
                <a:gd name="T15" fmla="*/ 82 h 1980"/>
                <a:gd name="T16" fmla="*/ 1290 w 2480"/>
                <a:gd name="T17" fmla="*/ 52 h 1980"/>
                <a:gd name="T18" fmla="*/ 1138 w 2480"/>
                <a:gd name="T19" fmla="*/ 56 h 1980"/>
                <a:gd name="T20" fmla="*/ 944 w 2480"/>
                <a:gd name="T21" fmla="*/ 96 h 1980"/>
                <a:gd name="T22" fmla="*/ 768 w 2480"/>
                <a:gd name="T23" fmla="*/ 174 h 1980"/>
                <a:gd name="T24" fmla="*/ 610 w 2480"/>
                <a:gd name="T25" fmla="*/ 284 h 1980"/>
                <a:gd name="T26" fmla="*/ 506 w 2480"/>
                <a:gd name="T27" fmla="*/ 344 h 1980"/>
                <a:gd name="T28" fmla="*/ 378 w 2480"/>
                <a:gd name="T29" fmla="*/ 314 h 1980"/>
                <a:gd name="T30" fmla="*/ 246 w 2480"/>
                <a:gd name="T31" fmla="*/ 252 h 1980"/>
                <a:gd name="T32" fmla="*/ 96 w 2480"/>
                <a:gd name="T33" fmla="*/ 130 h 1980"/>
                <a:gd name="T34" fmla="*/ 8 w 2480"/>
                <a:gd name="T35" fmla="*/ 14 h 1980"/>
                <a:gd name="T36" fmla="*/ 4 w 2480"/>
                <a:gd name="T37" fmla="*/ 62 h 1980"/>
                <a:gd name="T38" fmla="*/ 24 w 2480"/>
                <a:gd name="T39" fmla="*/ 176 h 1980"/>
                <a:gd name="T40" fmla="*/ 110 w 2480"/>
                <a:gd name="T41" fmla="*/ 358 h 1980"/>
                <a:gd name="T42" fmla="*/ 228 w 2480"/>
                <a:gd name="T43" fmla="*/ 488 h 1980"/>
                <a:gd name="T44" fmla="*/ 348 w 2480"/>
                <a:gd name="T45" fmla="*/ 572 h 1980"/>
                <a:gd name="T46" fmla="*/ 332 w 2480"/>
                <a:gd name="T47" fmla="*/ 686 h 1980"/>
                <a:gd name="T48" fmla="*/ 282 w 2480"/>
                <a:gd name="T49" fmla="*/ 900 h 1980"/>
                <a:gd name="T50" fmla="*/ 276 w 2480"/>
                <a:gd name="T51" fmla="*/ 1064 h 1980"/>
                <a:gd name="T52" fmla="*/ 306 w 2480"/>
                <a:gd name="T53" fmla="*/ 1256 h 1980"/>
                <a:gd name="T54" fmla="*/ 370 w 2480"/>
                <a:gd name="T55" fmla="*/ 1434 h 1980"/>
                <a:gd name="T56" fmla="*/ 466 w 2480"/>
                <a:gd name="T57" fmla="*/ 1592 h 1980"/>
                <a:gd name="T58" fmla="*/ 590 w 2480"/>
                <a:gd name="T59" fmla="*/ 1728 h 1980"/>
                <a:gd name="T60" fmla="*/ 740 w 2480"/>
                <a:gd name="T61" fmla="*/ 1840 h 1980"/>
                <a:gd name="T62" fmla="*/ 908 w 2480"/>
                <a:gd name="T63" fmla="*/ 1922 h 1980"/>
                <a:gd name="T64" fmla="*/ 1092 w 2480"/>
                <a:gd name="T65" fmla="*/ 1968 h 1980"/>
                <a:gd name="T66" fmla="*/ 1240 w 2480"/>
                <a:gd name="T67" fmla="*/ 1980 h 1980"/>
                <a:gd name="T68" fmla="*/ 1434 w 2480"/>
                <a:gd name="T69" fmla="*/ 1960 h 1980"/>
                <a:gd name="T70" fmla="*/ 1616 w 2480"/>
                <a:gd name="T71" fmla="*/ 1904 h 1980"/>
                <a:gd name="T72" fmla="*/ 1780 w 2480"/>
                <a:gd name="T73" fmla="*/ 1814 h 1980"/>
                <a:gd name="T74" fmla="*/ 1922 w 2480"/>
                <a:gd name="T75" fmla="*/ 1696 h 1980"/>
                <a:gd name="T76" fmla="*/ 2040 w 2480"/>
                <a:gd name="T77" fmla="*/ 1554 h 1980"/>
                <a:gd name="T78" fmla="*/ 2128 w 2480"/>
                <a:gd name="T79" fmla="*/ 1390 h 1980"/>
                <a:gd name="T80" fmla="*/ 2184 w 2480"/>
                <a:gd name="T81" fmla="*/ 1210 h 1980"/>
                <a:gd name="T82" fmla="*/ 2204 w 2480"/>
                <a:gd name="T83" fmla="*/ 1014 h 1980"/>
                <a:gd name="T84" fmla="*/ 2190 w 2480"/>
                <a:gd name="T85" fmla="*/ 846 h 1980"/>
                <a:gd name="T86" fmla="*/ 2126 w 2480"/>
                <a:gd name="T87" fmla="*/ 634 h 1980"/>
                <a:gd name="T88" fmla="*/ 2160 w 2480"/>
                <a:gd name="T89" fmla="*/ 554 h 1980"/>
                <a:gd name="T90" fmla="*/ 2282 w 2480"/>
                <a:gd name="T91" fmla="*/ 460 h 1980"/>
                <a:gd name="T92" fmla="*/ 2394 w 2480"/>
                <a:gd name="T93" fmla="*/ 318 h 1980"/>
                <a:gd name="T94" fmla="*/ 2462 w 2480"/>
                <a:gd name="T95" fmla="*/ 150 h 1980"/>
                <a:gd name="T96" fmla="*/ 2478 w 2480"/>
                <a:gd name="T97" fmla="*/ 32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0" h="1980">
                  <a:moveTo>
                    <a:pt x="2480" y="0"/>
                  </a:moveTo>
                  <a:lnTo>
                    <a:pt x="2480" y="0"/>
                  </a:lnTo>
                  <a:lnTo>
                    <a:pt x="2472" y="14"/>
                  </a:lnTo>
                  <a:lnTo>
                    <a:pt x="2448" y="50"/>
                  </a:lnTo>
                  <a:lnTo>
                    <a:pt x="2432" y="74"/>
                  </a:lnTo>
                  <a:lnTo>
                    <a:pt x="2410" y="102"/>
                  </a:lnTo>
                  <a:lnTo>
                    <a:pt x="2384" y="130"/>
                  </a:lnTo>
                  <a:lnTo>
                    <a:pt x="2352" y="162"/>
                  </a:lnTo>
                  <a:lnTo>
                    <a:pt x="2318" y="192"/>
                  </a:lnTo>
                  <a:lnTo>
                    <a:pt x="2278" y="224"/>
                  </a:lnTo>
                  <a:lnTo>
                    <a:pt x="2234" y="252"/>
                  </a:lnTo>
                  <a:lnTo>
                    <a:pt x="2184" y="280"/>
                  </a:lnTo>
                  <a:lnTo>
                    <a:pt x="2158" y="292"/>
                  </a:lnTo>
                  <a:lnTo>
                    <a:pt x="2130" y="304"/>
                  </a:lnTo>
                  <a:lnTo>
                    <a:pt x="2102" y="314"/>
                  </a:lnTo>
                  <a:lnTo>
                    <a:pt x="2072" y="324"/>
                  </a:lnTo>
                  <a:lnTo>
                    <a:pt x="2040" y="332"/>
                  </a:lnTo>
                  <a:lnTo>
                    <a:pt x="2008" y="340"/>
                  </a:lnTo>
                  <a:lnTo>
                    <a:pt x="1974" y="344"/>
                  </a:lnTo>
                  <a:lnTo>
                    <a:pt x="1938" y="350"/>
                  </a:lnTo>
                  <a:lnTo>
                    <a:pt x="1938" y="350"/>
                  </a:lnTo>
                  <a:lnTo>
                    <a:pt x="1904" y="316"/>
                  </a:lnTo>
                  <a:lnTo>
                    <a:pt x="1868" y="284"/>
                  </a:lnTo>
                  <a:lnTo>
                    <a:pt x="1832" y="252"/>
                  </a:lnTo>
                  <a:lnTo>
                    <a:pt x="1794" y="224"/>
                  </a:lnTo>
                  <a:lnTo>
                    <a:pt x="1754" y="198"/>
                  </a:lnTo>
                  <a:lnTo>
                    <a:pt x="1712" y="174"/>
                  </a:lnTo>
                  <a:lnTo>
                    <a:pt x="1670" y="150"/>
                  </a:lnTo>
                  <a:lnTo>
                    <a:pt x="1626" y="130"/>
                  </a:lnTo>
                  <a:lnTo>
                    <a:pt x="1580" y="112"/>
                  </a:lnTo>
                  <a:lnTo>
                    <a:pt x="1534" y="96"/>
                  </a:lnTo>
                  <a:lnTo>
                    <a:pt x="1488" y="82"/>
                  </a:lnTo>
                  <a:lnTo>
                    <a:pt x="1440" y="70"/>
                  </a:lnTo>
                  <a:lnTo>
                    <a:pt x="1390" y="62"/>
                  </a:lnTo>
                  <a:lnTo>
                    <a:pt x="1342" y="56"/>
                  </a:lnTo>
                  <a:lnTo>
                    <a:pt x="1290" y="52"/>
                  </a:lnTo>
                  <a:lnTo>
                    <a:pt x="1240" y="50"/>
                  </a:lnTo>
                  <a:lnTo>
                    <a:pt x="1240" y="50"/>
                  </a:lnTo>
                  <a:lnTo>
                    <a:pt x="1188" y="52"/>
                  </a:lnTo>
                  <a:lnTo>
                    <a:pt x="1138" y="56"/>
                  </a:lnTo>
                  <a:lnTo>
                    <a:pt x="1088" y="62"/>
                  </a:lnTo>
                  <a:lnTo>
                    <a:pt x="1040" y="70"/>
                  </a:lnTo>
                  <a:lnTo>
                    <a:pt x="992" y="82"/>
                  </a:lnTo>
                  <a:lnTo>
                    <a:pt x="944" y="96"/>
                  </a:lnTo>
                  <a:lnTo>
                    <a:pt x="898" y="112"/>
                  </a:lnTo>
                  <a:lnTo>
                    <a:pt x="854" y="130"/>
                  </a:lnTo>
                  <a:lnTo>
                    <a:pt x="810" y="150"/>
                  </a:lnTo>
                  <a:lnTo>
                    <a:pt x="768" y="174"/>
                  </a:lnTo>
                  <a:lnTo>
                    <a:pt x="726" y="198"/>
                  </a:lnTo>
                  <a:lnTo>
                    <a:pt x="686" y="224"/>
                  </a:lnTo>
                  <a:lnTo>
                    <a:pt x="648" y="252"/>
                  </a:lnTo>
                  <a:lnTo>
                    <a:pt x="610" y="284"/>
                  </a:lnTo>
                  <a:lnTo>
                    <a:pt x="576" y="316"/>
                  </a:lnTo>
                  <a:lnTo>
                    <a:pt x="542" y="350"/>
                  </a:lnTo>
                  <a:lnTo>
                    <a:pt x="542" y="350"/>
                  </a:lnTo>
                  <a:lnTo>
                    <a:pt x="506" y="344"/>
                  </a:lnTo>
                  <a:lnTo>
                    <a:pt x="472" y="340"/>
                  </a:lnTo>
                  <a:lnTo>
                    <a:pt x="440" y="332"/>
                  </a:lnTo>
                  <a:lnTo>
                    <a:pt x="408" y="324"/>
                  </a:lnTo>
                  <a:lnTo>
                    <a:pt x="378" y="314"/>
                  </a:lnTo>
                  <a:lnTo>
                    <a:pt x="348" y="304"/>
                  </a:lnTo>
                  <a:lnTo>
                    <a:pt x="322" y="292"/>
                  </a:lnTo>
                  <a:lnTo>
                    <a:pt x="294" y="280"/>
                  </a:lnTo>
                  <a:lnTo>
                    <a:pt x="246" y="252"/>
                  </a:lnTo>
                  <a:lnTo>
                    <a:pt x="202" y="224"/>
                  </a:lnTo>
                  <a:lnTo>
                    <a:pt x="162" y="192"/>
                  </a:lnTo>
                  <a:lnTo>
                    <a:pt x="126" y="162"/>
                  </a:lnTo>
                  <a:lnTo>
                    <a:pt x="96" y="130"/>
                  </a:lnTo>
                  <a:lnTo>
                    <a:pt x="70" y="102"/>
                  </a:lnTo>
                  <a:lnTo>
                    <a:pt x="48" y="74"/>
                  </a:lnTo>
                  <a:lnTo>
                    <a:pt x="30" y="50"/>
                  </a:lnTo>
                  <a:lnTo>
                    <a:pt x="8" y="14"/>
                  </a:lnTo>
                  <a:lnTo>
                    <a:pt x="0" y="0"/>
                  </a:lnTo>
                  <a:lnTo>
                    <a:pt x="0" y="0"/>
                  </a:lnTo>
                  <a:lnTo>
                    <a:pt x="2" y="32"/>
                  </a:lnTo>
                  <a:lnTo>
                    <a:pt x="4" y="62"/>
                  </a:lnTo>
                  <a:lnTo>
                    <a:pt x="8" y="92"/>
                  </a:lnTo>
                  <a:lnTo>
                    <a:pt x="12" y="122"/>
                  </a:lnTo>
                  <a:lnTo>
                    <a:pt x="18" y="150"/>
                  </a:lnTo>
                  <a:lnTo>
                    <a:pt x="24" y="176"/>
                  </a:lnTo>
                  <a:lnTo>
                    <a:pt x="42" y="226"/>
                  </a:lnTo>
                  <a:lnTo>
                    <a:pt x="62" y="274"/>
                  </a:lnTo>
                  <a:lnTo>
                    <a:pt x="84" y="318"/>
                  </a:lnTo>
                  <a:lnTo>
                    <a:pt x="110" y="358"/>
                  </a:lnTo>
                  <a:lnTo>
                    <a:pt x="138" y="396"/>
                  </a:lnTo>
                  <a:lnTo>
                    <a:pt x="168" y="430"/>
                  </a:lnTo>
                  <a:lnTo>
                    <a:pt x="198" y="460"/>
                  </a:lnTo>
                  <a:lnTo>
                    <a:pt x="228" y="488"/>
                  </a:lnTo>
                  <a:lnTo>
                    <a:pt x="260" y="512"/>
                  </a:lnTo>
                  <a:lnTo>
                    <a:pt x="290" y="534"/>
                  </a:lnTo>
                  <a:lnTo>
                    <a:pt x="320" y="554"/>
                  </a:lnTo>
                  <a:lnTo>
                    <a:pt x="348" y="572"/>
                  </a:lnTo>
                  <a:lnTo>
                    <a:pt x="376" y="586"/>
                  </a:lnTo>
                  <a:lnTo>
                    <a:pt x="376" y="586"/>
                  </a:lnTo>
                  <a:lnTo>
                    <a:pt x="352" y="634"/>
                  </a:lnTo>
                  <a:lnTo>
                    <a:pt x="332" y="686"/>
                  </a:lnTo>
                  <a:lnTo>
                    <a:pt x="316" y="738"/>
                  </a:lnTo>
                  <a:lnTo>
                    <a:pt x="300" y="790"/>
                  </a:lnTo>
                  <a:lnTo>
                    <a:pt x="290" y="846"/>
                  </a:lnTo>
                  <a:lnTo>
                    <a:pt x="282" y="900"/>
                  </a:lnTo>
                  <a:lnTo>
                    <a:pt x="276" y="958"/>
                  </a:lnTo>
                  <a:lnTo>
                    <a:pt x="274" y="1014"/>
                  </a:lnTo>
                  <a:lnTo>
                    <a:pt x="274" y="1014"/>
                  </a:lnTo>
                  <a:lnTo>
                    <a:pt x="276" y="1064"/>
                  </a:lnTo>
                  <a:lnTo>
                    <a:pt x="280" y="1114"/>
                  </a:lnTo>
                  <a:lnTo>
                    <a:pt x="286" y="1162"/>
                  </a:lnTo>
                  <a:lnTo>
                    <a:pt x="294" y="1210"/>
                  </a:lnTo>
                  <a:lnTo>
                    <a:pt x="306" y="1256"/>
                  </a:lnTo>
                  <a:lnTo>
                    <a:pt x="318" y="1302"/>
                  </a:lnTo>
                  <a:lnTo>
                    <a:pt x="334" y="1346"/>
                  </a:lnTo>
                  <a:lnTo>
                    <a:pt x="350" y="1390"/>
                  </a:lnTo>
                  <a:lnTo>
                    <a:pt x="370" y="1434"/>
                  </a:lnTo>
                  <a:lnTo>
                    <a:pt x="392" y="1474"/>
                  </a:lnTo>
                  <a:lnTo>
                    <a:pt x="414" y="1516"/>
                  </a:lnTo>
                  <a:lnTo>
                    <a:pt x="440" y="1554"/>
                  </a:lnTo>
                  <a:lnTo>
                    <a:pt x="466" y="1592"/>
                  </a:lnTo>
                  <a:lnTo>
                    <a:pt x="496" y="1628"/>
                  </a:lnTo>
                  <a:lnTo>
                    <a:pt x="526" y="1664"/>
                  </a:lnTo>
                  <a:lnTo>
                    <a:pt x="558" y="1696"/>
                  </a:lnTo>
                  <a:lnTo>
                    <a:pt x="590" y="1728"/>
                  </a:lnTo>
                  <a:lnTo>
                    <a:pt x="626" y="1760"/>
                  </a:lnTo>
                  <a:lnTo>
                    <a:pt x="662" y="1788"/>
                  </a:lnTo>
                  <a:lnTo>
                    <a:pt x="700" y="1814"/>
                  </a:lnTo>
                  <a:lnTo>
                    <a:pt x="740" y="1840"/>
                  </a:lnTo>
                  <a:lnTo>
                    <a:pt x="780" y="1864"/>
                  </a:lnTo>
                  <a:lnTo>
                    <a:pt x="822" y="1884"/>
                  </a:lnTo>
                  <a:lnTo>
                    <a:pt x="864" y="1904"/>
                  </a:lnTo>
                  <a:lnTo>
                    <a:pt x="908" y="1922"/>
                  </a:lnTo>
                  <a:lnTo>
                    <a:pt x="952" y="1936"/>
                  </a:lnTo>
                  <a:lnTo>
                    <a:pt x="998" y="1950"/>
                  </a:lnTo>
                  <a:lnTo>
                    <a:pt x="1046" y="1960"/>
                  </a:lnTo>
                  <a:lnTo>
                    <a:pt x="1092" y="1968"/>
                  </a:lnTo>
                  <a:lnTo>
                    <a:pt x="1140" y="1974"/>
                  </a:lnTo>
                  <a:lnTo>
                    <a:pt x="1190" y="1978"/>
                  </a:lnTo>
                  <a:lnTo>
                    <a:pt x="1240" y="1980"/>
                  </a:lnTo>
                  <a:lnTo>
                    <a:pt x="1240" y="1980"/>
                  </a:lnTo>
                  <a:lnTo>
                    <a:pt x="1290" y="1978"/>
                  </a:lnTo>
                  <a:lnTo>
                    <a:pt x="1338" y="1974"/>
                  </a:lnTo>
                  <a:lnTo>
                    <a:pt x="1386" y="1968"/>
                  </a:lnTo>
                  <a:lnTo>
                    <a:pt x="1434" y="1960"/>
                  </a:lnTo>
                  <a:lnTo>
                    <a:pt x="1480" y="1950"/>
                  </a:lnTo>
                  <a:lnTo>
                    <a:pt x="1526" y="1936"/>
                  </a:lnTo>
                  <a:lnTo>
                    <a:pt x="1572" y="1922"/>
                  </a:lnTo>
                  <a:lnTo>
                    <a:pt x="1616" y="1904"/>
                  </a:lnTo>
                  <a:lnTo>
                    <a:pt x="1658" y="1884"/>
                  </a:lnTo>
                  <a:lnTo>
                    <a:pt x="1700" y="1864"/>
                  </a:lnTo>
                  <a:lnTo>
                    <a:pt x="1740" y="1840"/>
                  </a:lnTo>
                  <a:lnTo>
                    <a:pt x="1780" y="1814"/>
                  </a:lnTo>
                  <a:lnTo>
                    <a:pt x="1816" y="1788"/>
                  </a:lnTo>
                  <a:lnTo>
                    <a:pt x="1854" y="1760"/>
                  </a:lnTo>
                  <a:lnTo>
                    <a:pt x="1888" y="1728"/>
                  </a:lnTo>
                  <a:lnTo>
                    <a:pt x="1922" y="1696"/>
                  </a:lnTo>
                  <a:lnTo>
                    <a:pt x="1954" y="1664"/>
                  </a:lnTo>
                  <a:lnTo>
                    <a:pt x="1984" y="1628"/>
                  </a:lnTo>
                  <a:lnTo>
                    <a:pt x="2012" y="1592"/>
                  </a:lnTo>
                  <a:lnTo>
                    <a:pt x="2040" y="1554"/>
                  </a:lnTo>
                  <a:lnTo>
                    <a:pt x="2064" y="1516"/>
                  </a:lnTo>
                  <a:lnTo>
                    <a:pt x="2088" y="1474"/>
                  </a:lnTo>
                  <a:lnTo>
                    <a:pt x="2110" y="1434"/>
                  </a:lnTo>
                  <a:lnTo>
                    <a:pt x="2128" y="1390"/>
                  </a:lnTo>
                  <a:lnTo>
                    <a:pt x="2146" y="1346"/>
                  </a:lnTo>
                  <a:lnTo>
                    <a:pt x="2162" y="1302"/>
                  </a:lnTo>
                  <a:lnTo>
                    <a:pt x="2174" y="1256"/>
                  </a:lnTo>
                  <a:lnTo>
                    <a:pt x="2184" y="1210"/>
                  </a:lnTo>
                  <a:lnTo>
                    <a:pt x="2194" y="1162"/>
                  </a:lnTo>
                  <a:lnTo>
                    <a:pt x="2200" y="1114"/>
                  </a:lnTo>
                  <a:lnTo>
                    <a:pt x="2204" y="1064"/>
                  </a:lnTo>
                  <a:lnTo>
                    <a:pt x="2204" y="1014"/>
                  </a:lnTo>
                  <a:lnTo>
                    <a:pt x="2204" y="1014"/>
                  </a:lnTo>
                  <a:lnTo>
                    <a:pt x="2202" y="958"/>
                  </a:lnTo>
                  <a:lnTo>
                    <a:pt x="2198" y="900"/>
                  </a:lnTo>
                  <a:lnTo>
                    <a:pt x="2190" y="846"/>
                  </a:lnTo>
                  <a:lnTo>
                    <a:pt x="2178" y="790"/>
                  </a:lnTo>
                  <a:lnTo>
                    <a:pt x="2164" y="738"/>
                  </a:lnTo>
                  <a:lnTo>
                    <a:pt x="2146" y="686"/>
                  </a:lnTo>
                  <a:lnTo>
                    <a:pt x="2126" y="634"/>
                  </a:lnTo>
                  <a:lnTo>
                    <a:pt x="2104" y="586"/>
                  </a:lnTo>
                  <a:lnTo>
                    <a:pt x="2104" y="586"/>
                  </a:lnTo>
                  <a:lnTo>
                    <a:pt x="2130" y="572"/>
                  </a:lnTo>
                  <a:lnTo>
                    <a:pt x="2160" y="554"/>
                  </a:lnTo>
                  <a:lnTo>
                    <a:pt x="2188" y="534"/>
                  </a:lnTo>
                  <a:lnTo>
                    <a:pt x="2220" y="512"/>
                  </a:lnTo>
                  <a:lnTo>
                    <a:pt x="2250" y="488"/>
                  </a:lnTo>
                  <a:lnTo>
                    <a:pt x="2282" y="460"/>
                  </a:lnTo>
                  <a:lnTo>
                    <a:pt x="2312" y="430"/>
                  </a:lnTo>
                  <a:lnTo>
                    <a:pt x="2340" y="396"/>
                  </a:lnTo>
                  <a:lnTo>
                    <a:pt x="2368" y="358"/>
                  </a:lnTo>
                  <a:lnTo>
                    <a:pt x="2394" y="318"/>
                  </a:lnTo>
                  <a:lnTo>
                    <a:pt x="2418" y="274"/>
                  </a:lnTo>
                  <a:lnTo>
                    <a:pt x="2438" y="226"/>
                  </a:lnTo>
                  <a:lnTo>
                    <a:pt x="2454" y="176"/>
                  </a:lnTo>
                  <a:lnTo>
                    <a:pt x="2462" y="150"/>
                  </a:lnTo>
                  <a:lnTo>
                    <a:pt x="2468" y="122"/>
                  </a:lnTo>
                  <a:lnTo>
                    <a:pt x="2472" y="92"/>
                  </a:lnTo>
                  <a:lnTo>
                    <a:pt x="2476" y="62"/>
                  </a:lnTo>
                  <a:lnTo>
                    <a:pt x="2478" y="32"/>
                  </a:lnTo>
                  <a:lnTo>
                    <a:pt x="2480" y="0"/>
                  </a:lnTo>
                  <a:lnTo>
                    <a:pt x="24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 name="组合 4"/>
          <p:cNvGrpSpPr/>
          <p:nvPr/>
        </p:nvGrpSpPr>
        <p:grpSpPr>
          <a:xfrm>
            <a:off x="4380084" y="2233507"/>
            <a:ext cx="1144931" cy="3171703"/>
            <a:chOff x="3304959" y="1667547"/>
            <a:chExt cx="858698" cy="2378777"/>
          </a:xfrm>
          <a:solidFill>
            <a:schemeClr val="accent2"/>
          </a:solidFill>
        </p:grpSpPr>
        <p:sp>
          <p:nvSpPr>
            <p:cNvPr id="6" name="Freeform 6"/>
            <p:cNvSpPr>
              <a:spLocks noEditPoints="1"/>
            </p:cNvSpPr>
            <p:nvPr/>
          </p:nvSpPr>
          <p:spPr bwMode="auto">
            <a:xfrm flipH="1">
              <a:off x="3542202" y="1667547"/>
              <a:ext cx="384213" cy="106241"/>
            </a:xfrm>
            <a:custGeom>
              <a:avLst/>
              <a:gdLst>
                <a:gd name="T0" fmla="*/ 948 w 2112"/>
                <a:gd name="T1" fmla="*/ 2 h 584"/>
                <a:gd name="T2" fmla="*/ 644 w 2112"/>
                <a:gd name="T3" fmla="*/ 24 h 584"/>
                <a:gd name="T4" fmla="*/ 384 w 2112"/>
                <a:gd name="T5" fmla="*/ 66 h 584"/>
                <a:gd name="T6" fmla="*/ 180 w 2112"/>
                <a:gd name="T7" fmla="*/ 128 h 584"/>
                <a:gd name="T8" fmla="*/ 82 w 2112"/>
                <a:gd name="T9" fmla="*/ 178 h 584"/>
                <a:gd name="T10" fmla="*/ 32 w 2112"/>
                <a:gd name="T11" fmla="*/ 220 h 584"/>
                <a:gd name="T12" fmla="*/ 4 w 2112"/>
                <a:gd name="T13" fmla="*/ 262 h 584"/>
                <a:gd name="T14" fmla="*/ 0 w 2112"/>
                <a:gd name="T15" fmla="*/ 292 h 584"/>
                <a:gd name="T16" fmla="*/ 12 w 2112"/>
                <a:gd name="T17" fmla="*/ 336 h 584"/>
                <a:gd name="T18" fmla="*/ 46 w 2112"/>
                <a:gd name="T19" fmla="*/ 380 h 584"/>
                <a:gd name="T20" fmla="*/ 104 w 2112"/>
                <a:gd name="T21" fmla="*/ 420 h 584"/>
                <a:gd name="T22" fmla="*/ 240 w 2112"/>
                <a:gd name="T23" fmla="*/ 478 h 584"/>
                <a:gd name="T24" fmla="*/ 464 w 2112"/>
                <a:gd name="T25" fmla="*/ 534 h 584"/>
                <a:gd name="T26" fmla="*/ 742 w 2112"/>
                <a:gd name="T27" fmla="*/ 572 h 584"/>
                <a:gd name="T28" fmla="*/ 1056 w 2112"/>
                <a:gd name="T29" fmla="*/ 584 h 584"/>
                <a:gd name="T30" fmla="*/ 1268 w 2112"/>
                <a:gd name="T31" fmla="*/ 578 h 584"/>
                <a:gd name="T32" fmla="*/ 1560 w 2112"/>
                <a:gd name="T33" fmla="*/ 550 h 584"/>
                <a:gd name="T34" fmla="*/ 1802 w 2112"/>
                <a:gd name="T35" fmla="*/ 500 h 584"/>
                <a:gd name="T36" fmla="*/ 1984 w 2112"/>
                <a:gd name="T37" fmla="*/ 432 h 584"/>
                <a:gd name="T38" fmla="*/ 2048 w 2112"/>
                <a:gd name="T39" fmla="*/ 392 h 584"/>
                <a:gd name="T40" fmla="*/ 2090 w 2112"/>
                <a:gd name="T41" fmla="*/ 352 h 584"/>
                <a:gd name="T42" fmla="*/ 2110 w 2112"/>
                <a:gd name="T43" fmla="*/ 308 h 584"/>
                <a:gd name="T44" fmla="*/ 2110 w 2112"/>
                <a:gd name="T45" fmla="*/ 278 h 584"/>
                <a:gd name="T46" fmla="*/ 2090 w 2112"/>
                <a:gd name="T47" fmla="*/ 234 h 584"/>
                <a:gd name="T48" fmla="*/ 2048 w 2112"/>
                <a:gd name="T49" fmla="*/ 192 h 584"/>
                <a:gd name="T50" fmla="*/ 1984 w 2112"/>
                <a:gd name="T51" fmla="*/ 154 h 584"/>
                <a:gd name="T52" fmla="*/ 1802 w 2112"/>
                <a:gd name="T53" fmla="*/ 86 h 584"/>
                <a:gd name="T54" fmla="*/ 1560 w 2112"/>
                <a:gd name="T55" fmla="*/ 36 h 584"/>
                <a:gd name="T56" fmla="*/ 1268 w 2112"/>
                <a:gd name="T57" fmla="*/ 6 h 584"/>
                <a:gd name="T58" fmla="*/ 1056 w 2112"/>
                <a:gd name="T59" fmla="*/ 0 h 584"/>
                <a:gd name="T60" fmla="*/ 988 w 2112"/>
                <a:gd name="T61" fmla="*/ 486 h 584"/>
                <a:gd name="T62" fmla="*/ 796 w 2112"/>
                <a:gd name="T63" fmla="*/ 470 h 584"/>
                <a:gd name="T64" fmla="*/ 630 w 2112"/>
                <a:gd name="T65" fmla="*/ 442 h 584"/>
                <a:gd name="T66" fmla="*/ 500 w 2112"/>
                <a:gd name="T67" fmla="*/ 400 h 584"/>
                <a:gd name="T68" fmla="*/ 416 w 2112"/>
                <a:gd name="T69" fmla="*/ 350 h 584"/>
                <a:gd name="T70" fmla="*/ 394 w 2112"/>
                <a:gd name="T71" fmla="*/ 322 h 584"/>
                <a:gd name="T72" fmla="*/ 386 w 2112"/>
                <a:gd name="T73" fmla="*/ 292 h 584"/>
                <a:gd name="T74" fmla="*/ 390 w 2112"/>
                <a:gd name="T75" fmla="*/ 272 h 584"/>
                <a:gd name="T76" fmla="*/ 408 w 2112"/>
                <a:gd name="T77" fmla="*/ 244 h 584"/>
                <a:gd name="T78" fmla="*/ 468 w 2112"/>
                <a:gd name="T79" fmla="*/ 200 h 584"/>
                <a:gd name="T80" fmla="*/ 582 w 2112"/>
                <a:gd name="T81" fmla="*/ 156 h 584"/>
                <a:gd name="T82" fmla="*/ 736 w 2112"/>
                <a:gd name="T83" fmla="*/ 122 h 584"/>
                <a:gd name="T84" fmla="*/ 920 w 2112"/>
                <a:gd name="T85" fmla="*/ 102 h 584"/>
                <a:gd name="T86" fmla="*/ 1056 w 2112"/>
                <a:gd name="T87" fmla="*/ 98 h 584"/>
                <a:gd name="T88" fmla="*/ 1254 w 2112"/>
                <a:gd name="T89" fmla="*/ 108 h 584"/>
                <a:gd name="T90" fmla="*/ 1430 w 2112"/>
                <a:gd name="T91" fmla="*/ 132 h 584"/>
                <a:gd name="T92" fmla="*/ 1572 w 2112"/>
                <a:gd name="T93" fmla="*/ 170 h 584"/>
                <a:gd name="T94" fmla="*/ 1672 w 2112"/>
                <a:gd name="T95" fmla="*/ 216 h 584"/>
                <a:gd name="T96" fmla="*/ 1712 w 2112"/>
                <a:gd name="T97" fmla="*/ 254 h 584"/>
                <a:gd name="T98" fmla="*/ 1724 w 2112"/>
                <a:gd name="T99" fmla="*/ 282 h 584"/>
                <a:gd name="T100" fmla="*/ 1724 w 2112"/>
                <a:gd name="T101" fmla="*/ 302 h 584"/>
                <a:gd name="T102" fmla="*/ 1712 w 2112"/>
                <a:gd name="T103" fmla="*/ 332 h 584"/>
                <a:gd name="T104" fmla="*/ 1672 w 2112"/>
                <a:gd name="T105" fmla="*/ 368 h 584"/>
                <a:gd name="T106" fmla="*/ 1572 w 2112"/>
                <a:gd name="T107" fmla="*/ 416 h 584"/>
                <a:gd name="T108" fmla="*/ 1430 w 2112"/>
                <a:gd name="T109" fmla="*/ 452 h 584"/>
                <a:gd name="T110" fmla="*/ 1254 w 2112"/>
                <a:gd name="T111" fmla="*/ 478 h 584"/>
                <a:gd name="T112" fmla="*/ 1056 w 2112"/>
                <a:gd name="T113" fmla="*/ 48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12" h="584">
                  <a:moveTo>
                    <a:pt x="1056" y="0"/>
                  </a:moveTo>
                  <a:lnTo>
                    <a:pt x="1056" y="0"/>
                  </a:lnTo>
                  <a:lnTo>
                    <a:pt x="948" y="2"/>
                  </a:lnTo>
                  <a:lnTo>
                    <a:pt x="842" y="6"/>
                  </a:lnTo>
                  <a:lnTo>
                    <a:pt x="742" y="14"/>
                  </a:lnTo>
                  <a:lnTo>
                    <a:pt x="644" y="24"/>
                  </a:lnTo>
                  <a:lnTo>
                    <a:pt x="552" y="36"/>
                  </a:lnTo>
                  <a:lnTo>
                    <a:pt x="464" y="50"/>
                  </a:lnTo>
                  <a:lnTo>
                    <a:pt x="384" y="66"/>
                  </a:lnTo>
                  <a:lnTo>
                    <a:pt x="308" y="86"/>
                  </a:lnTo>
                  <a:lnTo>
                    <a:pt x="240" y="106"/>
                  </a:lnTo>
                  <a:lnTo>
                    <a:pt x="180" y="128"/>
                  </a:lnTo>
                  <a:lnTo>
                    <a:pt x="126" y="154"/>
                  </a:lnTo>
                  <a:lnTo>
                    <a:pt x="104" y="166"/>
                  </a:lnTo>
                  <a:lnTo>
                    <a:pt x="82" y="178"/>
                  </a:lnTo>
                  <a:lnTo>
                    <a:pt x="64" y="192"/>
                  </a:lnTo>
                  <a:lnTo>
                    <a:pt x="46" y="206"/>
                  </a:lnTo>
                  <a:lnTo>
                    <a:pt x="32" y="220"/>
                  </a:lnTo>
                  <a:lnTo>
                    <a:pt x="20" y="234"/>
                  </a:lnTo>
                  <a:lnTo>
                    <a:pt x="12" y="248"/>
                  </a:lnTo>
                  <a:lnTo>
                    <a:pt x="4" y="262"/>
                  </a:lnTo>
                  <a:lnTo>
                    <a:pt x="0" y="278"/>
                  </a:lnTo>
                  <a:lnTo>
                    <a:pt x="0" y="292"/>
                  </a:lnTo>
                  <a:lnTo>
                    <a:pt x="0" y="292"/>
                  </a:lnTo>
                  <a:lnTo>
                    <a:pt x="0" y="308"/>
                  </a:lnTo>
                  <a:lnTo>
                    <a:pt x="4" y="322"/>
                  </a:lnTo>
                  <a:lnTo>
                    <a:pt x="12" y="336"/>
                  </a:lnTo>
                  <a:lnTo>
                    <a:pt x="20" y="352"/>
                  </a:lnTo>
                  <a:lnTo>
                    <a:pt x="32" y="366"/>
                  </a:lnTo>
                  <a:lnTo>
                    <a:pt x="46" y="380"/>
                  </a:lnTo>
                  <a:lnTo>
                    <a:pt x="64" y="392"/>
                  </a:lnTo>
                  <a:lnTo>
                    <a:pt x="82" y="406"/>
                  </a:lnTo>
                  <a:lnTo>
                    <a:pt x="104" y="420"/>
                  </a:lnTo>
                  <a:lnTo>
                    <a:pt x="126" y="432"/>
                  </a:lnTo>
                  <a:lnTo>
                    <a:pt x="180" y="456"/>
                  </a:lnTo>
                  <a:lnTo>
                    <a:pt x="240" y="478"/>
                  </a:lnTo>
                  <a:lnTo>
                    <a:pt x="308" y="500"/>
                  </a:lnTo>
                  <a:lnTo>
                    <a:pt x="384" y="518"/>
                  </a:lnTo>
                  <a:lnTo>
                    <a:pt x="464" y="534"/>
                  </a:lnTo>
                  <a:lnTo>
                    <a:pt x="552" y="550"/>
                  </a:lnTo>
                  <a:lnTo>
                    <a:pt x="644" y="562"/>
                  </a:lnTo>
                  <a:lnTo>
                    <a:pt x="742" y="572"/>
                  </a:lnTo>
                  <a:lnTo>
                    <a:pt x="842" y="578"/>
                  </a:lnTo>
                  <a:lnTo>
                    <a:pt x="948" y="584"/>
                  </a:lnTo>
                  <a:lnTo>
                    <a:pt x="1056" y="584"/>
                  </a:lnTo>
                  <a:lnTo>
                    <a:pt x="1056" y="584"/>
                  </a:lnTo>
                  <a:lnTo>
                    <a:pt x="1164" y="584"/>
                  </a:lnTo>
                  <a:lnTo>
                    <a:pt x="1268" y="578"/>
                  </a:lnTo>
                  <a:lnTo>
                    <a:pt x="1370" y="572"/>
                  </a:lnTo>
                  <a:lnTo>
                    <a:pt x="1466" y="562"/>
                  </a:lnTo>
                  <a:lnTo>
                    <a:pt x="1560" y="550"/>
                  </a:lnTo>
                  <a:lnTo>
                    <a:pt x="1646" y="534"/>
                  </a:lnTo>
                  <a:lnTo>
                    <a:pt x="1728" y="518"/>
                  </a:lnTo>
                  <a:lnTo>
                    <a:pt x="1802" y="500"/>
                  </a:lnTo>
                  <a:lnTo>
                    <a:pt x="1870" y="478"/>
                  </a:lnTo>
                  <a:lnTo>
                    <a:pt x="1932" y="456"/>
                  </a:lnTo>
                  <a:lnTo>
                    <a:pt x="1984" y="432"/>
                  </a:lnTo>
                  <a:lnTo>
                    <a:pt x="2008" y="420"/>
                  </a:lnTo>
                  <a:lnTo>
                    <a:pt x="2030" y="406"/>
                  </a:lnTo>
                  <a:lnTo>
                    <a:pt x="2048" y="392"/>
                  </a:lnTo>
                  <a:lnTo>
                    <a:pt x="2064" y="380"/>
                  </a:lnTo>
                  <a:lnTo>
                    <a:pt x="2078" y="366"/>
                  </a:lnTo>
                  <a:lnTo>
                    <a:pt x="2090" y="352"/>
                  </a:lnTo>
                  <a:lnTo>
                    <a:pt x="2100" y="336"/>
                  </a:lnTo>
                  <a:lnTo>
                    <a:pt x="2106" y="322"/>
                  </a:lnTo>
                  <a:lnTo>
                    <a:pt x="2110" y="308"/>
                  </a:lnTo>
                  <a:lnTo>
                    <a:pt x="2112" y="292"/>
                  </a:lnTo>
                  <a:lnTo>
                    <a:pt x="2112" y="292"/>
                  </a:lnTo>
                  <a:lnTo>
                    <a:pt x="2110" y="278"/>
                  </a:lnTo>
                  <a:lnTo>
                    <a:pt x="2106" y="262"/>
                  </a:lnTo>
                  <a:lnTo>
                    <a:pt x="2100" y="248"/>
                  </a:lnTo>
                  <a:lnTo>
                    <a:pt x="2090" y="234"/>
                  </a:lnTo>
                  <a:lnTo>
                    <a:pt x="2078" y="220"/>
                  </a:lnTo>
                  <a:lnTo>
                    <a:pt x="2064" y="206"/>
                  </a:lnTo>
                  <a:lnTo>
                    <a:pt x="2048" y="192"/>
                  </a:lnTo>
                  <a:lnTo>
                    <a:pt x="2030" y="178"/>
                  </a:lnTo>
                  <a:lnTo>
                    <a:pt x="2008" y="166"/>
                  </a:lnTo>
                  <a:lnTo>
                    <a:pt x="1984" y="154"/>
                  </a:lnTo>
                  <a:lnTo>
                    <a:pt x="1932" y="128"/>
                  </a:lnTo>
                  <a:lnTo>
                    <a:pt x="1870" y="106"/>
                  </a:lnTo>
                  <a:lnTo>
                    <a:pt x="1802" y="86"/>
                  </a:lnTo>
                  <a:lnTo>
                    <a:pt x="1728" y="66"/>
                  </a:lnTo>
                  <a:lnTo>
                    <a:pt x="1646" y="50"/>
                  </a:lnTo>
                  <a:lnTo>
                    <a:pt x="1560" y="36"/>
                  </a:lnTo>
                  <a:lnTo>
                    <a:pt x="1466" y="24"/>
                  </a:lnTo>
                  <a:lnTo>
                    <a:pt x="1370" y="14"/>
                  </a:lnTo>
                  <a:lnTo>
                    <a:pt x="1268" y="6"/>
                  </a:lnTo>
                  <a:lnTo>
                    <a:pt x="1164" y="2"/>
                  </a:lnTo>
                  <a:lnTo>
                    <a:pt x="1056" y="0"/>
                  </a:lnTo>
                  <a:lnTo>
                    <a:pt x="1056" y="0"/>
                  </a:lnTo>
                  <a:close/>
                  <a:moveTo>
                    <a:pt x="1056" y="486"/>
                  </a:moveTo>
                  <a:lnTo>
                    <a:pt x="1056" y="486"/>
                  </a:lnTo>
                  <a:lnTo>
                    <a:pt x="988" y="486"/>
                  </a:lnTo>
                  <a:lnTo>
                    <a:pt x="920" y="482"/>
                  </a:lnTo>
                  <a:lnTo>
                    <a:pt x="856" y="478"/>
                  </a:lnTo>
                  <a:lnTo>
                    <a:pt x="796" y="470"/>
                  </a:lnTo>
                  <a:lnTo>
                    <a:pt x="736" y="462"/>
                  </a:lnTo>
                  <a:lnTo>
                    <a:pt x="682" y="452"/>
                  </a:lnTo>
                  <a:lnTo>
                    <a:pt x="630" y="442"/>
                  </a:lnTo>
                  <a:lnTo>
                    <a:pt x="582" y="430"/>
                  </a:lnTo>
                  <a:lnTo>
                    <a:pt x="540" y="416"/>
                  </a:lnTo>
                  <a:lnTo>
                    <a:pt x="500" y="400"/>
                  </a:lnTo>
                  <a:lnTo>
                    <a:pt x="468" y="384"/>
                  </a:lnTo>
                  <a:lnTo>
                    <a:pt x="440" y="368"/>
                  </a:lnTo>
                  <a:lnTo>
                    <a:pt x="416" y="350"/>
                  </a:lnTo>
                  <a:lnTo>
                    <a:pt x="408" y="340"/>
                  </a:lnTo>
                  <a:lnTo>
                    <a:pt x="400" y="332"/>
                  </a:lnTo>
                  <a:lnTo>
                    <a:pt x="394" y="322"/>
                  </a:lnTo>
                  <a:lnTo>
                    <a:pt x="390" y="312"/>
                  </a:lnTo>
                  <a:lnTo>
                    <a:pt x="388" y="302"/>
                  </a:lnTo>
                  <a:lnTo>
                    <a:pt x="386" y="292"/>
                  </a:lnTo>
                  <a:lnTo>
                    <a:pt x="386" y="292"/>
                  </a:lnTo>
                  <a:lnTo>
                    <a:pt x="388" y="282"/>
                  </a:lnTo>
                  <a:lnTo>
                    <a:pt x="390" y="272"/>
                  </a:lnTo>
                  <a:lnTo>
                    <a:pt x="394" y="262"/>
                  </a:lnTo>
                  <a:lnTo>
                    <a:pt x="400" y="254"/>
                  </a:lnTo>
                  <a:lnTo>
                    <a:pt x="408" y="244"/>
                  </a:lnTo>
                  <a:lnTo>
                    <a:pt x="416" y="234"/>
                  </a:lnTo>
                  <a:lnTo>
                    <a:pt x="440" y="216"/>
                  </a:lnTo>
                  <a:lnTo>
                    <a:pt x="468" y="200"/>
                  </a:lnTo>
                  <a:lnTo>
                    <a:pt x="500" y="184"/>
                  </a:lnTo>
                  <a:lnTo>
                    <a:pt x="540" y="170"/>
                  </a:lnTo>
                  <a:lnTo>
                    <a:pt x="582" y="156"/>
                  </a:lnTo>
                  <a:lnTo>
                    <a:pt x="630" y="142"/>
                  </a:lnTo>
                  <a:lnTo>
                    <a:pt x="682" y="132"/>
                  </a:lnTo>
                  <a:lnTo>
                    <a:pt x="736" y="122"/>
                  </a:lnTo>
                  <a:lnTo>
                    <a:pt x="796" y="114"/>
                  </a:lnTo>
                  <a:lnTo>
                    <a:pt x="856" y="108"/>
                  </a:lnTo>
                  <a:lnTo>
                    <a:pt x="920" y="102"/>
                  </a:lnTo>
                  <a:lnTo>
                    <a:pt x="988" y="100"/>
                  </a:lnTo>
                  <a:lnTo>
                    <a:pt x="1056" y="98"/>
                  </a:lnTo>
                  <a:lnTo>
                    <a:pt x="1056" y="98"/>
                  </a:lnTo>
                  <a:lnTo>
                    <a:pt x="1124" y="100"/>
                  </a:lnTo>
                  <a:lnTo>
                    <a:pt x="1190" y="102"/>
                  </a:lnTo>
                  <a:lnTo>
                    <a:pt x="1254" y="108"/>
                  </a:lnTo>
                  <a:lnTo>
                    <a:pt x="1316" y="114"/>
                  </a:lnTo>
                  <a:lnTo>
                    <a:pt x="1374" y="122"/>
                  </a:lnTo>
                  <a:lnTo>
                    <a:pt x="1430" y="132"/>
                  </a:lnTo>
                  <a:lnTo>
                    <a:pt x="1482" y="142"/>
                  </a:lnTo>
                  <a:lnTo>
                    <a:pt x="1528" y="156"/>
                  </a:lnTo>
                  <a:lnTo>
                    <a:pt x="1572" y="170"/>
                  </a:lnTo>
                  <a:lnTo>
                    <a:pt x="1610" y="184"/>
                  </a:lnTo>
                  <a:lnTo>
                    <a:pt x="1644" y="200"/>
                  </a:lnTo>
                  <a:lnTo>
                    <a:pt x="1672" y="216"/>
                  </a:lnTo>
                  <a:lnTo>
                    <a:pt x="1694" y="234"/>
                  </a:lnTo>
                  <a:lnTo>
                    <a:pt x="1704" y="244"/>
                  </a:lnTo>
                  <a:lnTo>
                    <a:pt x="1712" y="254"/>
                  </a:lnTo>
                  <a:lnTo>
                    <a:pt x="1716" y="262"/>
                  </a:lnTo>
                  <a:lnTo>
                    <a:pt x="1722" y="272"/>
                  </a:lnTo>
                  <a:lnTo>
                    <a:pt x="1724" y="282"/>
                  </a:lnTo>
                  <a:lnTo>
                    <a:pt x="1724" y="292"/>
                  </a:lnTo>
                  <a:lnTo>
                    <a:pt x="1724" y="292"/>
                  </a:lnTo>
                  <a:lnTo>
                    <a:pt x="1724" y="302"/>
                  </a:lnTo>
                  <a:lnTo>
                    <a:pt x="1722" y="312"/>
                  </a:lnTo>
                  <a:lnTo>
                    <a:pt x="1716" y="322"/>
                  </a:lnTo>
                  <a:lnTo>
                    <a:pt x="1712" y="332"/>
                  </a:lnTo>
                  <a:lnTo>
                    <a:pt x="1704" y="340"/>
                  </a:lnTo>
                  <a:lnTo>
                    <a:pt x="1694" y="350"/>
                  </a:lnTo>
                  <a:lnTo>
                    <a:pt x="1672" y="368"/>
                  </a:lnTo>
                  <a:lnTo>
                    <a:pt x="1644" y="384"/>
                  </a:lnTo>
                  <a:lnTo>
                    <a:pt x="1610" y="400"/>
                  </a:lnTo>
                  <a:lnTo>
                    <a:pt x="1572" y="416"/>
                  </a:lnTo>
                  <a:lnTo>
                    <a:pt x="1528" y="430"/>
                  </a:lnTo>
                  <a:lnTo>
                    <a:pt x="1482" y="442"/>
                  </a:lnTo>
                  <a:lnTo>
                    <a:pt x="1430" y="452"/>
                  </a:lnTo>
                  <a:lnTo>
                    <a:pt x="1374" y="462"/>
                  </a:lnTo>
                  <a:lnTo>
                    <a:pt x="1316" y="470"/>
                  </a:lnTo>
                  <a:lnTo>
                    <a:pt x="1254" y="478"/>
                  </a:lnTo>
                  <a:lnTo>
                    <a:pt x="1190" y="482"/>
                  </a:lnTo>
                  <a:lnTo>
                    <a:pt x="1124" y="486"/>
                  </a:lnTo>
                  <a:lnTo>
                    <a:pt x="1056" y="486"/>
                  </a:lnTo>
                  <a:lnTo>
                    <a:pt x="1056" y="48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7" name="组合 6"/>
            <p:cNvGrpSpPr/>
            <p:nvPr/>
          </p:nvGrpSpPr>
          <p:grpSpPr>
            <a:xfrm flipH="1">
              <a:off x="3304959" y="1840848"/>
              <a:ext cx="858698" cy="2205476"/>
              <a:chOff x="3712369" y="1840848"/>
              <a:chExt cx="858698" cy="2205476"/>
            </a:xfrm>
            <a:grpFill/>
          </p:grpSpPr>
          <p:sp>
            <p:nvSpPr>
              <p:cNvPr id="8" name="Freeform 5"/>
              <p:cNvSpPr>
                <a:spLocks/>
              </p:cNvSpPr>
              <p:nvPr/>
            </p:nvSpPr>
            <p:spPr bwMode="auto">
              <a:xfrm>
                <a:off x="3971795" y="1840848"/>
                <a:ext cx="339845" cy="339839"/>
              </a:xfrm>
              <a:custGeom>
                <a:avLst/>
                <a:gdLst>
                  <a:gd name="T0" fmla="*/ 486 w 486"/>
                  <a:gd name="T1" fmla="*/ 244 h 486"/>
                  <a:gd name="T2" fmla="*/ 482 w 486"/>
                  <a:gd name="T3" fmla="*/ 292 h 486"/>
                  <a:gd name="T4" fmla="*/ 468 w 486"/>
                  <a:gd name="T5" fmla="*/ 338 h 486"/>
                  <a:gd name="T6" fmla="*/ 444 w 486"/>
                  <a:gd name="T7" fmla="*/ 380 h 486"/>
                  <a:gd name="T8" fmla="*/ 416 w 486"/>
                  <a:gd name="T9" fmla="*/ 416 h 486"/>
                  <a:gd name="T10" fmla="*/ 380 w 486"/>
                  <a:gd name="T11" fmla="*/ 444 h 486"/>
                  <a:gd name="T12" fmla="*/ 338 w 486"/>
                  <a:gd name="T13" fmla="*/ 468 h 486"/>
                  <a:gd name="T14" fmla="*/ 292 w 486"/>
                  <a:gd name="T15" fmla="*/ 482 h 486"/>
                  <a:gd name="T16" fmla="*/ 244 w 486"/>
                  <a:gd name="T17" fmla="*/ 486 h 486"/>
                  <a:gd name="T18" fmla="*/ 218 w 486"/>
                  <a:gd name="T19" fmla="*/ 486 h 486"/>
                  <a:gd name="T20" fmla="*/ 170 w 486"/>
                  <a:gd name="T21" fmla="*/ 476 h 486"/>
                  <a:gd name="T22" fmla="*/ 128 w 486"/>
                  <a:gd name="T23" fmla="*/ 458 h 486"/>
                  <a:gd name="T24" fmla="*/ 88 w 486"/>
                  <a:gd name="T25" fmla="*/ 430 h 486"/>
                  <a:gd name="T26" fmla="*/ 56 w 486"/>
                  <a:gd name="T27" fmla="*/ 398 h 486"/>
                  <a:gd name="T28" fmla="*/ 30 w 486"/>
                  <a:gd name="T29" fmla="*/ 360 h 486"/>
                  <a:gd name="T30" fmla="*/ 12 w 486"/>
                  <a:gd name="T31" fmla="*/ 316 h 486"/>
                  <a:gd name="T32" fmla="*/ 2 w 486"/>
                  <a:gd name="T33" fmla="*/ 268 h 486"/>
                  <a:gd name="T34" fmla="*/ 0 w 486"/>
                  <a:gd name="T35" fmla="*/ 244 h 486"/>
                  <a:gd name="T36" fmla="*/ 6 w 486"/>
                  <a:gd name="T37" fmla="*/ 194 h 486"/>
                  <a:gd name="T38" fmla="*/ 20 w 486"/>
                  <a:gd name="T39" fmla="*/ 148 h 486"/>
                  <a:gd name="T40" fmla="*/ 42 w 486"/>
                  <a:gd name="T41" fmla="*/ 108 h 486"/>
                  <a:gd name="T42" fmla="*/ 72 w 486"/>
                  <a:gd name="T43" fmla="*/ 72 h 486"/>
                  <a:gd name="T44" fmla="*/ 108 w 486"/>
                  <a:gd name="T45" fmla="*/ 42 h 486"/>
                  <a:gd name="T46" fmla="*/ 148 w 486"/>
                  <a:gd name="T47" fmla="*/ 20 h 486"/>
                  <a:gd name="T48" fmla="*/ 194 w 486"/>
                  <a:gd name="T49" fmla="*/ 6 h 486"/>
                  <a:gd name="T50" fmla="*/ 244 w 486"/>
                  <a:gd name="T51" fmla="*/ 0 h 486"/>
                  <a:gd name="T52" fmla="*/ 268 w 486"/>
                  <a:gd name="T53" fmla="*/ 2 h 486"/>
                  <a:gd name="T54" fmla="*/ 316 w 486"/>
                  <a:gd name="T55" fmla="*/ 12 h 486"/>
                  <a:gd name="T56" fmla="*/ 360 w 486"/>
                  <a:gd name="T57" fmla="*/ 30 h 486"/>
                  <a:gd name="T58" fmla="*/ 398 w 486"/>
                  <a:gd name="T59" fmla="*/ 56 h 486"/>
                  <a:gd name="T60" fmla="*/ 430 w 486"/>
                  <a:gd name="T61" fmla="*/ 88 h 486"/>
                  <a:gd name="T62" fmla="*/ 458 w 486"/>
                  <a:gd name="T63" fmla="*/ 128 h 486"/>
                  <a:gd name="T64" fmla="*/ 476 w 486"/>
                  <a:gd name="T65" fmla="*/ 170 h 486"/>
                  <a:gd name="T66" fmla="*/ 486 w 486"/>
                  <a:gd name="T67" fmla="*/ 218 h 486"/>
                  <a:gd name="T68" fmla="*/ 486 w 486"/>
                  <a:gd name="T69" fmla="*/ 24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6" h="486">
                    <a:moveTo>
                      <a:pt x="486" y="244"/>
                    </a:moveTo>
                    <a:lnTo>
                      <a:pt x="486" y="244"/>
                    </a:lnTo>
                    <a:lnTo>
                      <a:pt x="486" y="268"/>
                    </a:lnTo>
                    <a:lnTo>
                      <a:pt x="482" y="292"/>
                    </a:lnTo>
                    <a:lnTo>
                      <a:pt x="476" y="316"/>
                    </a:lnTo>
                    <a:lnTo>
                      <a:pt x="468" y="338"/>
                    </a:lnTo>
                    <a:lnTo>
                      <a:pt x="458" y="360"/>
                    </a:lnTo>
                    <a:lnTo>
                      <a:pt x="444" y="380"/>
                    </a:lnTo>
                    <a:lnTo>
                      <a:pt x="430" y="398"/>
                    </a:lnTo>
                    <a:lnTo>
                      <a:pt x="416" y="416"/>
                    </a:lnTo>
                    <a:lnTo>
                      <a:pt x="398" y="430"/>
                    </a:lnTo>
                    <a:lnTo>
                      <a:pt x="380" y="444"/>
                    </a:lnTo>
                    <a:lnTo>
                      <a:pt x="360" y="458"/>
                    </a:lnTo>
                    <a:lnTo>
                      <a:pt x="338" y="468"/>
                    </a:lnTo>
                    <a:lnTo>
                      <a:pt x="316" y="476"/>
                    </a:lnTo>
                    <a:lnTo>
                      <a:pt x="292" y="482"/>
                    </a:lnTo>
                    <a:lnTo>
                      <a:pt x="268" y="486"/>
                    </a:lnTo>
                    <a:lnTo>
                      <a:pt x="244" y="486"/>
                    </a:lnTo>
                    <a:lnTo>
                      <a:pt x="244" y="486"/>
                    </a:lnTo>
                    <a:lnTo>
                      <a:pt x="218" y="486"/>
                    </a:lnTo>
                    <a:lnTo>
                      <a:pt x="194" y="482"/>
                    </a:lnTo>
                    <a:lnTo>
                      <a:pt x="170" y="476"/>
                    </a:lnTo>
                    <a:lnTo>
                      <a:pt x="148" y="468"/>
                    </a:lnTo>
                    <a:lnTo>
                      <a:pt x="128" y="458"/>
                    </a:lnTo>
                    <a:lnTo>
                      <a:pt x="108" y="444"/>
                    </a:lnTo>
                    <a:lnTo>
                      <a:pt x="88" y="430"/>
                    </a:lnTo>
                    <a:lnTo>
                      <a:pt x="72" y="416"/>
                    </a:lnTo>
                    <a:lnTo>
                      <a:pt x="56" y="398"/>
                    </a:lnTo>
                    <a:lnTo>
                      <a:pt x="42" y="380"/>
                    </a:lnTo>
                    <a:lnTo>
                      <a:pt x="30" y="360"/>
                    </a:lnTo>
                    <a:lnTo>
                      <a:pt x="20" y="338"/>
                    </a:lnTo>
                    <a:lnTo>
                      <a:pt x="12" y="316"/>
                    </a:lnTo>
                    <a:lnTo>
                      <a:pt x="6" y="292"/>
                    </a:lnTo>
                    <a:lnTo>
                      <a:pt x="2" y="268"/>
                    </a:lnTo>
                    <a:lnTo>
                      <a:pt x="0" y="244"/>
                    </a:lnTo>
                    <a:lnTo>
                      <a:pt x="0" y="244"/>
                    </a:lnTo>
                    <a:lnTo>
                      <a:pt x="2" y="218"/>
                    </a:lnTo>
                    <a:lnTo>
                      <a:pt x="6" y="194"/>
                    </a:lnTo>
                    <a:lnTo>
                      <a:pt x="12" y="170"/>
                    </a:lnTo>
                    <a:lnTo>
                      <a:pt x="20" y="148"/>
                    </a:lnTo>
                    <a:lnTo>
                      <a:pt x="30" y="128"/>
                    </a:lnTo>
                    <a:lnTo>
                      <a:pt x="42" y="108"/>
                    </a:lnTo>
                    <a:lnTo>
                      <a:pt x="56" y="88"/>
                    </a:lnTo>
                    <a:lnTo>
                      <a:pt x="72" y="72"/>
                    </a:lnTo>
                    <a:lnTo>
                      <a:pt x="88" y="56"/>
                    </a:lnTo>
                    <a:lnTo>
                      <a:pt x="108" y="42"/>
                    </a:lnTo>
                    <a:lnTo>
                      <a:pt x="128" y="30"/>
                    </a:lnTo>
                    <a:lnTo>
                      <a:pt x="148" y="20"/>
                    </a:lnTo>
                    <a:lnTo>
                      <a:pt x="170" y="12"/>
                    </a:lnTo>
                    <a:lnTo>
                      <a:pt x="194" y="6"/>
                    </a:lnTo>
                    <a:lnTo>
                      <a:pt x="218" y="2"/>
                    </a:lnTo>
                    <a:lnTo>
                      <a:pt x="244" y="0"/>
                    </a:lnTo>
                    <a:lnTo>
                      <a:pt x="244" y="0"/>
                    </a:lnTo>
                    <a:lnTo>
                      <a:pt x="268" y="2"/>
                    </a:lnTo>
                    <a:lnTo>
                      <a:pt x="292" y="6"/>
                    </a:lnTo>
                    <a:lnTo>
                      <a:pt x="316" y="12"/>
                    </a:lnTo>
                    <a:lnTo>
                      <a:pt x="338" y="20"/>
                    </a:lnTo>
                    <a:lnTo>
                      <a:pt x="360" y="30"/>
                    </a:lnTo>
                    <a:lnTo>
                      <a:pt x="380" y="42"/>
                    </a:lnTo>
                    <a:lnTo>
                      <a:pt x="398" y="56"/>
                    </a:lnTo>
                    <a:lnTo>
                      <a:pt x="416" y="72"/>
                    </a:lnTo>
                    <a:lnTo>
                      <a:pt x="430" y="88"/>
                    </a:lnTo>
                    <a:lnTo>
                      <a:pt x="444" y="108"/>
                    </a:lnTo>
                    <a:lnTo>
                      <a:pt x="458" y="128"/>
                    </a:lnTo>
                    <a:lnTo>
                      <a:pt x="468" y="148"/>
                    </a:lnTo>
                    <a:lnTo>
                      <a:pt x="476" y="170"/>
                    </a:lnTo>
                    <a:lnTo>
                      <a:pt x="482" y="194"/>
                    </a:lnTo>
                    <a:lnTo>
                      <a:pt x="486" y="218"/>
                    </a:lnTo>
                    <a:lnTo>
                      <a:pt x="486" y="244"/>
                    </a:lnTo>
                    <a:lnTo>
                      <a:pt x="48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6"/>
              <p:cNvSpPr>
                <a:spLocks/>
              </p:cNvSpPr>
              <p:nvPr/>
            </p:nvSpPr>
            <p:spPr bwMode="auto">
              <a:xfrm>
                <a:off x="3712369"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0" name="组合 9"/>
          <p:cNvGrpSpPr/>
          <p:nvPr/>
        </p:nvGrpSpPr>
        <p:grpSpPr>
          <a:xfrm>
            <a:off x="3929439" y="2682278"/>
            <a:ext cx="4333124" cy="2120721"/>
            <a:chOff x="2961056" y="2004125"/>
            <a:chExt cx="3249843" cy="1590541"/>
          </a:xfrm>
        </p:grpSpPr>
        <p:grpSp>
          <p:nvGrpSpPr>
            <p:cNvPr id="11" name="组合 10"/>
            <p:cNvGrpSpPr/>
            <p:nvPr/>
          </p:nvGrpSpPr>
          <p:grpSpPr>
            <a:xfrm>
              <a:off x="2961056" y="2004125"/>
              <a:ext cx="475466" cy="1590541"/>
              <a:chOff x="2961056" y="2004125"/>
              <a:chExt cx="475466" cy="1590541"/>
            </a:xfrm>
          </p:grpSpPr>
          <p:cxnSp>
            <p:nvCxnSpPr>
              <p:cNvPr id="16" name="直接连接符 15"/>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flipH="1">
              <a:off x="5735433" y="2004125"/>
              <a:ext cx="475466" cy="1590541"/>
              <a:chOff x="2961056" y="2004125"/>
              <a:chExt cx="475466" cy="1590541"/>
            </a:xfrm>
          </p:grpSpPr>
          <p:cxnSp>
            <p:nvCxnSpPr>
              <p:cNvPr id="13" name="直接连接符 12"/>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组合 26"/>
          <p:cNvGrpSpPr/>
          <p:nvPr/>
        </p:nvGrpSpPr>
        <p:grpSpPr>
          <a:xfrm>
            <a:off x="5826177" y="2797047"/>
            <a:ext cx="555625" cy="1440000"/>
            <a:chOff x="4365938" y="1924197"/>
            <a:chExt cx="416719" cy="1080000"/>
          </a:xfrm>
          <a:solidFill>
            <a:schemeClr val="accent4"/>
          </a:solidFill>
        </p:grpSpPr>
        <p:cxnSp>
          <p:nvCxnSpPr>
            <p:cNvPr id="28" name="直接连接符 27"/>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365938" y="2255838"/>
              <a:ext cx="416719" cy="416719"/>
            </a:xfrm>
            <a:prstGeom prst="ellipse">
              <a:avLst/>
            </a:prstGeom>
            <a:solidFill>
              <a:srgbClr val="FF6D6D"/>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30" name="矩形 29"/>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grpSp>
        <p:nvGrpSpPr>
          <p:cNvPr id="31" name="组合 30"/>
          <p:cNvGrpSpPr/>
          <p:nvPr/>
        </p:nvGrpSpPr>
        <p:grpSpPr>
          <a:xfrm>
            <a:off x="8356854" y="2263047"/>
            <a:ext cx="3139821" cy="961571"/>
            <a:chOff x="1136195" y="2091953"/>
            <a:chExt cx="3139821" cy="961571"/>
          </a:xfrm>
        </p:grpSpPr>
        <p:sp>
          <p:nvSpPr>
            <p:cNvPr id="32"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3"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37" name="组合 36"/>
          <p:cNvGrpSpPr/>
          <p:nvPr/>
        </p:nvGrpSpPr>
        <p:grpSpPr>
          <a:xfrm>
            <a:off x="8356854" y="3323408"/>
            <a:ext cx="3139821" cy="961571"/>
            <a:chOff x="1136195" y="2091953"/>
            <a:chExt cx="3139821" cy="961571"/>
          </a:xfrm>
        </p:grpSpPr>
        <p:sp>
          <p:nvSpPr>
            <p:cNvPr id="38"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9"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0" name="组合 39"/>
          <p:cNvGrpSpPr/>
          <p:nvPr/>
        </p:nvGrpSpPr>
        <p:grpSpPr>
          <a:xfrm>
            <a:off x="8356854" y="4383769"/>
            <a:ext cx="3139821" cy="961571"/>
            <a:chOff x="1136195" y="2091953"/>
            <a:chExt cx="3139821" cy="961571"/>
          </a:xfrm>
        </p:grpSpPr>
        <p:sp>
          <p:nvSpPr>
            <p:cNvPr id="41"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42"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3" name="组合 42"/>
          <p:cNvGrpSpPr/>
          <p:nvPr/>
        </p:nvGrpSpPr>
        <p:grpSpPr>
          <a:xfrm>
            <a:off x="646715" y="2263047"/>
            <a:ext cx="3139821" cy="961571"/>
            <a:chOff x="1136195" y="2091953"/>
            <a:chExt cx="3139821" cy="961571"/>
          </a:xfrm>
        </p:grpSpPr>
        <p:sp>
          <p:nvSpPr>
            <p:cNvPr id="44"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5"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6" name="组合 45"/>
          <p:cNvGrpSpPr/>
          <p:nvPr/>
        </p:nvGrpSpPr>
        <p:grpSpPr>
          <a:xfrm>
            <a:off x="646715" y="3323408"/>
            <a:ext cx="3139821" cy="961571"/>
            <a:chOff x="1136195" y="2091953"/>
            <a:chExt cx="3139821" cy="961571"/>
          </a:xfrm>
        </p:grpSpPr>
        <p:sp>
          <p:nvSpPr>
            <p:cNvPr id="47"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8"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9" name="组合 48"/>
          <p:cNvGrpSpPr/>
          <p:nvPr/>
        </p:nvGrpSpPr>
        <p:grpSpPr>
          <a:xfrm>
            <a:off x="646715" y="4383769"/>
            <a:ext cx="3139821" cy="961571"/>
            <a:chOff x="1136195" y="2091953"/>
            <a:chExt cx="3139821" cy="961571"/>
          </a:xfrm>
        </p:grpSpPr>
        <p:sp>
          <p:nvSpPr>
            <p:cNvPr id="50"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51"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52" name="组合 51"/>
          <p:cNvGrpSpPr/>
          <p:nvPr/>
        </p:nvGrpSpPr>
        <p:grpSpPr>
          <a:xfrm>
            <a:off x="3320458" y="333481"/>
            <a:ext cx="5572519" cy="790421"/>
            <a:chOff x="1679798" y="438128"/>
            <a:chExt cx="5572519" cy="790421"/>
          </a:xfrm>
        </p:grpSpPr>
        <p:sp>
          <p:nvSpPr>
            <p:cNvPr id="53" name="文本框 5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4" name="文本框 5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268425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6" presetClass="entr" presetSubtype="37"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03</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1745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29" name="图片占位符 2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grpSp>
        <p:nvGrpSpPr>
          <p:cNvPr id="3" name="05fbeeaf-f2ed-41b0-bebf-34ac36bfb38a"/>
          <p:cNvGrpSpPr>
            <a:grpSpLocks noChangeAspect="1"/>
          </p:cNvGrpSpPr>
          <p:nvPr/>
        </p:nvGrpSpPr>
        <p:grpSpPr>
          <a:xfrm>
            <a:off x="1454944" y="1931597"/>
            <a:ext cx="9255214" cy="497543"/>
            <a:chOff x="1454944" y="2401107"/>
            <a:chExt cx="9255214" cy="497543"/>
          </a:xfrm>
        </p:grpSpPr>
        <p:sp>
          <p:nvSpPr>
            <p:cNvPr id="7" name="Rectangle: Rounded Corners 6"/>
            <p:cNvSpPr/>
            <p:nvPr/>
          </p:nvSpPr>
          <p:spPr>
            <a:xfrm>
              <a:off x="8867911" y="2401108"/>
              <a:ext cx="1842247" cy="4975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8" name="Rectangle: Rounded Corners 8"/>
            <p:cNvSpPr/>
            <p:nvPr/>
          </p:nvSpPr>
          <p:spPr>
            <a:xfrm>
              <a:off x="5168152" y="2401108"/>
              <a:ext cx="1842247" cy="4975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9" name="Rectangle: Rounded Corners 10"/>
            <p:cNvSpPr/>
            <p:nvPr/>
          </p:nvSpPr>
          <p:spPr>
            <a:xfrm>
              <a:off x="1454944" y="2401107"/>
              <a:ext cx="1842247" cy="4975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grpSp>
      <p:sp>
        <p:nvSpPr>
          <p:cNvPr id="18" name="矩形 17"/>
          <p:cNvSpPr/>
          <p:nvPr/>
        </p:nvSpPr>
        <p:spPr>
          <a:xfrm>
            <a:off x="145494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3" name="矩形 22"/>
          <p:cNvSpPr/>
          <p:nvPr/>
        </p:nvSpPr>
        <p:spPr>
          <a:xfrm>
            <a:off x="517578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4" name="矩形 23"/>
          <p:cNvSpPr/>
          <p:nvPr/>
        </p:nvSpPr>
        <p:spPr>
          <a:xfrm>
            <a:off x="8857006"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grpSp>
        <p:nvGrpSpPr>
          <p:cNvPr id="16" name="组合 15"/>
          <p:cNvGrpSpPr/>
          <p:nvPr/>
        </p:nvGrpSpPr>
        <p:grpSpPr>
          <a:xfrm>
            <a:off x="3320458" y="333481"/>
            <a:ext cx="5572519" cy="790421"/>
            <a:chOff x="1679798" y="438128"/>
            <a:chExt cx="5572519" cy="790421"/>
          </a:xfrm>
        </p:grpSpPr>
        <p:sp>
          <p:nvSpPr>
            <p:cNvPr id="17" name="文本框 1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9003781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2013796" y="4194758"/>
            <a:ext cx="1526124" cy="1526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sp>
        <p:nvSpPr>
          <p:cNvPr id="51" name="Oval 50"/>
          <p:cNvSpPr/>
          <p:nvPr/>
        </p:nvSpPr>
        <p:spPr>
          <a:xfrm>
            <a:off x="9358921" y="4194758"/>
            <a:ext cx="1526124" cy="15261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3" name="Group 2"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2014486" y="2552700"/>
            <a:ext cx="8163027" cy="4305300"/>
            <a:chOff x="1195388" y="0"/>
            <a:chExt cx="9801225" cy="6858001"/>
          </a:xfrm>
        </p:grpSpPr>
        <p:sp>
          <p:nvSpPr>
            <p:cNvPr id="7" name="Freeform 5"/>
            <p:cNvSpPr>
              <a:spLocks/>
            </p:cNvSpPr>
            <p:nvPr/>
          </p:nvSpPr>
          <p:spPr bwMode="auto">
            <a:xfrm>
              <a:off x="1771651" y="280988"/>
              <a:ext cx="5038725" cy="6570663"/>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8" name="Freeform 6"/>
            <p:cNvSpPr>
              <a:spLocks/>
            </p:cNvSpPr>
            <p:nvPr/>
          </p:nvSpPr>
          <p:spPr bwMode="auto">
            <a:xfrm>
              <a:off x="5459413" y="0"/>
              <a:ext cx="5537200" cy="6851650"/>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9" name="Freeform 7"/>
            <p:cNvSpPr>
              <a:spLocks/>
            </p:cNvSpPr>
            <p:nvPr/>
          </p:nvSpPr>
          <p:spPr bwMode="auto">
            <a:xfrm>
              <a:off x="6032501" y="6694488"/>
              <a:ext cx="123825" cy="15875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0" name="Freeform 8"/>
            <p:cNvSpPr>
              <a:spLocks/>
            </p:cNvSpPr>
            <p:nvPr/>
          </p:nvSpPr>
          <p:spPr bwMode="auto">
            <a:xfrm>
              <a:off x="6048376" y="6137275"/>
              <a:ext cx="146050" cy="317500"/>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1" name="Freeform 9"/>
            <p:cNvSpPr>
              <a:spLocks/>
            </p:cNvSpPr>
            <p:nvPr/>
          </p:nvSpPr>
          <p:spPr bwMode="auto">
            <a:xfrm>
              <a:off x="6119813" y="5586413"/>
              <a:ext cx="161925" cy="323850"/>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2" name="Freeform 10"/>
            <p:cNvSpPr>
              <a:spLocks/>
            </p:cNvSpPr>
            <p:nvPr/>
          </p:nvSpPr>
          <p:spPr bwMode="auto">
            <a:xfrm>
              <a:off x="6232526" y="5046663"/>
              <a:ext cx="174625" cy="323850"/>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3" name="Freeform 11"/>
            <p:cNvSpPr>
              <a:spLocks/>
            </p:cNvSpPr>
            <p:nvPr/>
          </p:nvSpPr>
          <p:spPr bwMode="auto">
            <a:xfrm>
              <a:off x="6386513" y="4518025"/>
              <a:ext cx="188913" cy="320675"/>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4" name="Freeform 12"/>
            <p:cNvSpPr>
              <a:spLocks/>
            </p:cNvSpPr>
            <p:nvPr/>
          </p:nvSpPr>
          <p:spPr bwMode="auto">
            <a:xfrm>
              <a:off x="6580188" y="4003675"/>
              <a:ext cx="200025" cy="31591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5" name="Freeform 13"/>
            <p:cNvSpPr>
              <a:spLocks/>
            </p:cNvSpPr>
            <p:nvPr/>
          </p:nvSpPr>
          <p:spPr bwMode="auto">
            <a:xfrm>
              <a:off x="6813551" y="3506788"/>
              <a:ext cx="211138" cy="309563"/>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6" name="Freeform 14"/>
            <p:cNvSpPr>
              <a:spLocks/>
            </p:cNvSpPr>
            <p:nvPr/>
          </p:nvSpPr>
          <p:spPr bwMode="auto">
            <a:xfrm>
              <a:off x="7083426" y="3032125"/>
              <a:ext cx="222250" cy="29845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7" name="Freeform 15"/>
            <p:cNvSpPr>
              <a:spLocks/>
            </p:cNvSpPr>
            <p:nvPr/>
          </p:nvSpPr>
          <p:spPr bwMode="auto">
            <a:xfrm>
              <a:off x="7389813" y="2581275"/>
              <a:ext cx="231775" cy="284163"/>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8" name="Freeform 16"/>
            <p:cNvSpPr>
              <a:spLocks/>
            </p:cNvSpPr>
            <p:nvPr/>
          </p:nvSpPr>
          <p:spPr bwMode="auto">
            <a:xfrm>
              <a:off x="7729538" y="2157413"/>
              <a:ext cx="242888" cy="266700"/>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9" name="Freeform 17"/>
            <p:cNvSpPr>
              <a:spLocks/>
            </p:cNvSpPr>
            <p:nvPr/>
          </p:nvSpPr>
          <p:spPr bwMode="auto">
            <a:xfrm>
              <a:off x="8102601" y="1760538"/>
              <a:ext cx="250825" cy="250825"/>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0" name="Freeform 18"/>
            <p:cNvSpPr>
              <a:spLocks/>
            </p:cNvSpPr>
            <p:nvPr/>
          </p:nvSpPr>
          <p:spPr bwMode="auto">
            <a:xfrm>
              <a:off x="8505826" y="1393825"/>
              <a:ext cx="258763" cy="230188"/>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1" name="Freeform 19"/>
            <p:cNvSpPr>
              <a:spLocks/>
            </p:cNvSpPr>
            <p:nvPr/>
          </p:nvSpPr>
          <p:spPr bwMode="auto">
            <a:xfrm>
              <a:off x="8934451" y="1058863"/>
              <a:ext cx="265113" cy="209550"/>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2" name="Freeform 20"/>
            <p:cNvSpPr>
              <a:spLocks/>
            </p:cNvSpPr>
            <p:nvPr/>
          </p:nvSpPr>
          <p:spPr bwMode="auto">
            <a:xfrm>
              <a:off x="9386888" y="754063"/>
              <a:ext cx="271463" cy="187325"/>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3" name="Freeform 21"/>
            <p:cNvSpPr>
              <a:spLocks/>
            </p:cNvSpPr>
            <p:nvPr/>
          </p:nvSpPr>
          <p:spPr bwMode="auto">
            <a:xfrm>
              <a:off x="9859963" y="481013"/>
              <a:ext cx="274638" cy="163513"/>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4" name="Freeform 22"/>
            <p:cNvSpPr>
              <a:spLocks/>
            </p:cNvSpPr>
            <p:nvPr/>
          </p:nvSpPr>
          <p:spPr bwMode="auto">
            <a:xfrm>
              <a:off x="10347326" y="234950"/>
              <a:ext cx="280988" cy="141288"/>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5" name="Freeform 23"/>
            <p:cNvSpPr>
              <a:spLocks/>
            </p:cNvSpPr>
            <p:nvPr/>
          </p:nvSpPr>
          <p:spPr bwMode="auto">
            <a:xfrm>
              <a:off x="10852151" y="76200"/>
              <a:ext cx="142875" cy="61913"/>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6" name="Freeform 24"/>
            <p:cNvSpPr>
              <a:spLocks/>
            </p:cNvSpPr>
            <p:nvPr/>
          </p:nvSpPr>
          <p:spPr bwMode="auto">
            <a:xfrm>
              <a:off x="6034088" y="6694488"/>
              <a:ext cx="131763" cy="163513"/>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7" name="Freeform 25"/>
            <p:cNvSpPr>
              <a:spLocks/>
            </p:cNvSpPr>
            <p:nvPr/>
          </p:nvSpPr>
          <p:spPr bwMode="auto">
            <a:xfrm>
              <a:off x="6043613" y="6130925"/>
              <a:ext cx="125413" cy="31591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8" name="Freeform 26"/>
            <p:cNvSpPr>
              <a:spLocks/>
            </p:cNvSpPr>
            <p:nvPr/>
          </p:nvSpPr>
          <p:spPr bwMode="auto">
            <a:xfrm>
              <a:off x="5989638" y="5568950"/>
              <a:ext cx="146050" cy="322263"/>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9" name="Freeform 27"/>
            <p:cNvSpPr>
              <a:spLocks/>
            </p:cNvSpPr>
            <p:nvPr/>
          </p:nvSpPr>
          <p:spPr bwMode="auto">
            <a:xfrm>
              <a:off x="5888038" y="5011738"/>
              <a:ext cx="161925" cy="327025"/>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0" name="Freeform 28"/>
            <p:cNvSpPr>
              <a:spLocks/>
            </p:cNvSpPr>
            <p:nvPr/>
          </p:nvSpPr>
          <p:spPr bwMode="auto">
            <a:xfrm>
              <a:off x="5738813" y="4468813"/>
              <a:ext cx="179388" cy="325438"/>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1" name="Freeform 29"/>
            <p:cNvSpPr>
              <a:spLocks/>
            </p:cNvSpPr>
            <p:nvPr/>
          </p:nvSpPr>
          <p:spPr bwMode="auto">
            <a:xfrm>
              <a:off x="5545138" y="3941763"/>
              <a:ext cx="195263" cy="320675"/>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2" name="Freeform 30"/>
            <p:cNvSpPr>
              <a:spLocks/>
            </p:cNvSpPr>
            <p:nvPr/>
          </p:nvSpPr>
          <p:spPr bwMode="auto">
            <a:xfrm>
              <a:off x="5305426" y="3433763"/>
              <a:ext cx="209550" cy="312738"/>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3" name="Freeform 31"/>
            <p:cNvSpPr>
              <a:spLocks/>
            </p:cNvSpPr>
            <p:nvPr/>
          </p:nvSpPr>
          <p:spPr bwMode="auto">
            <a:xfrm>
              <a:off x="5022851" y="2949575"/>
              <a:ext cx="223838" cy="301625"/>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4" name="Freeform 32"/>
            <p:cNvSpPr>
              <a:spLocks/>
            </p:cNvSpPr>
            <p:nvPr/>
          </p:nvSpPr>
          <p:spPr bwMode="auto">
            <a:xfrm>
              <a:off x="4697413" y="2495550"/>
              <a:ext cx="236538" cy="285750"/>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5" name="Freeform 33"/>
            <p:cNvSpPr>
              <a:spLocks/>
            </p:cNvSpPr>
            <p:nvPr/>
          </p:nvSpPr>
          <p:spPr bwMode="auto">
            <a:xfrm>
              <a:off x="4335463" y="2070100"/>
              <a:ext cx="247650" cy="268288"/>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6" name="Freeform 34"/>
            <p:cNvSpPr>
              <a:spLocks/>
            </p:cNvSpPr>
            <p:nvPr/>
          </p:nvSpPr>
          <p:spPr bwMode="auto">
            <a:xfrm>
              <a:off x="3937001" y="1679575"/>
              <a:ext cx="258763" cy="247650"/>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7" name="Freeform 35"/>
            <p:cNvSpPr>
              <a:spLocks/>
            </p:cNvSpPr>
            <p:nvPr/>
          </p:nvSpPr>
          <p:spPr bwMode="auto">
            <a:xfrm>
              <a:off x="3508376" y="1320800"/>
              <a:ext cx="268288" cy="225425"/>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8" name="Freeform 36"/>
            <p:cNvSpPr>
              <a:spLocks/>
            </p:cNvSpPr>
            <p:nvPr/>
          </p:nvSpPr>
          <p:spPr bwMode="auto">
            <a:xfrm>
              <a:off x="3054351" y="996950"/>
              <a:ext cx="274638" cy="203200"/>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9" name="Freeform 37"/>
            <p:cNvSpPr>
              <a:spLocks/>
            </p:cNvSpPr>
            <p:nvPr/>
          </p:nvSpPr>
          <p:spPr bwMode="auto">
            <a:xfrm>
              <a:off x="2576513" y="708025"/>
              <a:ext cx="280988" cy="177800"/>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0" name="Freeform 38"/>
            <p:cNvSpPr>
              <a:spLocks/>
            </p:cNvSpPr>
            <p:nvPr/>
          </p:nvSpPr>
          <p:spPr bwMode="auto">
            <a:xfrm>
              <a:off x="2081213" y="449263"/>
              <a:ext cx="285750" cy="155575"/>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1" name="Freeform 39"/>
            <p:cNvSpPr>
              <a:spLocks/>
            </p:cNvSpPr>
            <p:nvPr/>
          </p:nvSpPr>
          <p:spPr bwMode="auto">
            <a:xfrm>
              <a:off x="1570038" y="222250"/>
              <a:ext cx="290513" cy="131763"/>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2" name="Freeform 40"/>
            <p:cNvSpPr>
              <a:spLocks/>
            </p:cNvSpPr>
            <p:nvPr/>
          </p:nvSpPr>
          <p:spPr bwMode="auto">
            <a:xfrm>
              <a:off x="1195388" y="76200"/>
              <a:ext cx="144463" cy="55563"/>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grpSp>
      <p:grpSp>
        <p:nvGrpSpPr>
          <p:cNvPr id="2" name="Group 1"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1673288" y="4916515"/>
            <a:ext cx="865206" cy="865206"/>
            <a:chOff x="1223341" y="5006900"/>
            <a:chExt cx="1079293" cy="1079293"/>
          </a:xfrm>
        </p:grpSpPr>
        <p:sp>
          <p:nvSpPr>
            <p:cNvPr id="46" name="Oval 45"/>
            <p:cNvSpPr/>
            <p:nvPr/>
          </p:nvSpPr>
          <p:spPr>
            <a:xfrm>
              <a:off x="1223341" y="5006900"/>
              <a:ext cx="1079293" cy="107929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47" name="Group 46"/>
            <p:cNvGrpSpPr/>
            <p:nvPr/>
          </p:nvGrpSpPr>
          <p:grpSpPr>
            <a:xfrm>
              <a:off x="1650037" y="5250908"/>
              <a:ext cx="225900" cy="574722"/>
              <a:chOff x="4422775" y="2198688"/>
              <a:chExt cx="292100" cy="742950"/>
            </a:xfrm>
            <a:solidFill>
              <a:schemeClr val="tx1">
                <a:lumMod val="85000"/>
                <a:lumOff val="15000"/>
              </a:schemeClr>
            </a:solidFill>
          </p:grpSpPr>
          <p:sp>
            <p:nvSpPr>
              <p:cNvPr id="48"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49"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grpSp>
        <p:nvGrpSpPr>
          <p:cNvPr id="44" name="Group 4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9018413" y="4916515"/>
            <a:ext cx="865206" cy="865206"/>
            <a:chOff x="8568466" y="5006900"/>
            <a:chExt cx="1079293" cy="1079293"/>
          </a:xfrm>
        </p:grpSpPr>
        <p:sp>
          <p:nvSpPr>
            <p:cNvPr id="52" name="Oval 51"/>
            <p:cNvSpPr/>
            <p:nvPr/>
          </p:nvSpPr>
          <p:spPr>
            <a:xfrm>
              <a:off x="8568466" y="5006900"/>
              <a:ext cx="1079293" cy="107929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57" name="Group 56"/>
            <p:cNvGrpSpPr/>
            <p:nvPr/>
          </p:nvGrpSpPr>
          <p:grpSpPr>
            <a:xfrm>
              <a:off x="8978985" y="5255220"/>
              <a:ext cx="258253" cy="557116"/>
              <a:chOff x="4395788" y="2198688"/>
              <a:chExt cx="344488" cy="742951"/>
            </a:xfrm>
            <a:solidFill>
              <a:srgbClr val="262626"/>
            </a:solidFill>
          </p:grpSpPr>
          <p:sp>
            <p:nvSpPr>
              <p:cNvPr id="58" name="Oval 57"/>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5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sp>
        <p:nvSpPr>
          <p:cNvPr id="43" name="e7d195523061f1c0"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hidden="1"/>
          <p:cNvSpPr txBox="1"/>
          <p:nvPr/>
        </p:nvSpPr>
        <p:spPr>
          <a:xfrm>
            <a:off x="-355600" y="1803400"/>
            <a:ext cx="262251" cy="1016000"/>
          </a:xfrm>
          <a:prstGeom prst="rect">
            <a:avLst/>
          </a:prstGeom>
          <a:noFill/>
        </p:spPr>
        <p:txBody>
          <a:bodyPr vert="wordArtVert" rtlCol="0">
            <a:spAutoFit/>
          </a:bodyPr>
          <a:lstStyle/>
          <a:p>
            <a:r>
              <a:rPr lang="en-US" altLang="zh-CN" sz="100" smtClean="0"/>
              <a:t>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a:t>
            </a:r>
            <a:endParaRPr lang="zh-CN" altLang="en-US" sz="100"/>
          </a:p>
        </p:txBody>
      </p:sp>
      <p:grpSp>
        <p:nvGrpSpPr>
          <p:cNvPr id="61" name="组合 60"/>
          <p:cNvGrpSpPr/>
          <p:nvPr/>
        </p:nvGrpSpPr>
        <p:grpSpPr>
          <a:xfrm>
            <a:off x="4435363" y="1937552"/>
            <a:ext cx="3540752" cy="988559"/>
            <a:chOff x="1301855" y="3421483"/>
            <a:chExt cx="3540752" cy="988559"/>
          </a:xfrm>
        </p:grpSpPr>
        <p:sp>
          <p:nvSpPr>
            <p:cNvPr id="62" name="矩形 61"/>
            <p:cNvSpPr/>
            <p:nvPr/>
          </p:nvSpPr>
          <p:spPr>
            <a:xfrm>
              <a:off x="1301855" y="3800644"/>
              <a:ext cx="354075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a:t>
              </a:r>
              <a:r>
                <a:rPr lang="zh-CN" altLang="en-US" sz="1400" dirty="0" smtClean="0">
                  <a:solidFill>
                    <a:schemeClr val="tx1">
                      <a:lumMod val="50000"/>
                      <a:lumOff val="50000"/>
                    </a:schemeClr>
                  </a:solidFill>
                  <a:latin typeface="+mn-ea"/>
                </a:rPr>
                <a:t>胶片</a:t>
              </a:r>
              <a:endParaRPr lang="zh-CN" altLang="en-US" sz="1400" dirty="0">
                <a:solidFill>
                  <a:schemeClr val="tx1">
                    <a:lumMod val="50000"/>
                    <a:lumOff val="50000"/>
                  </a:schemeClr>
                </a:solidFill>
                <a:latin typeface="+mn-ea"/>
              </a:endParaRPr>
            </a:p>
          </p:txBody>
        </p:sp>
        <p:sp>
          <p:nvSpPr>
            <p:cNvPr id="65" name="矩形 64"/>
            <p:cNvSpPr/>
            <p:nvPr/>
          </p:nvSpPr>
          <p:spPr>
            <a:xfrm>
              <a:off x="1951243" y="3421483"/>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n-ea"/>
                </a:rPr>
                <a:t>标题文字添加</a:t>
              </a:r>
            </a:p>
          </p:txBody>
        </p:sp>
      </p:grpSp>
      <p:sp>
        <p:nvSpPr>
          <p:cNvPr id="66" name="矩形 65"/>
          <p:cNvSpPr/>
          <p:nvPr/>
        </p:nvSpPr>
        <p:spPr>
          <a:xfrm>
            <a:off x="2242292"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sp>
        <p:nvSpPr>
          <p:cNvPr id="67" name="矩形 66"/>
          <p:cNvSpPr/>
          <p:nvPr/>
        </p:nvSpPr>
        <p:spPr>
          <a:xfrm>
            <a:off x="9690831"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grpSp>
        <p:nvGrpSpPr>
          <p:cNvPr id="63" name="组合 62"/>
          <p:cNvGrpSpPr/>
          <p:nvPr/>
        </p:nvGrpSpPr>
        <p:grpSpPr>
          <a:xfrm>
            <a:off x="3320458" y="333481"/>
            <a:ext cx="5572519" cy="790421"/>
            <a:chOff x="1679798" y="438128"/>
            <a:chExt cx="5572519" cy="790421"/>
          </a:xfrm>
        </p:grpSpPr>
        <p:sp>
          <p:nvSpPr>
            <p:cNvPr id="64" name="文本框 6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8" name="文本框 6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2282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p:cTn id="33" dur="500" fill="hold"/>
                                        <p:tgtEl>
                                          <p:spTgt spid="66"/>
                                        </p:tgtEl>
                                        <p:attrNameLst>
                                          <p:attrName>ppt_w</p:attrName>
                                        </p:attrNameLst>
                                      </p:cBhvr>
                                      <p:tavLst>
                                        <p:tav tm="0">
                                          <p:val>
                                            <p:fltVal val="0"/>
                                          </p:val>
                                        </p:tav>
                                        <p:tav tm="100000">
                                          <p:val>
                                            <p:strVal val="#ppt_w"/>
                                          </p:val>
                                        </p:tav>
                                      </p:tavLst>
                                    </p:anim>
                                    <p:anim calcmode="lin" valueType="num">
                                      <p:cBhvr>
                                        <p:cTn id="34" dur="500" fill="hold"/>
                                        <p:tgtEl>
                                          <p:spTgt spid="66"/>
                                        </p:tgtEl>
                                        <p:attrNameLst>
                                          <p:attrName>ppt_h</p:attrName>
                                        </p:attrNameLst>
                                      </p:cBhvr>
                                      <p:tavLst>
                                        <p:tav tm="0">
                                          <p:val>
                                            <p:fltVal val="0"/>
                                          </p:val>
                                        </p:tav>
                                        <p:tav tm="100000">
                                          <p:val>
                                            <p:strVal val="#ppt_h"/>
                                          </p:val>
                                        </p:tav>
                                      </p:tavLst>
                                    </p:anim>
                                    <p:animEffect transition="in" filter="fade">
                                      <p:cBhvr>
                                        <p:cTn id="35" dur="500"/>
                                        <p:tgtEl>
                                          <p:spTgt spid="6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p:cTn id="38" dur="500" fill="hold"/>
                                        <p:tgtEl>
                                          <p:spTgt spid="67"/>
                                        </p:tgtEl>
                                        <p:attrNameLst>
                                          <p:attrName>ppt_w</p:attrName>
                                        </p:attrNameLst>
                                      </p:cBhvr>
                                      <p:tavLst>
                                        <p:tav tm="0">
                                          <p:val>
                                            <p:fltVal val="0"/>
                                          </p:val>
                                        </p:tav>
                                        <p:tav tm="100000">
                                          <p:val>
                                            <p:strVal val="#ppt_w"/>
                                          </p:val>
                                        </p:tav>
                                      </p:tavLst>
                                    </p:anim>
                                    <p:anim calcmode="lin" valueType="num">
                                      <p:cBhvr>
                                        <p:cTn id="39" dur="500" fill="hold"/>
                                        <p:tgtEl>
                                          <p:spTgt spid="67"/>
                                        </p:tgtEl>
                                        <p:attrNameLst>
                                          <p:attrName>ppt_h</p:attrName>
                                        </p:attrNameLst>
                                      </p:cBhvr>
                                      <p:tavLst>
                                        <p:tav tm="0">
                                          <p:val>
                                            <p:fltVal val="0"/>
                                          </p:val>
                                        </p:tav>
                                        <p:tav tm="100000">
                                          <p:val>
                                            <p:strVal val="#ppt_h"/>
                                          </p:val>
                                        </p:tav>
                                      </p:tavLst>
                                    </p:anim>
                                    <p:animEffect transition="in" filter="fade">
                                      <p:cBhvr>
                                        <p:cTn id="40" dur="500"/>
                                        <p:tgtEl>
                                          <p:spTgt spid="67"/>
                                        </p:tgtEl>
                                      </p:cBhvr>
                                    </p:animEffect>
                                  </p:childTnLst>
                                </p:cTn>
                              </p:par>
                            </p:childTnLst>
                          </p:cTn>
                        </p:par>
                        <p:par>
                          <p:cTn id="41" fill="hold">
                            <p:stCondLst>
                              <p:cond delay="1500"/>
                            </p:stCondLst>
                            <p:childTnLst>
                              <p:par>
                                <p:cTn id="42" presetID="14" presetClass="entr" presetSubtype="1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randombar(horizontal)">
                                      <p:cBhvr>
                                        <p:cTn id="4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7d195523061f1c0" descr="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 hidden="1"/>
          <p:cNvSpPr txBox="1"/>
          <p:nvPr/>
        </p:nvSpPr>
        <p:spPr>
          <a:xfrm>
            <a:off x="-474134" y="2404533"/>
            <a:ext cx="317779" cy="1354667"/>
          </a:xfrm>
          <a:prstGeom prst="rect">
            <a:avLst/>
          </a:prstGeom>
          <a:noFill/>
        </p:spPr>
        <p:txBody>
          <a:bodyPr vert="wordArtVert" rtlCol="0">
            <a:spAutoFit/>
          </a:bodyPr>
          <a:lstStyle/>
          <a:p>
            <a:r>
              <a:rPr lang="en-US" altLang="zh-CN" sz="133"/>
              <a:t>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a:t>
            </a:r>
            <a:endParaRPr lang="zh-CN" altLang="en-US" sz="133"/>
          </a:p>
        </p:txBody>
      </p:sp>
      <p:grpSp>
        <p:nvGrpSpPr>
          <p:cNvPr id="13" name="组合 12"/>
          <p:cNvGrpSpPr/>
          <p:nvPr/>
        </p:nvGrpSpPr>
        <p:grpSpPr>
          <a:xfrm>
            <a:off x="1052797" y="4137487"/>
            <a:ext cx="2241975" cy="1321457"/>
            <a:chOff x="1951243" y="3325188"/>
            <a:chExt cx="2241975" cy="1321457"/>
          </a:xfrm>
        </p:grpSpPr>
        <p:sp>
          <p:nvSpPr>
            <p:cNvPr id="14" name="矩形 13"/>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15" name="矩形 14"/>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7" name="组合 6"/>
          <p:cNvGrpSpPr/>
          <p:nvPr/>
        </p:nvGrpSpPr>
        <p:grpSpPr>
          <a:xfrm>
            <a:off x="902178" y="3326824"/>
            <a:ext cx="10413462" cy="519065"/>
            <a:chOff x="1391477" y="3148409"/>
            <a:chExt cx="9435019" cy="470294"/>
          </a:xfrm>
        </p:grpSpPr>
        <p:sp>
          <p:nvSpPr>
            <p:cNvPr id="16" name="Rectangle 62"/>
            <p:cNvSpPr/>
            <p:nvPr/>
          </p:nvSpPr>
          <p:spPr>
            <a:xfrm flipV="1">
              <a:off x="8522208" y="3148410"/>
              <a:ext cx="2304288" cy="46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7" name="Rectangle 63"/>
            <p:cNvSpPr/>
            <p:nvPr/>
          </p:nvSpPr>
          <p:spPr>
            <a:xfrm flipV="1">
              <a:off x="6144037" y="3148409"/>
              <a:ext cx="2305750" cy="46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8" name="Rectangle 64"/>
            <p:cNvSpPr/>
            <p:nvPr/>
          </p:nvSpPr>
          <p:spPr>
            <a:xfrm flipV="1">
              <a:off x="3769680" y="3148411"/>
              <a:ext cx="2302603" cy="4702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9" name="Rectangle 65"/>
            <p:cNvSpPr/>
            <p:nvPr/>
          </p:nvSpPr>
          <p:spPr>
            <a:xfrm flipV="1">
              <a:off x="1391477" y="3148410"/>
              <a:ext cx="2304256" cy="46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grpSp>
        <p:nvGrpSpPr>
          <p:cNvPr id="25" name="组合 24"/>
          <p:cNvGrpSpPr/>
          <p:nvPr/>
        </p:nvGrpSpPr>
        <p:grpSpPr>
          <a:xfrm>
            <a:off x="3620151" y="4137487"/>
            <a:ext cx="2241975" cy="1321457"/>
            <a:chOff x="1951243" y="3325188"/>
            <a:chExt cx="2241975" cy="1321457"/>
          </a:xfrm>
        </p:grpSpPr>
        <p:sp>
          <p:nvSpPr>
            <p:cNvPr id="26" name="矩形 25"/>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27" name="矩形 26"/>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28" name="组合 27"/>
          <p:cNvGrpSpPr/>
          <p:nvPr/>
        </p:nvGrpSpPr>
        <p:grpSpPr>
          <a:xfrm>
            <a:off x="6297739" y="4137487"/>
            <a:ext cx="2241975" cy="1321457"/>
            <a:chOff x="1951243" y="3325188"/>
            <a:chExt cx="2241975" cy="1321457"/>
          </a:xfrm>
        </p:grpSpPr>
        <p:sp>
          <p:nvSpPr>
            <p:cNvPr id="29" name="矩形 28"/>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0" name="矩形 29"/>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31" name="组合 30"/>
          <p:cNvGrpSpPr/>
          <p:nvPr/>
        </p:nvGrpSpPr>
        <p:grpSpPr>
          <a:xfrm>
            <a:off x="8923027" y="4137487"/>
            <a:ext cx="2241975" cy="1321457"/>
            <a:chOff x="1951243" y="3325188"/>
            <a:chExt cx="2241975" cy="1321457"/>
          </a:xfrm>
        </p:grpSpPr>
        <p:sp>
          <p:nvSpPr>
            <p:cNvPr id="32" name="矩形 31"/>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3" name="矩形 32"/>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pic>
        <p:nvPicPr>
          <p:cNvPr id="36" name="图片占位符 3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902179" y="2167931"/>
            <a:ext cx="2543215" cy="1571209"/>
          </a:xfrm>
        </p:spPr>
      </p:pic>
      <p:pic>
        <p:nvPicPr>
          <p:cNvPr id="37" name="图片占位符 36"/>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a:xfrm>
            <a:off x="3526097" y="2171146"/>
            <a:ext cx="2543215" cy="1574758"/>
          </a:xfrm>
        </p:spPr>
      </p:pic>
      <p:pic>
        <p:nvPicPr>
          <p:cNvPr id="38" name="图片占位符 37"/>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6149244" y="2171700"/>
            <a:ext cx="2543215" cy="1571209"/>
          </a:xfrm>
        </p:spPr>
      </p:pic>
      <p:pic>
        <p:nvPicPr>
          <p:cNvPr id="39" name="图片占位符 38"/>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a:xfrm>
            <a:off x="8774988" y="2167931"/>
            <a:ext cx="2542301" cy="1571209"/>
          </a:xfrm>
        </p:spPr>
      </p:pic>
      <p:grpSp>
        <p:nvGrpSpPr>
          <p:cNvPr id="34" name="组合 33"/>
          <p:cNvGrpSpPr/>
          <p:nvPr/>
        </p:nvGrpSpPr>
        <p:grpSpPr>
          <a:xfrm>
            <a:off x="3320458" y="333481"/>
            <a:ext cx="5572519" cy="790421"/>
            <a:chOff x="1679798" y="438128"/>
            <a:chExt cx="5572519" cy="790421"/>
          </a:xfrm>
        </p:grpSpPr>
        <p:sp>
          <p:nvSpPr>
            <p:cNvPr id="35" name="文本框 3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115705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58992" y="3032760"/>
            <a:ext cx="1669098" cy="1669098"/>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763911" y="3032760"/>
            <a:ext cx="1669098" cy="1669098"/>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7010221" y="3032760"/>
            <a:ext cx="1669098" cy="1669098"/>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3512681" y="3032760"/>
            <a:ext cx="1669098" cy="1669098"/>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5261451" y="3032760"/>
            <a:ext cx="1669098" cy="1669098"/>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32" name="组合 31"/>
          <p:cNvGrpSpPr/>
          <p:nvPr/>
        </p:nvGrpSpPr>
        <p:grpSpPr>
          <a:xfrm>
            <a:off x="1308534" y="4986497"/>
            <a:ext cx="2463386" cy="838460"/>
            <a:chOff x="1749404" y="2091953"/>
            <a:chExt cx="2463386" cy="838460"/>
          </a:xfrm>
        </p:grpSpPr>
        <p:sp>
          <p:nvSpPr>
            <p:cNvPr id="33"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34"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38" name="组合 37"/>
          <p:cNvGrpSpPr/>
          <p:nvPr/>
        </p:nvGrpSpPr>
        <p:grpSpPr>
          <a:xfrm>
            <a:off x="4864307" y="4986497"/>
            <a:ext cx="2463386" cy="838460"/>
            <a:chOff x="1749404" y="2091953"/>
            <a:chExt cx="2463386" cy="838460"/>
          </a:xfrm>
        </p:grpSpPr>
        <p:sp>
          <p:nvSpPr>
            <p:cNvPr id="39"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0"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1" name="组合 40"/>
          <p:cNvGrpSpPr/>
          <p:nvPr/>
        </p:nvGrpSpPr>
        <p:grpSpPr>
          <a:xfrm>
            <a:off x="8361848" y="4986497"/>
            <a:ext cx="2463386" cy="838460"/>
            <a:chOff x="1749404" y="2091953"/>
            <a:chExt cx="2463386" cy="838460"/>
          </a:xfrm>
        </p:grpSpPr>
        <p:sp>
          <p:nvSpPr>
            <p:cNvPr id="42"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3"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4" name="组合 43"/>
          <p:cNvGrpSpPr/>
          <p:nvPr/>
        </p:nvGrpSpPr>
        <p:grpSpPr>
          <a:xfrm>
            <a:off x="3115537" y="1809867"/>
            <a:ext cx="2463386" cy="838460"/>
            <a:chOff x="1749404" y="2091953"/>
            <a:chExt cx="2463386" cy="838460"/>
          </a:xfrm>
        </p:grpSpPr>
        <p:sp>
          <p:nvSpPr>
            <p:cNvPr id="45"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6"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7" name="组合 46"/>
          <p:cNvGrpSpPr/>
          <p:nvPr/>
        </p:nvGrpSpPr>
        <p:grpSpPr>
          <a:xfrm>
            <a:off x="6613077" y="1809867"/>
            <a:ext cx="2463386" cy="838460"/>
            <a:chOff x="1749404" y="2091953"/>
            <a:chExt cx="2463386" cy="838460"/>
          </a:xfrm>
        </p:grpSpPr>
        <p:sp>
          <p:nvSpPr>
            <p:cNvPr id="48"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9"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50" name="组合 49"/>
          <p:cNvGrpSpPr/>
          <p:nvPr/>
        </p:nvGrpSpPr>
        <p:grpSpPr>
          <a:xfrm>
            <a:off x="3320458" y="333481"/>
            <a:ext cx="5572519" cy="790421"/>
            <a:chOff x="1679798" y="438128"/>
            <a:chExt cx="5572519" cy="790421"/>
          </a:xfrm>
        </p:grpSpPr>
        <p:sp>
          <p:nvSpPr>
            <p:cNvPr id="51" name="文本框 5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2" name="文本框 5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7928278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2" presetClass="entr" presetSubtype="1" decel="10000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750" fill="hold"/>
                                        <p:tgtEl>
                                          <p:spTgt spid="44"/>
                                        </p:tgtEl>
                                        <p:attrNameLst>
                                          <p:attrName>ppt_x</p:attrName>
                                        </p:attrNameLst>
                                      </p:cBhvr>
                                      <p:tavLst>
                                        <p:tav tm="0">
                                          <p:val>
                                            <p:strVal val="#ppt_x"/>
                                          </p:val>
                                        </p:tav>
                                        <p:tav tm="100000">
                                          <p:val>
                                            <p:strVal val="#ppt_x"/>
                                          </p:val>
                                        </p:tav>
                                      </p:tavLst>
                                    </p:anim>
                                    <p:anim calcmode="lin" valueType="num">
                                      <p:cBhvr additive="base">
                                        <p:cTn id="34" dur="750" fill="hold"/>
                                        <p:tgtEl>
                                          <p:spTgt spid="44"/>
                                        </p:tgtEl>
                                        <p:attrNameLst>
                                          <p:attrName>ppt_y</p:attrName>
                                        </p:attrNameLst>
                                      </p:cBhvr>
                                      <p:tavLst>
                                        <p:tav tm="0">
                                          <p:val>
                                            <p:strVal val="0-#ppt_h/2"/>
                                          </p:val>
                                        </p:tav>
                                        <p:tav tm="100000">
                                          <p:val>
                                            <p:strVal val="#ppt_y"/>
                                          </p:val>
                                        </p:tav>
                                      </p:tavLst>
                                    </p:anim>
                                  </p:childTnLst>
                                </p:cTn>
                              </p:par>
                              <p:par>
                                <p:cTn id="35" presetID="2" presetClass="entr" presetSubtype="1" decel="10000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750" fill="hold"/>
                                        <p:tgtEl>
                                          <p:spTgt spid="47"/>
                                        </p:tgtEl>
                                        <p:attrNameLst>
                                          <p:attrName>ppt_x</p:attrName>
                                        </p:attrNameLst>
                                      </p:cBhvr>
                                      <p:tavLst>
                                        <p:tav tm="0">
                                          <p:val>
                                            <p:strVal val="#ppt_x"/>
                                          </p:val>
                                        </p:tav>
                                        <p:tav tm="100000">
                                          <p:val>
                                            <p:strVal val="#ppt_x"/>
                                          </p:val>
                                        </p:tav>
                                      </p:tavLst>
                                    </p:anim>
                                    <p:anim calcmode="lin" valueType="num">
                                      <p:cBhvr additive="base">
                                        <p:cTn id="38" dur="750" fill="hold"/>
                                        <p:tgtEl>
                                          <p:spTgt spid="47"/>
                                        </p:tgtEl>
                                        <p:attrNameLst>
                                          <p:attrName>ppt_y</p:attrName>
                                        </p:attrNameLst>
                                      </p:cBhvr>
                                      <p:tavLst>
                                        <p:tav tm="0">
                                          <p:val>
                                            <p:strVal val="0-#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750" fill="hold"/>
                                        <p:tgtEl>
                                          <p:spTgt spid="32"/>
                                        </p:tgtEl>
                                        <p:attrNameLst>
                                          <p:attrName>ppt_x</p:attrName>
                                        </p:attrNameLst>
                                      </p:cBhvr>
                                      <p:tavLst>
                                        <p:tav tm="0">
                                          <p:val>
                                            <p:strVal val="#ppt_x"/>
                                          </p:val>
                                        </p:tav>
                                        <p:tav tm="100000">
                                          <p:val>
                                            <p:strVal val="#ppt_x"/>
                                          </p:val>
                                        </p:tav>
                                      </p:tavLst>
                                    </p:anim>
                                    <p:anim calcmode="lin" valueType="num">
                                      <p:cBhvr additive="base">
                                        <p:cTn id="42" dur="75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750" fill="hold"/>
                                        <p:tgtEl>
                                          <p:spTgt spid="38"/>
                                        </p:tgtEl>
                                        <p:attrNameLst>
                                          <p:attrName>ppt_x</p:attrName>
                                        </p:attrNameLst>
                                      </p:cBhvr>
                                      <p:tavLst>
                                        <p:tav tm="0">
                                          <p:val>
                                            <p:strVal val="#ppt_x"/>
                                          </p:val>
                                        </p:tav>
                                        <p:tav tm="100000">
                                          <p:val>
                                            <p:strVal val="#ppt_x"/>
                                          </p:val>
                                        </p:tav>
                                      </p:tavLst>
                                    </p:anim>
                                    <p:anim calcmode="lin" valueType="num">
                                      <p:cBhvr additive="base">
                                        <p:cTn id="46" dur="75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750" fill="hold"/>
                                        <p:tgtEl>
                                          <p:spTgt spid="41"/>
                                        </p:tgtEl>
                                        <p:attrNameLst>
                                          <p:attrName>ppt_x</p:attrName>
                                        </p:attrNameLst>
                                      </p:cBhvr>
                                      <p:tavLst>
                                        <p:tav tm="0">
                                          <p:val>
                                            <p:strVal val="#ppt_x"/>
                                          </p:val>
                                        </p:tav>
                                        <p:tav tm="100000">
                                          <p:val>
                                            <p:strVal val="#ppt_x"/>
                                          </p:val>
                                        </p:tav>
                                      </p:tavLst>
                                    </p:anim>
                                    <p:anim calcmode="lin" valueType="num">
                                      <p:cBhvr additive="base">
                                        <p:cTn id="50" dur="7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95325" y="2170339"/>
            <a:ext cx="1994107" cy="3526971"/>
            <a:chOff x="695325" y="2170339"/>
            <a:chExt cx="1994107" cy="3526971"/>
          </a:xfrm>
        </p:grpSpPr>
        <p:grpSp>
          <p:nvGrpSpPr>
            <p:cNvPr id="7" name="组合 6"/>
            <p:cNvGrpSpPr/>
            <p:nvPr/>
          </p:nvGrpSpPr>
          <p:grpSpPr>
            <a:xfrm>
              <a:off x="695325" y="2170339"/>
              <a:ext cx="1959429" cy="3526971"/>
              <a:chOff x="1219199" y="1915886"/>
              <a:chExt cx="1959429" cy="3526971"/>
            </a:xfrm>
          </p:grpSpPr>
          <p:cxnSp>
            <p:nvCxnSpPr>
              <p:cNvPr id="4" name="直接连接符 3"/>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9"/>
            <p:cNvSpPr txBox="1"/>
            <p:nvPr/>
          </p:nvSpPr>
          <p:spPr>
            <a:xfrm>
              <a:off x="767896"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9" name="文本框 18"/>
            <p:cNvSpPr txBox="1"/>
            <p:nvPr/>
          </p:nvSpPr>
          <p:spPr>
            <a:xfrm>
              <a:off x="767896"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7" name="椭圆 28"/>
            <p:cNvSpPr/>
            <p:nvPr/>
          </p:nvSpPr>
          <p:spPr>
            <a:xfrm>
              <a:off x="862240" y="2221251"/>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TextBox 19"/>
            <p:cNvSpPr txBox="1"/>
            <p:nvPr/>
          </p:nvSpPr>
          <p:spPr>
            <a:xfrm>
              <a:off x="806808"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2" name="组合 41"/>
          <p:cNvGrpSpPr/>
          <p:nvPr/>
        </p:nvGrpSpPr>
        <p:grpSpPr>
          <a:xfrm>
            <a:off x="3642632" y="2170339"/>
            <a:ext cx="1996986" cy="3526971"/>
            <a:chOff x="3642632" y="2170339"/>
            <a:chExt cx="1996986" cy="3526971"/>
          </a:xfrm>
        </p:grpSpPr>
        <p:grpSp>
          <p:nvGrpSpPr>
            <p:cNvPr id="8" name="组合 7"/>
            <p:cNvGrpSpPr/>
            <p:nvPr/>
          </p:nvGrpSpPr>
          <p:grpSpPr>
            <a:xfrm>
              <a:off x="3642632" y="2170339"/>
              <a:ext cx="1959429" cy="3526971"/>
              <a:chOff x="1219199" y="1915886"/>
              <a:chExt cx="1959429" cy="3526971"/>
            </a:xfrm>
          </p:grpSpPr>
          <p:cxnSp>
            <p:nvCxnSpPr>
              <p:cNvPr id="9" name="直接连接符 8"/>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19"/>
            <p:cNvSpPr txBox="1"/>
            <p:nvPr/>
          </p:nvSpPr>
          <p:spPr>
            <a:xfrm>
              <a:off x="371808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2" name="文本框 21"/>
            <p:cNvSpPr txBox="1"/>
            <p:nvPr/>
          </p:nvSpPr>
          <p:spPr>
            <a:xfrm>
              <a:off x="371808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8" name="椭圆 29"/>
            <p:cNvSpPr/>
            <p:nvPr/>
          </p:nvSpPr>
          <p:spPr>
            <a:xfrm>
              <a:off x="3809547" y="2290508"/>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TextBox 19"/>
            <p:cNvSpPr txBox="1"/>
            <p:nvPr/>
          </p:nvSpPr>
          <p:spPr>
            <a:xfrm>
              <a:off x="375699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3" name="组合 42"/>
          <p:cNvGrpSpPr/>
          <p:nvPr/>
        </p:nvGrpSpPr>
        <p:grpSpPr>
          <a:xfrm>
            <a:off x="6589939" y="2170339"/>
            <a:ext cx="1994107" cy="3526971"/>
            <a:chOff x="6589939" y="2170339"/>
            <a:chExt cx="1994107" cy="3526971"/>
          </a:xfrm>
        </p:grpSpPr>
        <p:grpSp>
          <p:nvGrpSpPr>
            <p:cNvPr id="11" name="组合 10"/>
            <p:cNvGrpSpPr/>
            <p:nvPr/>
          </p:nvGrpSpPr>
          <p:grpSpPr>
            <a:xfrm>
              <a:off x="6589939" y="2170339"/>
              <a:ext cx="1959429" cy="3526971"/>
              <a:chOff x="1219199" y="1915886"/>
              <a:chExt cx="1959429" cy="3526971"/>
            </a:xfrm>
          </p:grpSpPr>
          <p:cxnSp>
            <p:nvCxnSpPr>
              <p:cNvPr id="12" name="直接连接符 11"/>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19"/>
            <p:cNvSpPr txBox="1"/>
            <p:nvPr/>
          </p:nvSpPr>
          <p:spPr>
            <a:xfrm>
              <a:off x="6662510"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5" name="文本框 24"/>
            <p:cNvSpPr txBox="1"/>
            <p:nvPr/>
          </p:nvSpPr>
          <p:spPr>
            <a:xfrm>
              <a:off x="6662510"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9" name="椭圆 30"/>
            <p:cNvSpPr/>
            <p:nvPr/>
          </p:nvSpPr>
          <p:spPr>
            <a:xfrm>
              <a:off x="6756854" y="2228975"/>
              <a:ext cx="609600" cy="57525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TextBox 19"/>
            <p:cNvSpPr txBox="1"/>
            <p:nvPr/>
          </p:nvSpPr>
          <p:spPr>
            <a:xfrm>
              <a:off x="6701422"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4" name="组合 43"/>
          <p:cNvGrpSpPr/>
          <p:nvPr/>
        </p:nvGrpSpPr>
        <p:grpSpPr>
          <a:xfrm>
            <a:off x="9537246" y="2170339"/>
            <a:ext cx="1998342" cy="3526971"/>
            <a:chOff x="9537246" y="2170339"/>
            <a:chExt cx="1998342" cy="3526971"/>
          </a:xfrm>
        </p:grpSpPr>
        <p:grpSp>
          <p:nvGrpSpPr>
            <p:cNvPr id="14" name="组合 13"/>
            <p:cNvGrpSpPr/>
            <p:nvPr/>
          </p:nvGrpSpPr>
          <p:grpSpPr>
            <a:xfrm>
              <a:off x="9537246" y="2170339"/>
              <a:ext cx="1959429" cy="3526971"/>
              <a:chOff x="1219199" y="1915886"/>
              <a:chExt cx="1959429" cy="3526971"/>
            </a:xfrm>
          </p:grpSpPr>
          <p:cxnSp>
            <p:nvCxnSpPr>
              <p:cNvPr id="15" name="直接连接符 14"/>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19"/>
            <p:cNvSpPr txBox="1"/>
            <p:nvPr/>
          </p:nvSpPr>
          <p:spPr>
            <a:xfrm>
              <a:off x="961405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8" name="文本框 27"/>
            <p:cNvSpPr txBox="1"/>
            <p:nvPr/>
          </p:nvSpPr>
          <p:spPr>
            <a:xfrm>
              <a:off x="961405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40" name="椭圆 31"/>
            <p:cNvSpPr/>
            <p:nvPr/>
          </p:nvSpPr>
          <p:spPr>
            <a:xfrm>
              <a:off x="9704161" y="2270139"/>
              <a:ext cx="609600" cy="492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TextBox 19"/>
            <p:cNvSpPr txBox="1"/>
            <p:nvPr/>
          </p:nvSpPr>
          <p:spPr>
            <a:xfrm>
              <a:off x="965296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5" name="组合 44"/>
          <p:cNvGrpSpPr/>
          <p:nvPr/>
        </p:nvGrpSpPr>
        <p:grpSpPr>
          <a:xfrm>
            <a:off x="3320458" y="333481"/>
            <a:ext cx="5572519" cy="790421"/>
            <a:chOff x="1679798" y="438128"/>
            <a:chExt cx="5572519" cy="790421"/>
          </a:xfrm>
        </p:grpSpPr>
        <p:sp>
          <p:nvSpPr>
            <p:cNvPr id="46" name="文本框 45"/>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7" name="文本框 46"/>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9614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ppt_x"/>
                                          </p:val>
                                        </p:tav>
                                        <p:tav tm="100000">
                                          <p:val>
                                            <p:strVal val="#ppt_x"/>
                                          </p:val>
                                        </p:tav>
                                      </p:tavLst>
                                    </p:anim>
                                    <p:anim calcmode="lin" valueType="num">
                                      <p:cBhvr additive="base">
                                        <p:cTn id="12" dur="10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000" fill="hold"/>
                                        <p:tgtEl>
                                          <p:spTgt spid="44"/>
                                        </p:tgtEl>
                                        <p:attrNameLst>
                                          <p:attrName>ppt_x</p:attrName>
                                        </p:attrNameLst>
                                      </p:cBhvr>
                                      <p:tavLst>
                                        <p:tav tm="0">
                                          <p:val>
                                            <p:strVal val="#ppt_x"/>
                                          </p:val>
                                        </p:tav>
                                        <p:tav tm="100000">
                                          <p:val>
                                            <p:strVal val="#ppt_x"/>
                                          </p:val>
                                        </p:tav>
                                      </p:tavLst>
                                    </p:anim>
                                    <p:anim calcmode="lin" valueType="num">
                                      <p:cBhvr additive="base">
                                        <p:cTn id="20"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04</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51357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p:cNvSpPr>
          <p:nvPr/>
        </p:nvSpPr>
        <p:spPr bwMode="auto">
          <a:xfrm>
            <a:off x="4952245" y="2810422"/>
            <a:ext cx="2371648" cy="2181384"/>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3" name="Freeform 63"/>
          <p:cNvSpPr>
            <a:spLocks/>
          </p:cNvSpPr>
          <p:nvPr/>
        </p:nvSpPr>
        <p:spPr bwMode="auto">
          <a:xfrm>
            <a:off x="4807345" y="2528720"/>
            <a:ext cx="2809090" cy="2951164"/>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4" name="Freeform 64"/>
          <p:cNvSpPr>
            <a:spLocks/>
          </p:cNvSpPr>
          <p:nvPr/>
        </p:nvSpPr>
        <p:spPr bwMode="auto">
          <a:xfrm>
            <a:off x="4399758" y="2266782"/>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5" name="Freeform 65"/>
          <p:cNvSpPr>
            <a:spLocks/>
          </p:cNvSpPr>
          <p:nvPr/>
        </p:nvSpPr>
        <p:spPr bwMode="auto">
          <a:xfrm>
            <a:off x="7119145" y="2325519"/>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6" name="Line 66"/>
          <p:cNvSpPr>
            <a:spLocks noChangeShapeType="1"/>
          </p:cNvSpPr>
          <p:nvPr/>
        </p:nvSpPr>
        <p:spPr bwMode="auto">
          <a:xfrm>
            <a:off x="7812882" y="3863806"/>
            <a:ext cx="401638"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7" name="Freeform 67"/>
          <p:cNvSpPr>
            <a:spLocks/>
          </p:cNvSpPr>
          <p:nvPr/>
        </p:nvSpPr>
        <p:spPr bwMode="auto">
          <a:xfrm>
            <a:off x="6860382" y="4984581"/>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8" name="Freeform 68"/>
          <p:cNvSpPr>
            <a:spLocks/>
          </p:cNvSpPr>
          <p:nvPr/>
        </p:nvSpPr>
        <p:spPr bwMode="auto">
          <a:xfrm>
            <a:off x="4196557" y="5116344"/>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9" name="Freeform 71"/>
          <p:cNvSpPr>
            <a:spLocks/>
          </p:cNvSpPr>
          <p:nvPr/>
        </p:nvSpPr>
        <p:spPr bwMode="auto">
          <a:xfrm>
            <a:off x="4164033" y="2918390"/>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0" name="Line 72"/>
          <p:cNvSpPr>
            <a:spLocks noChangeShapeType="1"/>
          </p:cNvSpPr>
          <p:nvPr/>
        </p:nvSpPr>
        <p:spPr bwMode="auto">
          <a:xfrm flipH="1" flipV="1">
            <a:off x="5112545" y="2154069"/>
            <a:ext cx="366713" cy="37465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1" name="TextBox 10"/>
          <p:cNvSpPr txBox="1"/>
          <p:nvPr/>
        </p:nvSpPr>
        <p:spPr>
          <a:xfrm>
            <a:off x="5389469" y="3543428"/>
            <a:ext cx="1497205" cy="923330"/>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6000" dirty="0">
                <a:solidFill>
                  <a:schemeClr val="tx1">
                    <a:lumMod val="65000"/>
                    <a:lumOff val="35000"/>
                  </a:schemeClr>
                </a:solidFill>
                <a:ea typeface="微软雅黑" pitchFamily="34" charset="-122"/>
              </a:rPr>
              <a:t>64.8</a:t>
            </a:r>
            <a:endParaRPr lang="zh-CN" altLang="en-US" sz="6000" dirty="0">
              <a:solidFill>
                <a:schemeClr val="tx1">
                  <a:lumMod val="65000"/>
                  <a:lumOff val="35000"/>
                </a:schemeClr>
              </a:solidFill>
              <a:ea typeface="微软雅黑" pitchFamily="34" charset="-122"/>
            </a:endParaRPr>
          </a:p>
        </p:txBody>
      </p:sp>
      <p:sp>
        <p:nvSpPr>
          <p:cNvPr id="12" name="TextBox 11"/>
          <p:cNvSpPr txBox="1"/>
          <p:nvPr/>
        </p:nvSpPr>
        <p:spPr>
          <a:xfrm>
            <a:off x="2762434" y="134021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3" name="TextBox 12"/>
          <p:cNvSpPr txBox="1"/>
          <p:nvPr/>
        </p:nvSpPr>
        <p:spPr>
          <a:xfrm>
            <a:off x="2757805" y="175422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1926043" y="1505733"/>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18.4</a:t>
            </a:r>
            <a:endParaRPr lang="zh-CN" altLang="en-US" sz="2800" dirty="0">
              <a:solidFill>
                <a:schemeClr val="tx1">
                  <a:lumMod val="65000"/>
                  <a:lumOff val="35000"/>
                </a:schemeClr>
              </a:solidFill>
              <a:cs typeface="Arial" pitchFamily="34" charset="0"/>
            </a:endParaRPr>
          </a:p>
        </p:txBody>
      </p:sp>
      <p:sp>
        <p:nvSpPr>
          <p:cNvPr id="15" name="TextBox 14"/>
          <p:cNvSpPr txBox="1"/>
          <p:nvPr/>
        </p:nvSpPr>
        <p:spPr>
          <a:xfrm>
            <a:off x="8921179" y="1916275"/>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TextBox 15"/>
          <p:cNvSpPr txBox="1"/>
          <p:nvPr/>
        </p:nvSpPr>
        <p:spPr>
          <a:xfrm>
            <a:off x="8916550" y="2330291"/>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8217846" y="2079936"/>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7.9</a:t>
            </a:r>
            <a:endParaRPr lang="zh-CN" altLang="en-US" sz="2800" dirty="0">
              <a:solidFill>
                <a:schemeClr val="tx1">
                  <a:lumMod val="65000"/>
                  <a:lumOff val="35000"/>
                </a:schemeClr>
              </a:solidFill>
              <a:cs typeface="Arial" pitchFamily="34" charset="0"/>
            </a:endParaRPr>
          </a:p>
        </p:txBody>
      </p:sp>
      <p:sp>
        <p:nvSpPr>
          <p:cNvPr id="18" name="TextBox 17"/>
          <p:cNvSpPr txBox="1"/>
          <p:nvPr/>
        </p:nvSpPr>
        <p:spPr>
          <a:xfrm>
            <a:off x="9120336" y="3456616"/>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9" name="TextBox 18"/>
          <p:cNvSpPr txBox="1"/>
          <p:nvPr/>
        </p:nvSpPr>
        <p:spPr>
          <a:xfrm>
            <a:off x="9115707" y="3870632"/>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8417002" y="3620277"/>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4.1</a:t>
            </a:r>
            <a:endParaRPr lang="zh-CN" altLang="en-US" sz="2800" dirty="0">
              <a:solidFill>
                <a:schemeClr val="tx1">
                  <a:lumMod val="65000"/>
                  <a:lumOff val="35000"/>
                </a:schemeClr>
              </a:solidFill>
              <a:cs typeface="Arial" pitchFamily="34" charset="0"/>
            </a:endParaRPr>
          </a:p>
        </p:txBody>
      </p:sp>
      <p:sp>
        <p:nvSpPr>
          <p:cNvPr id="21" name="TextBox 20"/>
          <p:cNvSpPr txBox="1"/>
          <p:nvPr/>
        </p:nvSpPr>
        <p:spPr>
          <a:xfrm>
            <a:off x="8938403" y="5246523"/>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2" name="TextBox 21"/>
          <p:cNvSpPr txBox="1"/>
          <p:nvPr/>
        </p:nvSpPr>
        <p:spPr>
          <a:xfrm>
            <a:off x="8933774" y="5660539"/>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8034040" y="5410184"/>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12.2</a:t>
            </a:r>
            <a:endParaRPr lang="zh-CN" altLang="en-US" sz="2800" dirty="0">
              <a:solidFill>
                <a:schemeClr val="tx1">
                  <a:lumMod val="65000"/>
                  <a:lumOff val="35000"/>
                </a:schemeClr>
              </a:solidFill>
              <a:cs typeface="Arial" pitchFamily="34" charset="0"/>
            </a:endParaRPr>
          </a:p>
        </p:txBody>
      </p:sp>
      <p:sp>
        <p:nvSpPr>
          <p:cNvPr id="24" name="TextBox 23"/>
          <p:cNvSpPr txBox="1"/>
          <p:nvPr/>
        </p:nvSpPr>
        <p:spPr>
          <a:xfrm>
            <a:off x="1809611" y="482836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5" name="TextBox 24"/>
          <p:cNvSpPr txBox="1"/>
          <p:nvPr/>
        </p:nvSpPr>
        <p:spPr>
          <a:xfrm>
            <a:off x="1804982" y="524237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978589" y="4992022"/>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15.3</a:t>
            </a:r>
            <a:endParaRPr lang="zh-CN" altLang="en-US" sz="2800" dirty="0">
              <a:solidFill>
                <a:schemeClr val="tx1">
                  <a:lumMod val="65000"/>
                  <a:lumOff val="35000"/>
                </a:schemeClr>
              </a:solidFill>
              <a:cs typeface="Arial" pitchFamily="34" charset="0"/>
            </a:endParaRPr>
          </a:p>
        </p:txBody>
      </p:sp>
      <p:sp>
        <p:nvSpPr>
          <p:cNvPr id="27" name="TextBox 26"/>
          <p:cNvSpPr txBox="1"/>
          <p:nvPr/>
        </p:nvSpPr>
        <p:spPr>
          <a:xfrm>
            <a:off x="1809611" y="278037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8" name="TextBox 27"/>
          <p:cNvSpPr txBox="1"/>
          <p:nvPr/>
        </p:nvSpPr>
        <p:spPr>
          <a:xfrm>
            <a:off x="1804982" y="319438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06278" y="2944032"/>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6.9</a:t>
            </a:r>
            <a:endParaRPr lang="zh-CN" altLang="en-US" sz="2800" dirty="0">
              <a:solidFill>
                <a:schemeClr val="tx1">
                  <a:lumMod val="65000"/>
                  <a:lumOff val="35000"/>
                </a:schemeClr>
              </a:solidFill>
              <a:cs typeface="Arial" pitchFamily="34" charset="0"/>
            </a:endParaRPr>
          </a:p>
        </p:txBody>
      </p:sp>
      <p:grpSp>
        <p:nvGrpSpPr>
          <p:cNvPr id="33" name="组合 32"/>
          <p:cNvGrpSpPr/>
          <p:nvPr/>
        </p:nvGrpSpPr>
        <p:grpSpPr>
          <a:xfrm>
            <a:off x="3320458" y="333481"/>
            <a:ext cx="5572519" cy="790421"/>
            <a:chOff x="1679798" y="438128"/>
            <a:chExt cx="5572519" cy="790421"/>
          </a:xfrm>
        </p:grpSpPr>
        <p:sp>
          <p:nvSpPr>
            <p:cNvPr id="31" name="文本框 3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2" name="文本框 3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86590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9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4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60"/>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600"/>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40"/>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a:extLst>
              <a:ext uri="{FF2B5EF4-FFF2-40B4-BE49-F238E27FC236}">
                <a16:creationId xmlns="" xmlns:a16="http://schemas.microsoft.com/office/drawing/2014/main" id="{AE5FF5C2-0B41-4DA6-83DC-BFD88E97B63F}"/>
              </a:ext>
            </a:extLst>
          </p:cNvPr>
          <p:cNvGrpSpPr/>
          <p:nvPr/>
        </p:nvGrpSpPr>
        <p:grpSpPr>
          <a:xfrm>
            <a:off x="3881362" y="1726707"/>
            <a:ext cx="4595004" cy="4443658"/>
            <a:chOff x="3683878" y="1311835"/>
            <a:chExt cx="5213492" cy="5041774"/>
          </a:xfrm>
        </p:grpSpPr>
        <p:grpSp>
          <p:nvGrpSpPr>
            <p:cNvPr id="80" name="Group 4">
              <a:extLst>
                <a:ext uri="{FF2B5EF4-FFF2-40B4-BE49-F238E27FC236}">
                  <a16:creationId xmlns="" xmlns:a16="http://schemas.microsoft.com/office/drawing/2014/main" id="{7C691EC5-5D09-4D4D-ACA6-E6CE5EDB83C0}"/>
                </a:ext>
              </a:extLst>
            </p:cNvPr>
            <p:cNvGrpSpPr>
              <a:grpSpLocks noChangeAspect="1"/>
            </p:cNvGrpSpPr>
            <p:nvPr/>
          </p:nvGrpSpPr>
          <p:grpSpPr bwMode="auto">
            <a:xfrm>
              <a:off x="3772790" y="1427566"/>
              <a:ext cx="5042353" cy="4926043"/>
              <a:chOff x="1629" y="-2"/>
              <a:chExt cx="4422" cy="4320"/>
            </a:xfrm>
          </p:grpSpPr>
          <p:sp>
            <p:nvSpPr>
              <p:cNvPr id="103" name="Freeform 6">
                <a:extLst>
                  <a:ext uri="{FF2B5EF4-FFF2-40B4-BE49-F238E27FC236}">
                    <a16:creationId xmlns="" xmlns:a16="http://schemas.microsoft.com/office/drawing/2014/main" id="{014B7FE4-B8E8-4A01-9935-94ADC810B37A}"/>
                  </a:ext>
                </a:extLst>
              </p:cNvPr>
              <p:cNvSpPr>
                <a:spLocks/>
              </p:cNvSpPr>
              <p:nvPr/>
            </p:nvSpPr>
            <p:spPr bwMode="auto">
              <a:xfrm>
                <a:off x="3222" y="620"/>
                <a:ext cx="90" cy="612"/>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4" name="Freeform 7">
                <a:extLst>
                  <a:ext uri="{FF2B5EF4-FFF2-40B4-BE49-F238E27FC236}">
                    <a16:creationId xmlns="" xmlns:a16="http://schemas.microsoft.com/office/drawing/2014/main" id="{FAA7B7D4-4BDC-4A8E-BA7E-DC0CF3C55C3D}"/>
                  </a:ext>
                </a:extLst>
              </p:cNvPr>
              <p:cNvSpPr>
                <a:spLocks/>
              </p:cNvSpPr>
              <p:nvPr/>
            </p:nvSpPr>
            <p:spPr bwMode="auto">
              <a:xfrm>
                <a:off x="2781" y="1218"/>
                <a:ext cx="522" cy="231"/>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5" name="Freeform 8">
                <a:extLst>
                  <a:ext uri="{FF2B5EF4-FFF2-40B4-BE49-F238E27FC236}">
                    <a16:creationId xmlns="" xmlns:a16="http://schemas.microsoft.com/office/drawing/2014/main" id="{DBD8285D-3C20-4D64-B12E-C70953E409A0}"/>
                  </a:ext>
                </a:extLst>
              </p:cNvPr>
              <p:cNvSpPr>
                <a:spLocks/>
              </p:cNvSpPr>
              <p:nvPr/>
            </p:nvSpPr>
            <p:spPr bwMode="auto">
              <a:xfrm>
                <a:off x="3286" y="1226"/>
                <a:ext cx="316" cy="893"/>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6" name="Freeform 9">
                <a:extLst>
                  <a:ext uri="{FF2B5EF4-FFF2-40B4-BE49-F238E27FC236}">
                    <a16:creationId xmlns="" xmlns:a16="http://schemas.microsoft.com/office/drawing/2014/main" id="{83415F69-324D-48D0-BFA4-9EA252B733F5}"/>
                  </a:ext>
                </a:extLst>
              </p:cNvPr>
              <p:cNvSpPr>
                <a:spLocks/>
              </p:cNvSpPr>
              <p:nvPr/>
            </p:nvSpPr>
            <p:spPr bwMode="auto">
              <a:xfrm>
                <a:off x="3527" y="2114"/>
                <a:ext cx="75" cy="73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7" name="Freeform 10">
                <a:extLst>
                  <a:ext uri="{FF2B5EF4-FFF2-40B4-BE49-F238E27FC236}">
                    <a16:creationId xmlns="" xmlns:a16="http://schemas.microsoft.com/office/drawing/2014/main" id="{0EB0D3E1-9DB2-489E-83B1-F3232B2BBBBE}"/>
                  </a:ext>
                </a:extLst>
              </p:cNvPr>
              <p:cNvSpPr>
                <a:spLocks/>
              </p:cNvSpPr>
              <p:nvPr/>
            </p:nvSpPr>
            <p:spPr bwMode="auto">
              <a:xfrm>
                <a:off x="4323" y="1419"/>
                <a:ext cx="488" cy="490"/>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8" name="Freeform 11">
                <a:extLst>
                  <a:ext uri="{FF2B5EF4-FFF2-40B4-BE49-F238E27FC236}">
                    <a16:creationId xmlns="" xmlns:a16="http://schemas.microsoft.com/office/drawing/2014/main" id="{49D4CA76-3E4B-4875-BAA2-C1F082BB3A6B}"/>
                  </a:ext>
                </a:extLst>
              </p:cNvPr>
              <p:cNvSpPr>
                <a:spLocks/>
              </p:cNvSpPr>
              <p:nvPr/>
            </p:nvSpPr>
            <p:spPr bwMode="auto">
              <a:xfrm>
                <a:off x="3578" y="1091"/>
                <a:ext cx="526" cy="1030"/>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9" name="Freeform 12">
                <a:extLst>
                  <a:ext uri="{FF2B5EF4-FFF2-40B4-BE49-F238E27FC236}">
                    <a16:creationId xmlns="" xmlns:a16="http://schemas.microsoft.com/office/drawing/2014/main" id="{69C44DE2-D0A5-4085-A43A-53AB1EC1F1AD}"/>
                  </a:ext>
                </a:extLst>
              </p:cNvPr>
              <p:cNvSpPr>
                <a:spLocks/>
              </p:cNvSpPr>
              <p:nvPr/>
            </p:nvSpPr>
            <p:spPr bwMode="auto">
              <a:xfrm>
                <a:off x="3586" y="1886"/>
                <a:ext cx="751" cy="242"/>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0" name="Freeform 13">
                <a:extLst>
                  <a:ext uri="{FF2B5EF4-FFF2-40B4-BE49-F238E27FC236}">
                    <a16:creationId xmlns="" xmlns:a16="http://schemas.microsoft.com/office/drawing/2014/main" id="{036B2559-EF8E-4C5A-A6E3-D9331D6C3A52}"/>
                  </a:ext>
                </a:extLst>
              </p:cNvPr>
              <p:cNvSpPr>
                <a:spLocks/>
              </p:cNvSpPr>
              <p:nvPr/>
            </p:nvSpPr>
            <p:spPr bwMode="auto">
              <a:xfrm>
                <a:off x="3288" y="379"/>
                <a:ext cx="620" cy="859"/>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1" name="Freeform 14">
                <a:extLst>
                  <a:ext uri="{FF2B5EF4-FFF2-40B4-BE49-F238E27FC236}">
                    <a16:creationId xmlns="" xmlns:a16="http://schemas.microsoft.com/office/drawing/2014/main" id="{C5E0A836-D9BE-4AA0-A808-D048094A4455}"/>
                  </a:ext>
                </a:extLst>
              </p:cNvPr>
              <p:cNvSpPr>
                <a:spLocks/>
              </p:cNvSpPr>
              <p:nvPr/>
            </p:nvSpPr>
            <p:spPr bwMode="auto">
              <a:xfrm>
                <a:off x="3581" y="2105"/>
                <a:ext cx="530" cy="504"/>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2" name="Freeform 15">
                <a:extLst>
                  <a:ext uri="{FF2B5EF4-FFF2-40B4-BE49-F238E27FC236}">
                    <a16:creationId xmlns="" xmlns:a16="http://schemas.microsoft.com/office/drawing/2014/main" id="{928660A3-5551-4D4D-A389-11A32E9496FF}"/>
                  </a:ext>
                </a:extLst>
              </p:cNvPr>
              <p:cNvSpPr>
                <a:spLocks/>
              </p:cNvSpPr>
              <p:nvPr/>
            </p:nvSpPr>
            <p:spPr bwMode="auto">
              <a:xfrm>
                <a:off x="4613" y="764"/>
                <a:ext cx="201" cy="667"/>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3" name="Freeform 16">
                <a:extLst>
                  <a:ext uri="{FF2B5EF4-FFF2-40B4-BE49-F238E27FC236}">
                    <a16:creationId xmlns="" xmlns:a16="http://schemas.microsoft.com/office/drawing/2014/main" id="{02B933E8-1875-4FDA-BC11-783CD389882A}"/>
                  </a:ext>
                </a:extLst>
              </p:cNvPr>
              <p:cNvSpPr>
                <a:spLocks/>
              </p:cNvSpPr>
              <p:nvPr/>
            </p:nvSpPr>
            <p:spPr bwMode="auto">
              <a:xfrm>
                <a:off x="4092" y="2592"/>
                <a:ext cx="316" cy="389"/>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4" name="Freeform 17">
                <a:extLst>
                  <a:ext uri="{FF2B5EF4-FFF2-40B4-BE49-F238E27FC236}">
                    <a16:creationId xmlns="" xmlns:a16="http://schemas.microsoft.com/office/drawing/2014/main" id="{5D81002D-6A70-462D-844D-4C72C9337CA6}"/>
                  </a:ext>
                </a:extLst>
              </p:cNvPr>
              <p:cNvSpPr>
                <a:spLocks/>
              </p:cNvSpPr>
              <p:nvPr/>
            </p:nvSpPr>
            <p:spPr bwMode="auto">
              <a:xfrm>
                <a:off x="2953" y="2032"/>
                <a:ext cx="639" cy="96"/>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5" name="Freeform 18">
                <a:extLst>
                  <a:ext uri="{FF2B5EF4-FFF2-40B4-BE49-F238E27FC236}">
                    <a16:creationId xmlns="" xmlns:a16="http://schemas.microsoft.com/office/drawing/2014/main" id="{492B86D7-1586-47AF-8285-52805E6730D2}"/>
                  </a:ext>
                </a:extLst>
              </p:cNvPr>
              <p:cNvSpPr>
                <a:spLocks/>
              </p:cNvSpPr>
              <p:nvPr/>
            </p:nvSpPr>
            <p:spPr bwMode="auto">
              <a:xfrm>
                <a:off x="4080" y="460"/>
                <a:ext cx="311" cy="641"/>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6" name="Freeform 19">
                <a:extLst>
                  <a:ext uri="{FF2B5EF4-FFF2-40B4-BE49-F238E27FC236}">
                    <a16:creationId xmlns="" xmlns:a16="http://schemas.microsoft.com/office/drawing/2014/main" id="{822C3666-C379-45E9-B633-2E3CD83B4AFF}"/>
                  </a:ext>
                </a:extLst>
              </p:cNvPr>
              <p:cNvSpPr>
                <a:spLocks/>
              </p:cNvSpPr>
              <p:nvPr/>
            </p:nvSpPr>
            <p:spPr bwMode="auto">
              <a:xfrm>
                <a:off x="3576" y="1449"/>
                <a:ext cx="96" cy="668"/>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7" name="Freeform 20">
                <a:extLst>
                  <a:ext uri="{FF2B5EF4-FFF2-40B4-BE49-F238E27FC236}">
                    <a16:creationId xmlns="" xmlns:a16="http://schemas.microsoft.com/office/drawing/2014/main" id="{0BE3A7C7-1C7D-444E-B542-BD37219F57EE}"/>
                  </a:ext>
                </a:extLst>
              </p:cNvPr>
              <p:cNvSpPr>
                <a:spLocks/>
              </p:cNvSpPr>
              <p:nvPr/>
            </p:nvSpPr>
            <p:spPr bwMode="auto">
              <a:xfrm>
                <a:off x="3583" y="333"/>
                <a:ext cx="314" cy="66"/>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8" name="Freeform 21">
                <a:extLst>
                  <a:ext uri="{FF2B5EF4-FFF2-40B4-BE49-F238E27FC236}">
                    <a16:creationId xmlns="" xmlns:a16="http://schemas.microsoft.com/office/drawing/2014/main" id="{0F929302-1080-4AF5-B385-F08D944B2ED3}"/>
                  </a:ext>
                </a:extLst>
              </p:cNvPr>
              <p:cNvSpPr>
                <a:spLocks/>
              </p:cNvSpPr>
              <p:nvPr/>
            </p:nvSpPr>
            <p:spPr bwMode="auto">
              <a:xfrm>
                <a:off x="4264" y="1899"/>
                <a:ext cx="81" cy="399"/>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9" name="Freeform 22">
                <a:extLst>
                  <a:ext uri="{FF2B5EF4-FFF2-40B4-BE49-F238E27FC236}">
                    <a16:creationId xmlns="" xmlns:a16="http://schemas.microsoft.com/office/drawing/2014/main" id="{EB45B9CD-018D-4D2D-90FD-27E2D9913D44}"/>
                  </a:ext>
                </a:extLst>
              </p:cNvPr>
              <p:cNvSpPr>
                <a:spLocks/>
              </p:cNvSpPr>
              <p:nvPr/>
            </p:nvSpPr>
            <p:spPr bwMode="auto">
              <a:xfrm>
                <a:off x="4325" y="1888"/>
                <a:ext cx="427" cy="285"/>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0" name="Freeform 23">
                <a:extLst>
                  <a:ext uri="{FF2B5EF4-FFF2-40B4-BE49-F238E27FC236}">
                    <a16:creationId xmlns="" xmlns:a16="http://schemas.microsoft.com/office/drawing/2014/main" id="{6BFB9CAE-3303-48C4-A47D-D8130D335C53}"/>
                  </a:ext>
                </a:extLst>
              </p:cNvPr>
              <p:cNvSpPr>
                <a:spLocks/>
              </p:cNvSpPr>
              <p:nvPr/>
            </p:nvSpPr>
            <p:spPr bwMode="auto">
              <a:xfrm>
                <a:off x="2779" y="1426"/>
                <a:ext cx="385" cy="269"/>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1" name="Freeform 24">
                <a:extLst>
                  <a:ext uri="{FF2B5EF4-FFF2-40B4-BE49-F238E27FC236}">
                    <a16:creationId xmlns="" xmlns:a16="http://schemas.microsoft.com/office/drawing/2014/main" id="{23BC3AA0-BEB9-46BE-9B6E-C98BDF0F1B08}"/>
                  </a:ext>
                </a:extLst>
              </p:cNvPr>
              <p:cNvSpPr>
                <a:spLocks/>
              </p:cNvSpPr>
              <p:nvPr/>
            </p:nvSpPr>
            <p:spPr bwMode="auto">
              <a:xfrm>
                <a:off x="2807" y="611"/>
                <a:ext cx="436" cy="341"/>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2" name="Freeform 25">
                <a:extLst>
                  <a:ext uri="{FF2B5EF4-FFF2-40B4-BE49-F238E27FC236}">
                    <a16:creationId xmlns="" xmlns:a16="http://schemas.microsoft.com/office/drawing/2014/main" id="{4542A603-477D-4EF3-B318-2686F38EADA1}"/>
                  </a:ext>
                </a:extLst>
              </p:cNvPr>
              <p:cNvSpPr>
                <a:spLocks/>
              </p:cNvSpPr>
              <p:nvPr/>
            </p:nvSpPr>
            <p:spPr bwMode="auto">
              <a:xfrm>
                <a:off x="2736" y="1796"/>
                <a:ext cx="227" cy="257"/>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3" name="Freeform 26">
                <a:extLst>
                  <a:ext uri="{FF2B5EF4-FFF2-40B4-BE49-F238E27FC236}">
                    <a16:creationId xmlns="" xmlns:a16="http://schemas.microsoft.com/office/drawing/2014/main" id="{CD9B3281-78A4-41E3-B226-6771D4646AAA}"/>
                  </a:ext>
                </a:extLst>
              </p:cNvPr>
              <p:cNvSpPr>
                <a:spLocks/>
              </p:cNvSpPr>
              <p:nvPr/>
            </p:nvSpPr>
            <p:spPr bwMode="auto">
              <a:xfrm>
                <a:off x="4062" y="2599"/>
                <a:ext cx="54" cy="599"/>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4" name="Freeform 27">
                <a:extLst>
                  <a:ext uri="{FF2B5EF4-FFF2-40B4-BE49-F238E27FC236}">
                    <a16:creationId xmlns="" xmlns:a16="http://schemas.microsoft.com/office/drawing/2014/main" id="{68196224-4C5E-4A48-A0D7-A388209C73EF}"/>
                  </a:ext>
                </a:extLst>
              </p:cNvPr>
              <p:cNvSpPr>
                <a:spLocks/>
              </p:cNvSpPr>
              <p:nvPr/>
            </p:nvSpPr>
            <p:spPr bwMode="auto">
              <a:xfrm>
                <a:off x="3086" y="2105"/>
                <a:ext cx="513" cy="459"/>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5" name="Freeform 28">
                <a:extLst>
                  <a:ext uri="{FF2B5EF4-FFF2-40B4-BE49-F238E27FC236}">
                    <a16:creationId xmlns="" xmlns:a16="http://schemas.microsoft.com/office/drawing/2014/main" id="{178C24B1-6F22-4D43-BA35-DB51D7175C3A}"/>
                  </a:ext>
                </a:extLst>
              </p:cNvPr>
              <p:cNvSpPr>
                <a:spLocks/>
              </p:cNvSpPr>
              <p:nvPr/>
            </p:nvSpPr>
            <p:spPr bwMode="auto">
              <a:xfrm>
                <a:off x="3338" y="2837"/>
                <a:ext cx="215" cy="375"/>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6" name="Freeform 29">
                <a:extLst>
                  <a:ext uri="{FF2B5EF4-FFF2-40B4-BE49-F238E27FC236}">
                    <a16:creationId xmlns="" xmlns:a16="http://schemas.microsoft.com/office/drawing/2014/main" id="{7AFC0535-82ED-4083-AFBD-14CDAFF149F5}"/>
                  </a:ext>
                </a:extLst>
              </p:cNvPr>
              <p:cNvSpPr>
                <a:spLocks/>
              </p:cNvSpPr>
              <p:nvPr/>
            </p:nvSpPr>
            <p:spPr bwMode="auto">
              <a:xfrm>
                <a:off x="4191" y="365"/>
                <a:ext cx="198" cy="128"/>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7" name="Freeform 30">
                <a:extLst>
                  <a:ext uri="{FF2B5EF4-FFF2-40B4-BE49-F238E27FC236}">
                    <a16:creationId xmlns="" xmlns:a16="http://schemas.microsoft.com/office/drawing/2014/main" id="{466F3799-9AB5-4763-9F81-27E35FAB6AD8}"/>
                  </a:ext>
                </a:extLst>
              </p:cNvPr>
              <p:cNvSpPr>
                <a:spLocks/>
              </p:cNvSpPr>
              <p:nvPr/>
            </p:nvSpPr>
            <p:spPr bwMode="auto">
              <a:xfrm>
                <a:off x="4788" y="1034"/>
                <a:ext cx="91" cy="397"/>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8" name="Freeform 31">
                <a:extLst>
                  <a:ext uri="{FF2B5EF4-FFF2-40B4-BE49-F238E27FC236}">
                    <a16:creationId xmlns="" xmlns:a16="http://schemas.microsoft.com/office/drawing/2014/main" id="{3C5F596D-DBE9-4FF3-A951-9D458AE42C84}"/>
                  </a:ext>
                </a:extLst>
              </p:cNvPr>
              <p:cNvSpPr>
                <a:spLocks/>
              </p:cNvSpPr>
              <p:nvPr/>
            </p:nvSpPr>
            <p:spPr bwMode="auto">
              <a:xfrm>
                <a:off x="4314" y="1492"/>
                <a:ext cx="122" cy="412"/>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9" name="Freeform 32">
                <a:extLst>
                  <a:ext uri="{FF2B5EF4-FFF2-40B4-BE49-F238E27FC236}">
                    <a16:creationId xmlns="" xmlns:a16="http://schemas.microsoft.com/office/drawing/2014/main" id="{A317043E-FF87-47AA-B1E1-097BDDD36A05}"/>
                  </a:ext>
                </a:extLst>
              </p:cNvPr>
              <p:cNvSpPr>
                <a:spLocks/>
              </p:cNvSpPr>
              <p:nvPr/>
            </p:nvSpPr>
            <p:spPr bwMode="auto">
              <a:xfrm>
                <a:off x="4331" y="1725"/>
                <a:ext cx="575" cy="189"/>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0" name="Freeform 33">
                <a:extLst>
                  <a:ext uri="{FF2B5EF4-FFF2-40B4-BE49-F238E27FC236}">
                    <a16:creationId xmlns="" xmlns:a16="http://schemas.microsoft.com/office/drawing/2014/main" id="{6B625429-510F-4E09-B501-D5F9D4D487D9}"/>
                  </a:ext>
                </a:extLst>
              </p:cNvPr>
              <p:cNvSpPr>
                <a:spLocks/>
              </p:cNvSpPr>
              <p:nvPr/>
            </p:nvSpPr>
            <p:spPr bwMode="auto">
              <a:xfrm>
                <a:off x="4035" y="1093"/>
                <a:ext cx="72" cy="486"/>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1" name="Freeform 34">
                <a:extLst>
                  <a:ext uri="{FF2B5EF4-FFF2-40B4-BE49-F238E27FC236}">
                    <a16:creationId xmlns="" xmlns:a16="http://schemas.microsoft.com/office/drawing/2014/main" id="{B5DD2912-A49B-4333-9E35-4A6CE3FBA372}"/>
                  </a:ext>
                </a:extLst>
              </p:cNvPr>
              <p:cNvSpPr>
                <a:spLocks/>
              </p:cNvSpPr>
              <p:nvPr/>
            </p:nvSpPr>
            <p:spPr bwMode="auto">
              <a:xfrm>
                <a:off x="3239" y="587"/>
                <a:ext cx="280" cy="50"/>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2" name="Freeform 35">
                <a:extLst>
                  <a:ext uri="{FF2B5EF4-FFF2-40B4-BE49-F238E27FC236}">
                    <a16:creationId xmlns="" xmlns:a16="http://schemas.microsoft.com/office/drawing/2014/main" id="{425A9F31-815C-4BAC-83FB-1E42EB1B44F1}"/>
                  </a:ext>
                </a:extLst>
              </p:cNvPr>
              <p:cNvSpPr>
                <a:spLocks/>
              </p:cNvSpPr>
              <p:nvPr/>
            </p:nvSpPr>
            <p:spPr bwMode="auto">
              <a:xfrm>
                <a:off x="2704" y="1211"/>
                <a:ext cx="75" cy="23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3" name="Freeform 36">
                <a:extLst>
                  <a:ext uri="{FF2B5EF4-FFF2-40B4-BE49-F238E27FC236}">
                    <a16:creationId xmlns="" xmlns:a16="http://schemas.microsoft.com/office/drawing/2014/main" id="{97CBDC96-25A8-4B2B-A72A-8173D912CAC9}"/>
                  </a:ext>
                </a:extLst>
              </p:cNvPr>
              <p:cNvSpPr>
                <a:spLocks/>
              </p:cNvSpPr>
              <p:nvPr/>
            </p:nvSpPr>
            <p:spPr bwMode="auto">
              <a:xfrm>
                <a:off x="4048" y="2255"/>
                <a:ext cx="68" cy="312"/>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4" name="Freeform 37">
                <a:extLst>
                  <a:ext uri="{FF2B5EF4-FFF2-40B4-BE49-F238E27FC236}">
                    <a16:creationId xmlns="" xmlns:a16="http://schemas.microsoft.com/office/drawing/2014/main" id="{06DD0D25-8B39-4F5A-B992-9BCDE91C0AC5}"/>
                  </a:ext>
                </a:extLst>
              </p:cNvPr>
              <p:cNvSpPr>
                <a:spLocks/>
              </p:cNvSpPr>
              <p:nvPr/>
            </p:nvSpPr>
            <p:spPr bwMode="auto">
              <a:xfrm>
                <a:off x="3533" y="2830"/>
                <a:ext cx="222" cy="298"/>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5" name="Freeform 38">
                <a:extLst>
                  <a:ext uri="{FF2B5EF4-FFF2-40B4-BE49-F238E27FC236}">
                    <a16:creationId xmlns="" xmlns:a16="http://schemas.microsoft.com/office/drawing/2014/main" id="{6B504B8A-5994-43FF-BBDE-EBBBFA32EEBB}"/>
                  </a:ext>
                </a:extLst>
              </p:cNvPr>
              <p:cNvSpPr>
                <a:spLocks/>
              </p:cNvSpPr>
              <p:nvPr/>
            </p:nvSpPr>
            <p:spPr bwMode="auto">
              <a:xfrm>
                <a:off x="3229" y="2821"/>
                <a:ext cx="307" cy="36"/>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6" name="Freeform 39">
                <a:extLst>
                  <a:ext uri="{FF2B5EF4-FFF2-40B4-BE49-F238E27FC236}">
                    <a16:creationId xmlns="" xmlns:a16="http://schemas.microsoft.com/office/drawing/2014/main" id="{4D6EFE5A-F916-4BCC-85A7-341FCA01CD3C}"/>
                  </a:ext>
                </a:extLst>
              </p:cNvPr>
              <p:cNvSpPr>
                <a:spLocks/>
              </p:cNvSpPr>
              <p:nvPr/>
            </p:nvSpPr>
            <p:spPr bwMode="auto">
              <a:xfrm>
                <a:off x="2942" y="1904"/>
                <a:ext cx="216" cy="158"/>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7" name="Freeform 40">
                <a:extLst>
                  <a:ext uri="{FF2B5EF4-FFF2-40B4-BE49-F238E27FC236}">
                    <a16:creationId xmlns="" xmlns:a16="http://schemas.microsoft.com/office/drawing/2014/main" id="{822C53DD-C7AF-476B-B26C-5DBA779E7DC7}"/>
                  </a:ext>
                </a:extLst>
              </p:cNvPr>
              <p:cNvSpPr>
                <a:spLocks/>
              </p:cNvSpPr>
              <p:nvPr/>
            </p:nvSpPr>
            <p:spPr bwMode="auto">
              <a:xfrm>
                <a:off x="4120" y="2553"/>
                <a:ext cx="413" cy="44"/>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8" name="Freeform 41">
                <a:extLst>
                  <a:ext uri="{FF2B5EF4-FFF2-40B4-BE49-F238E27FC236}">
                    <a16:creationId xmlns="" xmlns:a16="http://schemas.microsoft.com/office/drawing/2014/main" id="{C4C34D86-52D4-4C89-912B-CFDDCFAD6604}"/>
                  </a:ext>
                </a:extLst>
              </p:cNvPr>
              <p:cNvSpPr>
                <a:spLocks/>
              </p:cNvSpPr>
              <p:nvPr/>
            </p:nvSpPr>
            <p:spPr bwMode="auto">
              <a:xfrm>
                <a:off x="3316" y="3292"/>
                <a:ext cx="1045" cy="929"/>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9" name="Freeform 42">
                <a:extLst>
                  <a:ext uri="{FF2B5EF4-FFF2-40B4-BE49-F238E27FC236}">
                    <a16:creationId xmlns="" xmlns:a16="http://schemas.microsoft.com/office/drawing/2014/main" id="{FF2614EB-6C62-4124-9952-BA2A1500FCF7}"/>
                  </a:ext>
                </a:extLst>
              </p:cNvPr>
              <p:cNvSpPr>
                <a:spLocks/>
              </p:cNvSpPr>
              <p:nvPr/>
            </p:nvSpPr>
            <p:spPr bwMode="auto">
              <a:xfrm>
                <a:off x="3540" y="3292"/>
                <a:ext cx="295" cy="929"/>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solidFill>
                <a:srgbClr val="B2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0" name="Oval 43">
                <a:extLst>
                  <a:ext uri="{FF2B5EF4-FFF2-40B4-BE49-F238E27FC236}">
                    <a16:creationId xmlns="" xmlns:a16="http://schemas.microsoft.com/office/drawing/2014/main" id="{7B7D6165-F10C-4733-B8E3-56F5055678FA}"/>
                  </a:ext>
                </a:extLst>
              </p:cNvPr>
              <p:cNvSpPr>
                <a:spLocks noChangeArrowheads="1"/>
              </p:cNvSpPr>
              <p:nvPr/>
            </p:nvSpPr>
            <p:spPr bwMode="auto">
              <a:xfrm>
                <a:off x="3727" y="4212"/>
                <a:ext cx="238" cy="106"/>
              </a:xfrm>
              <a:prstGeom prst="ellipse">
                <a:avLst/>
              </a:pr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1" name="Oval 44">
                <a:extLst>
                  <a:ext uri="{FF2B5EF4-FFF2-40B4-BE49-F238E27FC236}">
                    <a16:creationId xmlns="" xmlns:a16="http://schemas.microsoft.com/office/drawing/2014/main" id="{F459521F-D51A-4F42-B723-D50AF4E9CFCA}"/>
                  </a:ext>
                </a:extLst>
              </p:cNvPr>
              <p:cNvSpPr>
                <a:spLocks noChangeArrowheads="1"/>
              </p:cNvSpPr>
              <p:nvPr/>
            </p:nvSpPr>
            <p:spPr bwMode="auto">
              <a:xfrm>
                <a:off x="3639" y="4165"/>
                <a:ext cx="415" cy="115"/>
              </a:xfrm>
              <a:prstGeom prst="ellipse">
                <a:avLst/>
              </a:pr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2" name="Freeform 45">
                <a:extLst>
                  <a:ext uri="{FF2B5EF4-FFF2-40B4-BE49-F238E27FC236}">
                    <a16:creationId xmlns="" xmlns:a16="http://schemas.microsoft.com/office/drawing/2014/main" id="{CF544F8A-C41C-4C5B-9606-C5A1E189129C}"/>
                  </a:ext>
                </a:extLst>
              </p:cNvPr>
              <p:cNvSpPr>
                <a:spLocks/>
              </p:cNvSpPr>
              <p:nvPr/>
            </p:nvSpPr>
            <p:spPr bwMode="auto">
              <a:xfrm>
                <a:off x="3583" y="4198"/>
                <a:ext cx="526" cy="44"/>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3" name="Freeform 46">
                <a:extLst>
                  <a:ext uri="{FF2B5EF4-FFF2-40B4-BE49-F238E27FC236}">
                    <a16:creationId xmlns="" xmlns:a16="http://schemas.microsoft.com/office/drawing/2014/main" id="{A872470B-131E-4D98-A130-090AB9040113}"/>
                  </a:ext>
                </a:extLst>
              </p:cNvPr>
              <p:cNvSpPr>
                <a:spLocks/>
              </p:cNvSpPr>
              <p:nvPr/>
            </p:nvSpPr>
            <p:spPr bwMode="auto">
              <a:xfrm>
                <a:off x="3368" y="3556"/>
                <a:ext cx="965" cy="71"/>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4" name="Freeform 47">
                <a:extLst>
                  <a:ext uri="{FF2B5EF4-FFF2-40B4-BE49-F238E27FC236}">
                    <a16:creationId xmlns="" xmlns:a16="http://schemas.microsoft.com/office/drawing/2014/main" id="{7A4A57F2-3A9B-4FC6-AFA0-FE2F188AEBFC}"/>
                  </a:ext>
                </a:extLst>
              </p:cNvPr>
              <p:cNvSpPr>
                <a:spLocks/>
              </p:cNvSpPr>
              <p:nvPr/>
            </p:nvSpPr>
            <p:spPr bwMode="auto">
              <a:xfrm>
                <a:off x="3349" y="3476"/>
                <a:ext cx="981" cy="73"/>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5" name="Freeform 48">
                <a:extLst>
                  <a:ext uri="{FF2B5EF4-FFF2-40B4-BE49-F238E27FC236}">
                    <a16:creationId xmlns="" xmlns:a16="http://schemas.microsoft.com/office/drawing/2014/main" id="{E05DDF96-5331-4F5F-A910-474E8D715F8B}"/>
                  </a:ext>
                </a:extLst>
              </p:cNvPr>
              <p:cNvSpPr>
                <a:spLocks/>
              </p:cNvSpPr>
              <p:nvPr/>
            </p:nvSpPr>
            <p:spPr bwMode="auto">
              <a:xfrm>
                <a:off x="3371" y="3620"/>
                <a:ext cx="934" cy="71"/>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6" name="Freeform 49">
                <a:extLst>
                  <a:ext uri="{FF2B5EF4-FFF2-40B4-BE49-F238E27FC236}">
                    <a16:creationId xmlns="" xmlns:a16="http://schemas.microsoft.com/office/drawing/2014/main" id="{AA7EFA53-C8B5-4618-B2B0-E1B799C8537C}"/>
                  </a:ext>
                </a:extLst>
              </p:cNvPr>
              <p:cNvSpPr>
                <a:spLocks/>
              </p:cNvSpPr>
              <p:nvPr/>
            </p:nvSpPr>
            <p:spPr bwMode="auto">
              <a:xfrm>
                <a:off x="3378" y="3683"/>
                <a:ext cx="950" cy="72"/>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7" name="Freeform 50">
                <a:extLst>
                  <a:ext uri="{FF2B5EF4-FFF2-40B4-BE49-F238E27FC236}">
                    <a16:creationId xmlns="" xmlns:a16="http://schemas.microsoft.com/office/drawing/2014/main" id="{F1A3C1D0-04A9-48F5-9C5B-EF79F1704B79}"/>
                  </a:ext>
                </a:extLst>
              </p:cNvPr>
              <p:cNvSpPr>
                <a:spLocks/>
              </p:cNvSpPr>
              <p:nvPr/>
            </p:nvSpPr>
            <p:spPr bwMode="auto">
              <a:xfrm>
                <a:off x="3371" y="3757"/>
                <a:ext cx="933" cy="71"/>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8" name="Freeform 51">
                <a:extLst>
                  <a:ext uri="{FF2B5EF4-FFF2-40B4-BE49-F238E27FC236}">
                    <a16:creationId xmlns="" xmlns:a16="http://schemas.microsoft.com/office/drawing/2014/main" id="{5962D3AE-A843-4679-B735-92ADC7B088EB}"/>
                  </a:ext>
                </a:extLst>
              </p:cNvPr>
              <p:cNvSpPr>
                <a:spLocks/>
              </p:cNvSpPr>
              <p:nvPr/>
            </p:nvSpPr>
            <p:spPr bwMode="auto">
              <a:xfrm>
                <a:off x="3368" y="3823"/>
                <a:ext cx="967" cy="71"/>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9" name="Freeform 52">
                <a:extLst>
                  <a:ext uri="{FF2B5EF4-FFF2-40B4-BE49-F238E27FC236}">
                    <a16:creationId xmlns="" xmlns:a16="http://schemas.microsoft.com/office/drawing/2014/main" id="{A1890D0E-05A9-4362-AA11-438C24A3F40C}"/>
                  </a:ext>
                </a:extLst>
              </p:cNvPr>
              <p:cNvSpPr>
                <a:spLocks/>
              </p:cNvSpPr>
              <p:nvPr/>
            </p:nvSpPr>
            <p:spPr bwMode="auto">
              <a:xfrm>
                <a:off x="3378" y="3891"/>
                <a:ext cx="924" cy="71"/>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0" name="Freeform 53">
                <a:extLst>
                  <a:ext uri="{FF2B5EF4-FFF2-40B4-BE49-F238E27FC236}">
                    <a16:creationId xmlns="" xmlns:a16="http://schemas.microsoft.com/office/drawing/2014/main" id="{5FB298D8-14DE-49FA-97C4-31807B5AE683}"/>
                  </a:ext>
                </a:extLst>
              </p:cNvPr>
              <p:cNvSpPr>
                <a:spLocks/>
              </p:cNvSpPr>
              <p:nvPr/>
            </p:nvSpPr>
            <p:spPr bwMode="auto">
              <a:xfrm>
                <a:off x="3394" y="3990"/>
                <a:ext cx="924" cy="231"/>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1" name="Freeform 54">
                <a:extLst>
                  <a:ext uri="{FF2B5EF4-FFF2-40B4-BE49-F238E27FC236}">
                    <a16:creationId xmlns="" xmlns:a16="http://schemas.microsoft.com/office/drawing/2014/main" id="{BC4F9D9E-C400-47CE-999E-447005E74AF6}"/>
                  </a:ext>
                </a:extLst>
              </p:cNvPr>
              <p:cNvSpPr>
                <a:spLocks/>
              </p:cNvSpPr>
              <p:nvPr/>
            </p:nvSpPr>
            <p:spPr bwMode="auto">
              <a:xfrm>
                <a:off x="3557" y="4013"/>
                <a:ext cx="267" cy="208"/>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2" name="Oval 55">
                <a:extLst>
                  <a:ext uri="{FF2B5EF4-FFF2-40B4-BE49-F238E27FC236}">
                    <a16:creationId xmlns="" xmlns:a16="http://schemas.microsoft.com/office/drawing/2014/main" id="{CC03BCF9-A5ED-4C83-851E-B0A19FF04119}"/>
                  </a:ext>
                </a:extLst>
              </p:cNvPr>
              <p:cNvSpPr>
                <a:spLocks noChangeArrowheads="1"/>
              </p:cNvSpPr>
              <p:nvPr/>
            </p:nvSpPr>
            <p:spPr bwMode="auto">
              <a:xfrm>
                <a:off x="3314" y="2614"/>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3" name="Oval 56">
                <a:extLst>
                  <a:ext uri="{FF2B5EF4-FFF2-40B4-BE49-F238E27FC236}">
                    <a16:creationId xmlns="" xmlns:a16="http://schemas.microsoft.com/office/drawing/2014/main" id="{9846A668-0DE4-44E0-BC30-F974B986F165}"/>
                  </a:ext>
                </a:extLst>
              </p:cNvPr>
              <p:cNvSpPr>
                <a:spLocks noChangeArrowheads="1"/>
              </p:cNvSpPr>
              <p:nvPr/>
            </p:nvSpPr>
            <p:spPr bwMode="auto">
              <a:xfrm>
                <a:off x="3927" y="2425"/>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4" name="Oval 57">
                <a:extLst>
                  <a:ext uri="{FF2B5EF4-FFF2-40B4-BE49-F238E27FC236}">
                    <a16:creationId xmlns="" xmlns:a16="http://schemas.microsoft.com/office/drawing/2014/main" id="{C0171BBD-0396-4C8F-990C-C69CB9E2D721}"/>
                  </a:ext>
                </a:extLst>
              </p:cNvPr>
              <p:cNvSpPr>
                <a:spLocks noChangeArrowheads="1"/>
              </p:cNvSpPr>
              <p:nvPr/>
            </p:nvSpPr>
            <p:spPr bwMode="auto">
              <a:xfrm>
                <a:off x="3272" y="1798"/>
                <a:ext cx="634" cy="6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5" name="Oval 58">
                <a:extLst>
                  <a:ext uri="{FF2B5EF4-FFF2-40B4-BE49-F238E27FC236}">
                    <a16:creationId xmlns="" xmlns:a16="http://schemas.microsoft.com/office/drawing/2014/main" id="{36499DDC-FB1D-454A-9A9A-4D32BBC038E0}"/>
                  </a:ext>
                </a:extLst>
              </p:cNvPr>
              <p:cNvSpPr>
                <a:spLocks noChangeArrowheads="1"/>
              </p:cNvSpPr>
              <p:nvPr/>
            </p:nvSpPr>
            <p:spPr bwMode="auto">
              <a:xfrm>
                <a:off x="4104" y="1671"/>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6" name="Oval 59">
                <a:extLst>
                  <a:ext uri="{FF2B5EF4-FFF2-40B4-BE49-F238E27FC236}">
                    <a16:creationId xmlns="" xmlns:a16="http://schemas.microsoft.com/office/drawing/2014/main" id="{AFBC8685-6EBA-49ED-937B-0043E496BCA1}"/>
                  </a:ext>
                </a:extLst>
              </p:cNvPr>
              <p:cNvSpPr>
                <a:spLocks noChangeArrowheads="1"/>
              </p:cNvSpPr>
              <p:nvPr/>
            </p:nvSpPr>
            <p:spPr bwMode="auto">
              <a:xfrm>
                <a:off x="4627" y="1254"/>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7" name="Oval 60">
                <a:extLst>
                  <a:ext uri="{FF2B5EF4-FFF2-40B4-BE49-F238E27FC236}">
                    <a16:creationId xmlns="" xmlns:a16="http://schemas.microsoft.com/office/drawing/2014/main" id="{1B4E56E3-5908-4FF0-A3FE-0513AD396EEA}"/>
                  </a:ext>
                </a:extLst>
              </p:cNvPr>
              <p:cNvSpPr>
                <a:spLocks noChangeArrowheads="1"/>
              </p:cNvSpPr>
              <p:nvPr/>
            </p:nvSpPr>
            <p:spPr bwMode="auto">
              <a:xfrm>
                <a:off x="4505" y="64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8" name="Oval 61">
                <a:extLst>
                  <a:ext uri="{FF2B5EF4-FFF2-40B4-BE49-F238E27FC236}">
                    <a16:creationId xmlns="" xmlns:a16="http://schemas.microsoft.com/office/drawing/2014/main" id="{E81F82F5-74DB-426D-8EF8-791B966A5D72}"/>
                  </a:ext>
                </a:extLst>
              </p:cNvPr>
              <p:cNvSpPr>
                <a:spLocks noChangeArrowheads="1"/>
              </p:cNvSpPr>
              <p:nvPr/>
            </p:nvSpPr>
            <p:spPr bwMode="auto">
              <a:xfrm>
                <a:off x="3774" y="778"/>
                <a:ext cx="634" cy="6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9" name="Oval 62">
                <a:extLst>
                  <a:ext uri="{FF2B5EF4-FFF2-40B4-BE49-F238E27FC236}">
                    <a16:creationId xmlns="" xmlns:a16="http://schemas.microsoft.com/office/drawing/2014/main" id="{CD37380C-14EF-4BF5-B86F-84979A412E0C}"/>
                  </a:ext>
                </a:extLst>
              </p:cNvPr>
              <p:cNvSpPr>
                <a:spLocks noChangeArrowheads="1"/>
              </p:cNvSpPr>
              <p:nvPr/>
            </p:nvSpPr>
            <p:spPr bwMode="auto">
              <a:xfrm>
                <a:off x="3071" y="1002"/>
                <a:ext cx="455"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0" name="Oval 63">
                <a:extLst>
                  <a:ext uri="{FF2B5EF4-FFF2-40B4-BE49-F238E27FC236}">
                    <a16:creationId xmlns="" xmlns:a16="http://schemas.microsoft.com/office/drawing/2014/main" id="{98445BB6-B6C1-4267-829A-BEF5D8A5DBF7}"/>
                  </a:ext>
                </a:extLst>
              </p:cNvPr>
              <p:cNvSpPr>
                <a:spLocks noChangeArrowheads="1"/>
              </p:cNvSpPr>
              <p:nvPr/>
            </p:nvSpPr>
            <p:spPr bwMode="auto">
              <a:xfrm>
                <a:off x="3060" y="448"/>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2" name="Oval 65">
                <a:extLst>
                  <a:ext uri="{FF2B5EF4-FFF2-40B4-BE49-F238E27FC236}">
                    <a16:creationId xmlns="" xmlns:a16="http://schemas.microsoft.com/office/drawing/2014/main" id="{50B41811-7355-4B32-A4D3-77CE6ED0939E}"/>
                  </a:ext>
                </a:extLst>
              </p:cNvPr>
              <p:cNvSpPr>
                <a:spLocks noChangeArrowheads="1"/>
              </p:cNvSpPr>
              <p:nvPr/>
            </p:nvSpPr>
            <p:spPr bwMode="auto">
              <a:xfrm>
                <a:off x="3774" y="26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3" name="Oval 66">
                <a:extLst>
                  <a:ext uri="{FF2B5EF4-FFF2-40B4-BE49-F238E27FC236}">
                    <a16:creationId xmlns="" xmlns:a16="http://schemas.microsoft.com/office/drawing/2014/main" id="{A681ABC4-15F6-4E55-8BF9-EEF1B9E0399C}"/>
                  </a:ext>
                </a:extLst>
              </p:cNvPr>
              <p:cNvSpPr>
                <a:spLocks noChangeArrowheads="1"/>
              </p:cNvSpPr>
              <p:nvPr/>
            </p:nvSpPr>
            <p:spPr bwMode="auto">
              <a:xfrm>
                <a:off x="2664" y="1315"/>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4" name="Oval 67">
                <a:extLst>
                  <a:ext uri="{FF2B5EF4-FFF2-40B4-BE49-F238E27FC236}">
                    <a16:creationId xmlns="" xmlns:a16="http://schemas.microsoft.com/office/drawing/2014/main" id="{F9956200-F94C-4D06-95C8-A3615544F27F}"/>
                  </a:ext>
                </a:extLst>
              </p:cNvPr>
              <p:cNvSpPr>
                <a:spLocks noChangeArrowheads="1"/>
              </p:cNvSpPr>
              <p:nvPr/>
            </p:nvSpPr>
            <p:spPr bwMode="auto">
              <a:xfrm>
                <a:off x="4276" y="2850"/>
                <a:ext cx="243" cy="2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5" name="Oval 68">
                <a:extLst>
                  <a:ext uri="{FF2B5EF4-FFF2-40B4-BE49-F238E27FC236}">
                    <a16:creationId xmlns="" xmlns:a16="http://schemas.microsoft.com/office/drawing/2014/main" id="{55DA8468-5E6A-4841-A4B2-CDFECE1BA3CE}"/>
                  </a:ext>
                </a:extLst>
              </p:cNvPr>
              <p:cNvSpPr>
                <a:spLocks noChangeArrowheads="1"/>
              </p:cNvSpPr>
              <p:nvPr/>
            </p:nvSpPr>
            <p:spPr bwMode="auto">
              <a:xfrm>
                <a:off x="4684" y="2102"/>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6" name="Oval 69">
                <a:extLst>
                  <a:ext uri="{FF2B5EF4-FFF2-40B4-BE49-F238E27FC236}">
                    <a16:creationId xmlns="" xmlns:a16="http://schemas.microsoft.com/office/drawing/2014/main" id="{B21E705B-3420-4127-95D8-E6CE37BA69E4}"/>
                  </a:ext>
                </a:extLst>
              </p:cNvPr>
              <p:cNvSpPr>
                <a:spLocks noChangeArrowheads="1"/>
              </p:cNvSpPr>
              <p:nvPr/>
            </p:nvSpPr>
            <p:spPr bwMode="auto">
              <a:xfrm>
                <a:off x="3524" y="287"/>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7" name="Oval 70">
                <a:extLst>
                  <a:ext uri="{FF2B5EF4-FFF2-40B4-BE49-F238E27FC236}">
                    <a16:creationId xmlns="" xmlns:a16="http://schemas.microsoft.com/office/drawing/2014/main" id="{CBCFC3C2-C3FB-4AA8-A687-43FA4A1A9437}"/>
                  </a:ext>
                </a:extLst>
              </p:cNvPr>
              <p:cNvSpPr>
                <a:spLocks noChangeArrowheads="1"/>
              </p:cNvSpPr>
              <p:nvPr/>
            </p:nvSpPr>
            <p:spPr bwMode="auto">
              <a:xfrm>
                <a:off x="2685" y="1744"/>
                <a:ext cx="122"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8" name="Oval 71">
                <a:extLst>
                  <a:ext uri="{FF2B5EF4-FFF2-40B4-BE49-F238E27FC236}">
                    <a16:creationId xmlns="" xmlns:a16="http://schemas.microsoft.com/office/drawing/2014/main" id="{1604DEF8-E2FF-4632-9946-EEE0E1FDE992}"/>
                  </a:ext>
                </a:extLst>
              </p:cNvPr>
              <p:cNvSpPr>
                <a:spLocks noChangeArrowheads="1"/>
              </p:cNvSpPr>
              <p:nvPr/>
            </p:nvSpPr>
            <p:spPr bwMode="auto">
              <a:xfrm>
                <a:off x="2753" y="881"/>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9" name="Oval 72">
                <a:extLst>
                  <a:ext uri="{FF2B5EF4-FFF2-40B4-BE49-F238E27FC236}">
                    <a16:creationId xmlns="" xmlns:a16="http://schemas.microsoft.com/office/drawing/2014/main" id="{CEBD283C-778B-4B5C-BC40-52D6FD1E5D7A}"/>
                  </a:ext>
                </a:extLst>
              </p:cNvPr>
              <p:cNvSpPr>
                <a:spLocks noChangeArrowheads="1"/>
              </p:cNvSpPr>
              <p:nvPr/>
            </p:nvSpPr>
            <p:spPr bwMode="auto">
              <a:xfrm>
                <a:off x="4318" y="405"/>
                <a:ext cx="121"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0" name="Oval 73">
                <a:extLst>
                  <a:ext uri="{FF2B5EF4-FFF2-40B4-BE49-F238E27FC236}">
                    <a16:creationId xmlns="" xmlns:a16="http://schemas.microsoft.com/office/drawing/2014/main" id="{EAC8B184-D94F-4A7A-B2C3-0B5BE7A849E3}"/>
                  </a:ext>
                </a:extLst>
              </p:cNvPr>
              <p:cNvSpPr>
                <a:spLocks noChangeArrowheads="1"/>
              </p:cNvSpPr>
              <p:nvPr/>
            </p:nvSpPr>
            <p:spPr bwMode="auto">
              <a:xfrm>
                <a:off x="3290" y="3146"/>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1" name="Oval 74">
                <a:extLst>
                  <a:ext uri="{FF2B5EF4-FFF2-40B4-BE49-F238E27FC236}">
                    <a16:creationId xmlns="" xmlns:a16="http://schemas.microsoft.com/office/drawing/2014/main" id="{0EEDA8E9-DEFE-428E-A5D1-40D29E81EBAB}"/>
                  </a:ext>
                </a:extLst>
              </p:cNvPr>
              <p:cNvSpPr>
                <a:spLocks noChangeArrowheads="1"/>
              </p:cNvSpPr>
              <p:nvPr/>
            </p:nvSpPr>
            <p:spPr bwMode="auto">
              <a:xfrm>
                <a:off x="4014" y="3135"/>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2" name="Oval 75">
                <a:extLst>
                  <a:ext uri="{FF2B5EF4-FFF2-40B4-BE49-F238E27FC236}">
                    <a16:creationId xmlns="" xmlns:a16="http://schemas.microsoft.com/office/drawing/2014/main" id="{B35E4E0E-878D-475E-82DF-01A013CF9E66}"/>
                  </a:ext>
                </a:extLst>
              </p:cNvPr>
              <p:cNvSpPr>
                <a:spLocks noChangeArrowheads="1"/>
              </p:cNvSpPr>
              <p:nvPr/>
            </p:nvSpPr>
            <p:spPr bwMode="auto">
              <a:xfrm>
                <a:off x="3034" y="2493"/>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3" name="Oval 76">
                <a:extLst>
                  <a:ext uri="{FF2B5EF4-FFF2-40B4-BE49-F238E27FC236}">
                    <a16:creationId xmlns="" xmlns:a16="http://schemas.microsoft.com/office/drawing/2014/main" id="{EE86B290-FE57-439A-B131-7D42632770A9}"/>
                  </a:ext>
                </a:extLst>
              </p:cNvPr>
              <p:cNvSpPr>
                <a:spLocks noChangeArrowheads="1"/>
              </p:cNvSpPr>
              <p:nvPr/>
            </p:nvSpPr>
            <p:spPr bwMode="auto">
              <a:xfrm>
                <a:off x="3597" y="1388"/>
                <a:ext cx="123"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4" name="Oval 77">
                <a:extLst>
                  <a:ext uri="{FF2B5EF4-FFF2-40B4-BE49-F238E27FC236}">
                    <a16:creationId xmlns="" xmlns:a16="http://schemas.microsoft.com/office/drawing/2014/main" id="{BE6DA190-A7BF-4120-9D7C-F4E157AD436E}"/>
                  </a:ext>
                </a:extLst>
              </p:cNvPr>
              <p:cNvSpPr>
                <a:spLocks noChangeArrowheads="1"/>
              </p:cNvSpPr>
              <p:nvPr/>
            </p:nvSpPr>
            <p:spPr bwMode="auto">
              <a:xfrm>
                <a:off x="4215" y="2236"/>
                <a:ext cx="123"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5" name="Oval 78">
                <a:extLst>
                  <a:ext uri="{FF2B5EF4-FFF2-40B4-BE49-F238E27FC236}">
                    <a16:creationId xmlns="" xmlns:a16="http://schemas.microsoft.com/office/drawing/2014/main" id="{54B00550-36E2-40EF-A87C-A7BE906DBDEF}"/>
                  </a:ext>
                </a:extLst>
              </p:cNvPr>
              <p:cNvSpPr>
                <a:spLocks noChangeArrowheads="1"/>
              </p:cNvSpPr>
              <p:nvPr/>
            </p:nvSpPr>
            <p:spPr bwMode="auto">
              <a:xfrm>
                <a:off x="3097" y="1622"/>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6" name="Freeform 79">
                <a:extLst>
                  <a:ext uri="{FF2B5EF4-FFF2-40B4-BE49-F238E27FC236}">
                    <a16:creationId xmlns="" xmlns:a16="http://schemas.microsoft.com/office/drawing/2014/main" id="{5EE9E59E-C9BA-4B1B-9C13-93D315EA6A4B}"/>
                  </a:ext>
                </a:extLst>
              </p:cNvPr>
              <p:cNvSpPr>
                <a:spLocks noEditPoints="1"/>
              </p:cNvSpPr>
              <p:nvPr/>
            </p:nvSpPr>
            <p:spPr bwMode="auto">
              <a:xfrm>
                <a:off x="4118" y="318"/>
                <a:ext cx="88" cy="90"/>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7" name="Freeform 80">
                <a:extLst>
                  <a:ext uri="{FF2B5EF4-FFF2-40B4-BE49-F238E27FC236}">
                    <a16:creationId xmlns="" xmlns:a16="http://schemas.microsoft.com/office/drawing/2014/main" id="{5C810673-3EC0-4A86-B9C0-D63CD7CC83A3}"/>
                  </a:ext>
                </a:extLst>
              </p:cNvPr>
              <p:cNvSpPr>
                <a:spLocks noEditPoints="1"/>
              </p:cNvSpPr>
              <p:nvPr/>
            </p:nvSpPr>
            <p:spPr bwMode="auto">
              <a:xfrm>
                <a:off x="2666" y="1129"/>
                <a:ext cx="89" cy="89"/>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8" name="Freeform 81">
                <a:extLst>
                  <a:ext uri="{FF2B5EF4-FFF2-40B4-BE49-F238E27FC236}">
                    <a16:creationId xmlns="" xmlns:a16="http://schemas.microsoft.com/office/drawing/2014/main" id="{C99A37F9-E9DB-4D1D-A024-5B8B78BA71FE}"/>
                  </a:ext>
                </a:extLst>
              </p:cNvPr>
              <p:cNvSpPr>
                <a:spLocks noEditPoints="1"/>
              </p:cNvSpPr>
              <p:nvPr/>
            </p:nvSpPr>
            <p:spPr bwMode="auto">
              <a:xfrm>
                <a:off x="3147" y="2791"/>
                <a:ext cx="89" cy="89"/>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9" name="Freeform 82">
                <a:extLst>
                  <a:ext uri="{FF2B5EF4-FFF2-40B4-BE49-F238E27FC236}">
                    <a16:creationId xmlns="" xmlns:a16="http://schemas.microsoft.com/office/drawing/2014/main" id="{8CF02913-C7A7-4E8D-9300-53DEAF384D4F}"/>
                  </a:ext>
                </a:extLst>
              </p:cNvPr>
              <p:cNvSpPr>
                <a:spLocks noEditPoints="1"/>
              </p:cNvSpPr>
              <p:nvPr/>
            </p:nvSpPr>
            <p:spPr bwMode="auto">
              <a:xfrm>
                <a:off x="3718" y="3104"/>
                <a:ext cx="89" cy="89"/>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0" name="Freeform 83">
                <a:extLst>
                  <a:ext uri="{FF2B5EF4-FFF2-40B4-BE49-F238E27FC236}">
                    <a16:creationId xmlns="" xmlns:a16="http://schemas.microsoft.com/office/drawing/2014/main" id="{B4D99DFA-68B5-4E7B-8159-516978B2EE9B}"/>
                  </a:ext>
                </a:extLst>
              </p:cNvPr>
              <p:cNvSpPr>
                <a:spLocks noEditPoints="1"/>
              </p:cNvSpPr>
              <p:nvPr/>
            </p:nvSpPr>
            <p:spPr bwMode="auto">
              <a:xfrm>
                <a:off x="4526" y="2522"/>
                <a:ext cx="89"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1" name="Freeform 84">
                <a:extLst>
                  <a:ext uri="{FF2B5EF4-FFF2-40B4-BE49-F238E27FC236}">
                    <a16:creationId xmlns="" xmlns:a16="http://schemas.microsoft.com/office/drawing/2014/main" id="{1E7B27A0-22C2-4545-9EC1-4B21CC06DA72}"/>
                  </a:ext>
                </a:extLst>
              </p:cNvPr>
              <p:cNvSpPr>
                <a:spLocks noEditPoints="1"/>
              </p:cNvSpPr>
              <p:nvPr/>
            </p:nvSpPr>
            <p:spPr bwMode="auto">
              <a:xfrm>
                <a:off x="4896" y="1681"/>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2" name="Freeform 85">
                <a:extLst>
                  <a:ext uri="{FF2B5EF4-FFF2-40B4-BE49-F238E27FC236}">
                    <a16:creationId xmlns="" xmlns:a16="http://schemas.microsoft.com/office/drawing/2014/main" id="{49E4203B-155E-4871-A80D-CA869B0C5832}"/>
                  </a:ext>
                </a:extLst>
              </p:cNvPr>
              <p:cNvSpPr>
                <a:spLocks noEditPoints="1"/>
              </p:cNvSpPr>
              <p:nvPr/>
            </p:nvSpPr>
            <p:spPr bwMode="auto">
              <a:xfrm>
                <a:off x="4828" y="955"/>
                <a:ext cx="89" cy="91"/>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3" name="Freeform 86">
                <a:extLst>
                  <a:ext uri="{FF2B5EF4-FFF2-40B4-BE49-F238E27FC236}">
                    <a16:creationId xmlns="" xmlns:a16="http://schemas.microsoft.com/office/drawing/2014/main" id="{7E3898BE-6041-4078-89D7-07CA4ABF9BBB}"/>
                  </a:ext>
                </a:extLst>
              </p:cNvPr>
              <p:cNvSpPr>
                <a:spLocks noEditPoints="1"/>
              </p:cNvSpPr>
              <p:nvPr/>
            </p:nvSpPr>
            <p:spPr bwMode="auto">
              <a:xfrm>
                <a:off x="4000" y="1570"/>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4" name="Freeform 87">
                <a:extLst>
                  <a:ext uri="{FF2B5EF4-FFF2-40B4-BE49-F238E27FC236}">
                    <a16:creationId xmlns="" xmlns:a16="http://schemas.microsoft.com/office/drawing/2014/main" id="{45F327C5-FE07-41FC-824F-E37117F87474}"/>
                  </a:ext>
                </a:extLst>
              </p:cNvPr>
              <p:cNvSpPr>
                <a:spLocks noEditPoints="1"/>
              </p:cNvSpPr>
              <p:nvPr/>
            </p:nvSpPr>
            <p:spPr bwMode="auto">
              <a:xfrm>
                <a:off x="3510" y="556"/>
                <a:ext cx="89" cy="90"/>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5" name="Freeform 88">
                <a:extLst>
                  <a:ext uri="{FF2B5EF4-FFF2-40B4-BE49-F238E27FC236}">
                    <a16:creationId xmlns="" xmlns:a16="http://schemas.microsoft.com/office/drawing/2014/main" id="{7FAAD5FF-266B-4E02-A562-1678FCC1ED55}"/>
                  </a:ext>
                </a:extLst>
              </p:cNvPr>
              <p:cNvSpPr>
                <a:spLocks noEditPoints="1"/>
              </p:cNvSpPr>
              <p:nvPr/>
            </p:nvSpPr>
            <p:spPr bwMode="auto">
              <a:xfrm>
                <a:off x="3131" y="1853"/>
                <a:ext cx="89" cy="89"/>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6" name="Freeform 89">
                <a:extLst>
                  <a:ext uri="{FF2B5EF4-FFF2-40B4-BE49-F238E27FC236}">
                    <a16:creationId xmlns="" xmlns:a16="http://schemas.microsoft.com/office/drawing/2014/main" id="{F5C5FFA7-0857-480F-96B2-0C605A13629F}"/>
                  </a:ext>
                </a:extLst>
              </p:cNvPr>
              <p:cNvSpPr>
                <a:spLocks noEditPoints="1"/>
              </p:cNvSpPr>
              <p:nvPr/>
            </p:nvSpPr>
            <p:spPr bwMode="auto">
              <a:xfrm>
                <a:off x="4385" y="1410"/>
                <a:ext cx="91" cy="91"/>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7" name="Freeform 90">
                <a:extLst>
                  <a:ext uri="{FF2B5EF4-FFF2-40B4-BE49-F238E27FC236}">
                    <a16:creationId xmlns="" xmlns:a16="http://schemas.microsoft.com/office/drawing/2014/main" id="{6A116C36-378E-4555-B0F7-6E978F727F7A}"/>
                  </a:ext>
                </a:extLst>
              </p:cNvPr>
              <p:cNvSpPr>
                <a:spLocks noEditPoints="1"/>
              </p:cNvSpPr>
              <p:nvPr/>
            </p:nvSpPr>
            <p:spPr bwMode="auto">
              <a:xfrm>
                <a:off x="4008" y="2176"/>
                <a:ext cx="89" cy="89"/>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8" name="Freeform 91">
                <a:extLst>
                  <a:ext uri="{FF2B5EF4-FFF2-40B4-BE49-F238E27FC236}">
                    <a16:creationId xmlns="" xmlns:a16="http://schemas.microsoft.com/office/drawing/2014/main" id="{A8C4CE09-5D48-4511-A7D9-F27DAC09D03D}"/>
                  </a:ext>
                </a:extLst>
              </p:cNvPr>
              <p:cNvSpPr>
                <a:spLocks/>
              </p:cNvSpPr>
              <p:nvPr/>
            </p:nvSpPr>
            <p:spPr bwMode="auto">
              <a:xfrm>
                <a:off x="3562" y="1016"/>
                <a:ext cx="148" cy="111"/>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9" name="Freeform 92">
                <a:extLst>
                  <a:ext uri="{FF2B5EF4-FFF2-40B4-BE49-F238E27FC236}">
                    <a16:creationId xmlns="" xmlns:a16="http://schemas.microsoft.com/office/drawing/2014/main" id="{16D450FE-E509-4341-8A73-02FDD83EF682}"/>
                  </a:ext>
                </a:extLst>
              </p:cNvPr>
              <p:cNvSpPr>
                <a:spLocks/>
              </p:cNvSpPr>
              <p:nvPr/>
            </p:nvSpPr>
            <p:spPr bwMode="auto">
              <a:xfrm>
                <a:off x="3574" y="1091"/>
                <a:ext cx="33" cy="59"/>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0" name="Freeform 93">
                <a:extLst>
                  <a:ext uri="{FF2B5EF4-FFF2-40B4-BE49-F238E27FC236}">
                    <a16:creationId xmlns="" xmlns:a16="http://schemas.microsoft.com/office/drawing/2014/main" id="{C7FB643A-80FE-49DA-8B07-07ABA01946F8}"/>
                  </a:ext>
                </a:extLst>
              </p:cNvPr>
              <p:cNvSpPr>
                <a:spLocks/>
              </p:cNvSpPr>
              <p:nvPr/>
            </p:nvSpPr>
            <p:spPr bwMode="auto">
              <a:xfrm>
                <a:off x="3665" y="1091"/>
                <a:ext cx="31" cy="59"/>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1" name="Freeform 94">
                <a:extLst>
                  <a:ext uri="{FF2B5EF4-FFF2-40B4-BE49-F238E27FC236}">
                    <a16:creationId xmlns="" xmlns:a16="http://schemas.microsoft.com/office/drawing/2014/main" id="{3FCC2517-02D7-49E0-8ACE-6A043D4EFB2A}"/>
                  </a:ext>
                </a:extLst>
              </p:cNvPr>
              <p:cNvSpPr>
                <a:spLocks/>
              </p:cNvSpPr>
              <p:nvPr/>
            </p:nvSpPr>
            <p:spPr bwMode="auto">
              <a:xfrm>
                <a:off x="4443" y="2270"/>
                <a:ext cx="38" cy="78"/>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2" name="Freeform 95">
                <a:extLst>
                  <a:ext uri="{FF2B5EF4-FFF2-40B4-BE49-F238E27FC236}">
                    <a16:creationId xmlns="" xmlns:a16="http://schemas.microsoft.com/office/drawing/2014/main" id="{7F64AD27-1178-4DC0-91AB-471407CF5909}"/>
                  </a:ext>
                </a:extLst>
              </p:cNvPr>
              <p:cNvSpPr>
                <a:spLocks/>
              </p:cNvSpPr>
              <p:nvPr/>
            </p:nvSpPr>
            <p:spPr bwMode="auto">
              <a:xfrm>
                <a:off x="4535" y="2270"/>
                <a:ext cx="40" cy="78"/>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3" name="Freeform 96">
                <a:extLst>
                  <a:ext uri="{FF2B5EF4-FFF2-40B4-BE49-F238E27FC236}">
                    <a16:creationId xmlns="" xmlns:a16="http://schemas.microsoft.com/office/drawing/2014/main" id="{63D891DD-BEFB-430D-AACB-BFC19B4F99E6}"/>
                  </a:ext>
                </a:extLst>
              </p:cNvPr>
              <p:cNvSpPr>
                <a:spLocks/>
              </p:cNvSpPr>
              <p:nvPr/>
            </p:nvSpPr>
            <p:spPr bwMode="auto">
              <a:xfrm>
                <a:off x="4575"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4" name="Freeform 97">
                <a:extLst>
                  <a:ext uri="{FF2B5EF4-FFF2-40B4-BE49-F238E27FC236}">
                    <a16:creationId xmlns="" xmlns:a16="http://schemas.microsoft.com/office/drawing/2014/main" id="{2E4BEFC9-8D2A-407B-AB59-1A91D448B695}"/>
                  </a:ext>
                </a:extLst>
              </p:cNvPr>
              <p:cNvSpPr>
                <a:spLocks/>
              </p:cNvSpPr>
              <p:nvPr/>
            </p:nvSpPr>
            <p:spPr bwMode="auto">
              <a:xfrm>
                <a:off x="4443"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5" name="Freeform 98">
                <a:extLst>
                  <a:ext uri="{FF2B5EF4-FFF2-40B4-BE49-F238E27FC236}">
                    <a16:creationId xmlns="" xmlns:a16="http://schemas.microsoft.com/office/drawing/2014/main" id="{E1696BBF-10AA-49A9-B82D-CE47E8AC2C46}"/>
                  </a:ext>
                </a:extLst>
              </p:cNvPr>
              <p:cNvSpPr>
                <a:spLocks/>
              </p:cNvSpPr>
              <p:nvPr/>
            </p:nvSpPr>
            <p:spPr bwMode="auto">
              <a:xfrm>
                <a:off x="4444" y="2303"/>
                <a:ext cx="127" cy="49"/>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6" name="Freeform 99">
                <a:extLst>
                  <a:ext uri="{FF2B5EF4-FFF2-40B4-BE49-F238E27FC236}">
                    <a16:creationId xmlns="" xmlns:a16="http://schemas.microsoft.com/office/drawing/2014/main" id="{BFF57EA7-9F1E-4589-BCBD-A2CFD507D0CF}"/>
                  </a:ext>
                </a:extLst>
              </p:cNvPr>
              <p:cNvSpPr>
                <a:spLocks/>
              </p:cNvSpPr>
              <p:nvPr/>
            </p:nvSpPr>
            <p:spPr bwMode="auto">
              <a:xfrm>
                <a:off x="4446" y="2269"/>
                <a:ext cx="125" cy="50"/>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7" name="Freeform 100">
                <a:extLst>
                  <a:ext uri="{FF2B5EF4-FFF2-40B4-BE49-F238E27FC236}">
                    <a16:creationId xmlns="" xmlns:a16="http://schemas.microsoft.com/office/drawing/2014/main" id="{FEC7B0B1-8E0E-4EDA-BA04-BECE96D1E1AD}"/>
                  </a:ext>
                </a:extLst>
              </p:cNvPr>
              <p:cNvSpPr>
                <a:spLocks/>
              </p:cNvSpPr>
              <p:nvPr/>
            </p:nvSpPr>
            <p:spPr bwMode="auto">
              <a:xfrm>
                <a:off x="2855" y="1053"/>
                <a:ext cx="136" cy="128"/>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8" name="Freeform 101">
                <a:extLst>
                  <a:ext uri="{FF2B5EF4-FFF2-40B4-BE49-F238E27FC236}">
                    <a16:creationId xmlns="" xmlns:a16="http://schemas.microsoft.com/office/drawing/2014/main" id="{0C93CA92-66B9-4851-874A-62C026F6C1BE}"/>
                  </a:ext>
                </a:extLst>
              </p:cNvPr>
              <p:cNvSpPr>
                <a:spLocks/>
              </p:cNvSpPr>
              <p:nvPr/>
            </p:nvSpPr>
            <p:spPr bwMode="auto">
              <a:xfrm>
                <a:off x="4165" y="1468"/>
                <a:ext cx="67" cy="114"/>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9" name="Freeform 102">
                <a:extLst>
                  <a:ext uri="{FF2B5EF4-FFF2-40B4-BE49-F238E27FC236}">
                    <a16:creationId xmlns="" xmlns:a16="http://schemas.microsoft.com/office/drawing/2014/main" id="{7ABAA4D5-6B9E-4673-9FE3-10C3047BF6EB}"/>
                  </a:ext>
                </a:extLst>
              </p:cNvPr>
              <p:cNvSpPr>
                <a:spLocks/>
              </p:cNvSpPr>
              <p:nvPr/>
            </p:nvSpPr>
            <p:spPr bwMode="auto">
              <a:xfrm>
                <a:off x="4144" y="1570"/>
                <a:ext cx="108" cy="71"/>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0" name="Freeform 103">
                <a:extLst>
                  <a:ext uri="{FF2B5EF4-FFF2-40B4-BE49-F238E27FC236}">
                    <a16:creationId xmlns="" xmlns:a16="http://schemas.microsoft.com/office/drawing/2014/main" id="{E232DD10-5AE0-4B13-A05E-A106C17B2AC2}"/>
                  </a:ext>
                </a:extLst>
              </p:cNvPr>
              <p:cNvSpPr>
                <a:spLocks noEditPoints="1"/>
              </p:cNvSpPr>
              <p:nvPr/>
            </p:nvSpPr>
            <p:spPr bwMode="auto">
              <a:xfrm>
                <a:off x="3286" y="2482"/>
                <a:ext cx="129" cy="120"/>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1" name="Oval 104">
                <a:extLst>
                  <a:ext uri="{FF2B5EF4-FFF2-40B4-BE49-F238E27FC236}">
                    <a16:creationId xmlns="" xmlns:a16="http://schemas.microsoft.com/office/drawing/2014/main" id="{207745B8-4B1A-4FE4-ADCE-CC07CD4772F1}"/>
                  </a:ext>
                </a:extLst>
              </p:cNvPr>
              <p:cNvSpPr>
                <a:spLocks noChangeArrowheads="1"/>
              </p:cNvSpPr>
              <p:nvPr/>
            </p:nvSpPr>
            <p:spPr bwMode="auto">
              <a:xfrm>
                <a:off x="4498" y="1072"/>
                <a:ext cx="35"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2" name="Freeform 105">
                <a:extLst>
                  <a:ext uri="{FF2B5EF4-FFF2-40B4-BE49-F238E27FC236}">
                    <a16:creationId xmlns="" xmlns:a16="http://schemas.microsoft.com/office/drawing/2014/main" id="{B0FAF384-4AA3-4A42-B4F4-1195AA553442}"/>
                  </a:ext>
                </a:extLst>
              </p:cNvPr>
              <p:cNvSpPr>
                <a:spLocks/>
              </p:cNvSpPr>
              <p:nvPr/>
            </p:nvSpPr>
            <p:spPr bwMode="auto">
              <a:xfrm>
                <a:off x="4474" y="1113"/>
                <a:ext cx="82" cy="125"/>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3" name="Oval 106">
                <a:extLst>
                  <a:ext uri="{FF2B5EF4-FFF2-40B4-BE49-F238E27FC236}">
                    <a16:creationId xmlns="" xmlns:a16="http://schemas.microsoft.com/office/drawing/2014/main" id="{B910AA28-7572-45DD-8B44-F86064028DFE}"/>
                  </a:ext>
                </a:extLst>
              </p:cNvPr>
              <p:cNvSpPr>
                <a:spLocks noChangeArrowheads="1"/>
              </p:cNvSpPr>
              <p:nvPr/>
            </p:nvSpPr>
            <p:spPr bwMode="auto">
              <a:xfrm>
                <a:off x="4592" y="1072"/>
                <a:ext cx="33"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4" name="Freeform 107">
                <a:extLst>
                  <a:ext uri="{FF2B5EF4-FFF2-40B4-BE49-F238E27FC236}">
                    <a16:creationId xmlns="" xmlns:a16="http://schemas.microsoft.com/office/drawing/2014/main" id="{53754F40-D658-4A20-AA7D-CEE640CE640D}"/>
                  </a:ext>
                </a:extLst>
              </p:cNvPr>
              <p:cNvSpPr>
                <a:spLocks/>
              </p:cNvSpPr>
              <p:nvPr/>
            </p:nvSpPr>
            <p:spPr bwMode="auto">
              <a:xfrm>
                <a:off x="4561" y="1113"/>
                <a:ext cx="93" cy="125"/>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5" name="Freeform 108">
                <a:extLst>
                  <a:ext uri="{FF2B5EF4-FFF2-40B4-BE49-F238E27FC236}">
                    <a16:creationId xmlns="" xmlns:a16="http://schemas.microsoft.com/office/drawing/2014/main" id="{D8AFE7C5-71FB-4AD6-8ECA-1ADE8E64434C}"/>
                  </a:ext>
                </a:extLst>
              </p:cNvPr>
              <p:cNvSpPr>
                <a:spLocks noEditPoints="1"/>
              </p:cNvSpPr>
              <p:nvPr/>
            </p:nvSpPr>
            <p:spPr bwMode="auto">
              <a:xfrm>
                <a:off x="3831" y="2807"/>
                <a:ext cx="131" cy="160"/>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6" name="Freeform 109">
                <a:extLst>
                  <a:ext uri="{FF2B5EF4-FFF2-40B4-BE49-F238E27FC236}">
                    <a16:creationId xmlns="" xmlns:a16="http://schemas.microsoft.com/office/drawing/2014/main" id="{80521211-E88F-484F-803A-1C727177ED75}"/>
                  </a:ext>
                </a:extLst>
              </p:cNvPr>
              <p:cNvSpPr>
                <a:spLocks noEditPoints="1"/>
              </p:cNvSpPr>
              <p:nvPr/>
            </p:nvSpPr>
            <p:spPr bwMode="auto">
              <a:xfrm>
                <a:off x="3425" y="705"/>
                <a:ext cx="101" cy="63"/>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7" name="Freeform 110">
                <a:extLst>
                  <a:ext uri="{FF2B5EF4-FFF2-40B4-BE49-F238E27FC236}">
                    <a16:creationId xmlns="" xmlns:a16="http://schemas.microsoft.com/office/drawing/2014/main" id="{EE016CEB-72ED-47C3-928B-1A3B2CE0EAE3}"/>
                  </a:ext>
                </a:extLst>
              </p:cNvPr>
              <p:cNvSpPr>
                <a:spLocks/>
              </p:cNvSpPr>
              <p:nvPr/>
            </p:nvSpPr>
            <p:spPr bwMode="auto">
              <a:xfrm>
                <a:off x="3401" y="771"/>
                <a:ext cx="135" cy="44"/>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8" name="Freeform 111">
                <a:extLst>
                  <a:ext uri="{FF2B5EF4-FFF2-40B4-BE49-F238E27FC236}">
                    <a16:creationId xmlns="" xmlns:a16="http://schemas.microsoft.com/office/drawing/2014/main" id="{E5CD701C-58A1-41FA-887C-F1DDBBC95601}"/>
                  </a:ext>
                </a:extLst>
              </p:cNvPr>
              <p:cNvSpPr>
                <a:spLocks noEditPoints="1"/>
              </p:cNvSpPr>
              <p:nvPr/>
            </p:nvSpPr>
            <p:spPr bwMode="auto">
              <a:xfrm>
                <a:off x="2900" y="1669"/>
                <a:ext cx="127" cy="101"/>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9" name="Freeform 112">
                <a:extLst>
                  <a:ext uri="{FF2B5EF4-FFF2-40B4-BE49-F238E27FC236}">
                    <a16:creationId xmlns="" xmlns:a16="http://schemas.microsoft.com/office/drawing/2014/main" id="{E66BA0C9-D7B2-4574-ABD8-D9CC2123E198}"/>
                  </a:ext>
                </a:extLst>
              </p:cNvPr>
              <p:cNvSpPr>
                <a:spLocks/>
              </p:cNvSpPr>
              <p:nvPr/>
            </p:nvSpPr>
            <p:spPr bwMode="auto">
              <a:xfrm>
                <a:off x="2878" y="1725"/>
                <a:ext cx="172" cy="92"/>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0" name="Oval 113">
                <a:extLst>
                  <a:ext uri="{FF2B5EF4-FFF2-40B4-BE49-F238E27FC236}">
                    <a16:creationId xmlns="" xmlns:a16="http://schemas.microsoft.com/office/drawing/2014/main" id="{FD24B172-6C1E-482B-8901-29230C888565}"/>
                  </a:ext>
                </a:extLst>
              </p:cNvPr>
              <p:cNvSpPr>
                <a:spLocks noChangeArrowheads="1"/>
              </p:cNvSpPr>
              <p:nvPr/>
            </p:nvSpPr>
            <p:spPr bwMode="auto">
              <a:xfrm>
                <a:off x="2939"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1" name="Oval 114">
                <a:extLst>
                  <a:ext uri="{FF2B5EF4-FFF2-40B4-BE49-F238E27FC236}">
                    <a16:creationId xmlns="" xmlns:a16="http://schemas.microsoft.com/office/drawing/2014/main" id="{1BE54055-229F-4433-A795-FB90300405C2}"/>
                  </a:ext>
                </a:extLst>
              </p:cNvPr>
              <p:cNvSpPr>
                <a:spLocks noChangeArrowheads="1"/>
              </p:cNvSpPr>
              <p:nvPr/>
            </p:nvSpPr>
            <p:spPr bwMode="auto">
              <a:xfrm>
                <a:off x="2975"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2" name="Oval 115">
                <a:extLst>
                  <a:ext uri="{FF2B5EF4-FFF2-40B4-BE49-F238E27FC236}">
                    <a16:creationId xmlns="" xmlns:a16="http://schemas.microsoft.com/office/drawing/2014/main" id="{3F78AB2E-A9FE-415B-8A2D-B324D879824B}"/>
                  </a:ext>
                </a:extLst>
              </p:cNvPr>
              <p:cNvSpPr>
                <a:spLocks noChangeArrowheads="1"/>
              </p:cNvSpPr>
              <p:nvPr/>
            </p:nvSpPr>
            <p:spPr bwMode="auto">
              <a:xfrm>
                <a:off x="2939"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3" name="Oval 116">
                <a:extLst>
                  <a:ext uri="{FF2B5EF4-FFF2-40B4-BE49-F238E27FC236}">
                    <a16:creationId xmlns="" xmlns:a16="http://schemas.microsoft.com/office/drawing/2014/main" id="{0FDCBAB8-26FE-481B-8C9B-1B40F7A645B1}"/>
                  </a:ext>
                </a:extLst>
              </p:cNvPr>
              <p:cNvSpPr>
                <a:spLocks noChangeArrowheads="1"/>
              </p:cNvSpPr>
              <p:nvPr/>
            </p:nvSpPr>
            <p:spPr bwMode="auto">
              <a:xfrm>
                <a:off x="2975"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4" name="Freeform 117">
                <a:extLst>
                  <a:ext uri="{FF2B5EF4-FFF2-40B4-BE49-F238E27FC236}">
                    <a16:creationId xmlns="" xmlns:a16="http://schemas.microsoft.com/office/drawing/2014/main" id="{3FE9D33B-FFB2-426D-97F6-B8EA9D031A41}"/>
                  </a:ext>
                </a:extLst>
              </p:cNvPr>
              <p:cNvSpPr>
                <a:spLocks/>
              </p:cNvSpPr>
              <p:nvPr/>
            </p:nvSpPr>
            <p:spPr bwMode="auto">
              <a:xfrm>
                <a:off x="3996" y="514"/>
                <a:ext cx="129" cy="132"/>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5" name="Freeform 118">
                <a:extLst>
                  <a:ext uri="{FF2B5EF4-FFF2-40B4-BE49-F238E27FC236}">
                    <a16:creationId xmlns="" xmlns:a16="http://schemas.microsoft.com/office/drawing/2014/main" id="{C948C977-13B6-4B5E-BDD3-0380A521729B}"/>
                  </a:ext>
                </a:extLst>
              </p:cNvPr>
              <p:cNvSpPr>
                <a:spLocks/>
              </p:cNvSpPr>
              <p:nvPr/>
            </p:nvSpPr>
            <p:spPr bwMode="auto">
              <a:xfrm>
                <a:off x="4094" y="617"/>
                <a:ext cx="43" cy="43"/>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6" name="Freeform 119">
                <a:extLst>
                  <a:ext uri="{FF2B5EF4-FFF2-40B4-BE49-F238E27FC236}">
                    <a16:creationId xmlns="" xmlns:a16="http://schemas.microsoft.com/office/drawing/2014/main" id="{D730BC04-4057-4A42-98E7-5BBC30CE4914}"/>
                  </a:ext>
                </a:extLst>
              </p:cNvPr>
              <p:cNvSpPr>
                <a:spLocks/>
              </p:cNvSpPr>
              <p:nvPr/>
            </p:nvSpPr>
            <p:spPr bwMode="auto">
              <a:xfrm>
                <a:off x="3923" y="1728"/>
                <a:ext cx="39" cy="68"/>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7" name="Freeform 120">
                <a:extLst>
                  <a:ext uri="{FF2B5EF4-FFF2-40B4-BE49-F238E27FC236}">
                    <a16:creationId xmlns="" xmlns:a16="http://schemas.microsoft.com/office/drawing/2014/main" id="{CD44C8E4-1172-4D2E-85B8-FA4AF68DE5DA}"/>
                  </a:ext>
                </a:extLst>
              </p:cNvPr>
              <p:cNvSpPr>
                <a:spLocks/>
              </p:cNvSpPr>
              <p:nvPr/>
            </p:nvSpPr>
            <p:spPr bwMode="auto">
              <a:xfrm>
                <a:off x="3951" y="1772"/>
                <a:ext cx="61" cy="48"/>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8" name="Freeform 121">
                <a:extLst>
                  <a:ext uri="{FF2B5EF4-FFF2-40B4-BE49-F238E27FC236}">
                    <a16:creationId xmlns="" xmlns:a16="http://schemas.microsoft.com/office/drawing/2014/main" id="{C3E85713-C6FC-44AF-9D8D-9E6941844DDF}"/>
                  </a:ext>
                </a:extLst>
              </p:cNvPr>
              <p:cNvSpPr>
                <a:spLocks/>
              </p:cNvSpPr>
              <p:nvPr/>
            </p:nvSpPr>
            <p:spPr bwMode="auto">
              <a:xfrm>
                <a:off x="3951" y="1820"/>
                <a:ext cx="61" cy="49"/>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9" name="Freeform 122">
                <a:extLst>
                  <a:ext uri="{FF2B5EF4-FFF2-40B4-BE49-F238E27FC236}">
                    <a16:creationId xmlns="" xmlns:a16="http://schemas.microsoft.com/office/drawing/2014/main" id="{0F29C40A-2410-4DE1-82D7-6C80BA41851E}"/>
                  </a:ext>
                </a:extLst>
              </p:cNvPr>
              <p:cNvSpPr>
                <a:spLocks/>
              </p:cNvSpPr>
              <p:nvPr/>
            </p:nvSpPr>
            <p:spPr bwMode="auto">
              <a:xfrm>
                <a:off x="3873" y="1772"/>
                <a:ext cx="63" cy="48"/>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0" name="Freeform 123">
                <a:extLst>
                  <a:ext uri="{FF2B5EF4-FFF2-40B4-BE49-F238E27FC236}">
                    <a16:creationId xmlns="" xmlns:a16="http://schemas.microsoft.com/office/drawing/2014/main" id="{4A81E478-F7A7-4730-8972-0E2E37F19E40}"/>
                  </a:ext>
                </a:extLst>
              </p:cNvPr>
              <p:cNvSpPr>
                <a:spLocks/>
              </p:cNvSpPr>
              <p:nvPr/>
            </p:nvSpPr>
            <p:spPr bwMode="auto">
              <a:xfrm>
                <a:off x="3873" y="1820"/>
                <a:ext cx="63" cy="49"/>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1" name="Freeform 124">
                <a:extLst>
                  <a:ext uri="{FF2B5EF4-FFF2-40B4-BE49-F238E27FC236}">
                    <a16:creationId xmlns="" xmlns:a16="http://schemas.microsoft.com/office/drawing/2014/main" id="{FE12B8C5-E40D-4A16-98F4-A00F6CAB71A8}"/>
                  </a:ext>
                </a:extLst>
              </p:cNvPr>
              <p:cNvSpPr>
                <a:spLocks/>
              </p:cNvSpPr>
              <p:nvPr/>
            </p:nvSpPr>
            <p:spPr bwMode="auto">
              <a:xfrm>
                <a:off x="3939" y="1803"/>
                <a:ext cx="7" cy="78"/>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2" name="Freeform 125">
                <a:extLst>
                  <a:ext uri="{FF2B5EF4-FFF2-40B4-BE49-F238E27FC236}">
                    <a16:creationId xmlns="" xmlns:a16="http://schemas.microsoft.com/office/drawing/2014/main" id="{E3C3B2EC-1B11-4E04-A7C2-8C34C4D2FFE0}"/>
                  </a:ext>
                </a:extLst>
              </p:cNvPr>
              <p:cNvSpPr>
                <a:spLocks/>
              </p:cNvSpPr>
              <p:nvPr/>
            </p:nvSpPr>
            <p:spPr bwMode="auto">
              <a:xfrm>
                <a:off x="3076" y="2249"/>
                <a:ext cx="92" cy="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3" name="Freeform 126">
                <a:extLst>
                  <a:ext uri="{FF2B5EF4-FFF2-40B4-BE49-F238E27FC236}">
                    <a16:creationId xmlns="" xmlns:a16="http://schemas.microsoft.com/office/drawing/2014/main" id="{1DD6A9D9-3DD8-4C94-8512-FABDFAD93EF5}"/>
                  </a:ext>
                </a:extLst>
              </p:cNvPr>
              <p:cNvSpPr>
                <a:spLocks/>
              </p:cNvSpPr>
              <p:nvPr/>
            </p:nvSpPr>
            <p:spPr bwMode="auto">
              <a:xfrm>
                <a:off x="3100" y="2223"/>
                <a:ext cx="23" cy="26"/>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4" name="Oval 127">
                <a:extLst>
                  <a:ext uri="{FF2B5EF4-FFF2-40B4-BE49-F238E27FC236}">
                    <a16:creationId xmlns="" xmlns:a16="http://schemas.microsoft.com/office/drawing/2014/main" id="{B2C6AC34-C996-443D-85EC-5C7FF8E41FE6}"/>
                  </a:ext>
                </a:extLst>
              </p:cNvPr>
              <p:cNvSpPr>
                <a:spLocks noChangeArrowheads="1"/>
              </p:cNvSpPr>
              <p:nvPr/>
            </p:nvSpPr>
            <p:spPr bwMode="auto">
              <a:xfrm>
                <a:off x="1629" y="1635"/>
                <a:ext cx="467" cy="46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5" name="Oval 128">
                <a:extLst>
                  <a:ext uri="{FF2B5EF4-FFF2-40B4-BE49-F238E27FC236}">
                    <a16:creationId xmlns="" xmlns:a16="http://schemas.microsoft.com/office/drawing/2014/main" id="{F97EA02C-1C1B-4DA7-8D5D-14DC98B219E5}"/>
                  </a:ext>
                </a:extLst>
              </p:cNvPr>
              <p:cNvSpPr>
                <a:spLocks noChangeArrowheads="1"/>
              </p:cNvSpPr>
              <p:nvPr/>
            </p:nvSpPr>
            <p:spPr bwMode="auto">
              <a:xfrm>
                <a:off x="2030" y="3123"/>
                <a:ext cx="464" cy="4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6" name="Oval 129">
                <a:extLst>
                  <a:ext uri="{FF2B5EF4-FFF2-40B4-BE49-F238E27FC236}">
                    <a16:creationId xmlns="" xmlns:a16="http://schemas.microsoft.com/office/drawing/2014/main" id="{44C0E42F-5E8C-4B62-8926-C623C2EEEAC6}"/>
                  </a:ext>
                </a:extLst>
              </p:cNvPr>
              <p:cNvSpPr>
                <a:spLocks noChangeArrowheads="1"/>
              </p:cNvSpPr>
              <p:nvPr/>
            </p:nvSpPr>
            <p:spPr bwMode="auto">
              <a:xfrm>
                <a:off x="5184" y="-2"/>
                <a:ext cx="466"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7" name="Oval 130">
                <a:extLst>
                  <a:ext uri="{FF2B5EF4-FFF2-40B4-BE49-F238E27FC236}">
                    <a16:creationId xmlns="" xmlns:a16="http://schemas.microsoft.com/office/drawing/2014/main" id="{B7407AC8-353E-4F99-AC60-4249A0DD1DBE}"/>
                  </a:ext>
                </a:extLst>
              </p:cNvPr>
              <p:cNvSpPr>
                <a:spLocks noChangeArrowheads="1"/>
              </p:cNvSpPr>
              <p:nvPr/>
            </p:nvSpPr>
            <p:spPr bwMode="auto">
              <a:xfrm>
                <a:off x="2029" y="-2"/>
                <a:ext cx="467"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8" name="Oval 131">
                <a:extLst>
                  <a:ext uri="{FF2B5EF4-FFF2-40B4-BE49-F238E27FC236}">
                    <a16:creationId xmlns="" xmlns:a16="http://schemas.microsoft.com/office/drawing/2014/main" id="{B751F8BD-59C3-4D44-BD24-41ED9CE84347}"/>
                  </a:ext>
                </a:extLst>
              </p:cNvPr>
              <p:cNvSpPr>
                <a:spLocks noChangeArrowheads="1"/>
              </p:cNvSpPr>
              <p:nvPr/>
            </p:nvSpPr>
            <p:spPr bwMode="auto">
              <a:xfrm>
                <a:off x="5186" y="3121"/>
                <a:ext cx="464"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9" name="Oval 132">
                <a:extLst>
                  <a:ext uri="{FF2B5EF4-FFF2-40B4-BE49-F238E27FC236}">
                    <a16:creationId xmlns="" xmlns:a16="http://schemas.microsoft.com/office/drawing/2014/main" id="{1C500A90-D4BE-4598-9249-2D62D4D3C5E6}"/>
                  </a:ext>
                </a:extLst>
              </p:cNvPr>
              <p:cNvSpPr>
                <a:spLocks noChangeArrowheads="1"/>
              </p:cNvSpPr>
              <p:nvPr/>
            </p:nvSpPr>
            <p:spPr bwMode="auto">
              <a:xfrm>
                <a:off x="5585" y="1636"/>
                <a:ext cx="466"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0" name="Freeform 133">
                <a:extLst>
                  <a:ext uri="{FF2B5EF4-FFF2-40B4-BE49-F238E27FC236}">
                    <a16:creationId xmlns="" xmlns:a16="http://schemas.microsoft.com/office/drawing/2014/main" id="{63C8172C-6F62-4651-A1A8-93B2EC7E2B69}"/>
                  </a:ext>
                </a:extLst>
              </p:cNvPr>
              <p:cNvSpPr>
                <a:spLocks/>
              </p:cNvSpPr>
              <p:nvPr/>
            </p:nvSpPr>
            <p:spPr bwMode="auto">
              <a:xfrm>
                <a:off x="4936" y="448"/>
                <a:ext cx="278" cy="299"/>
              </a:xfrm>
              <a:custGeom>
                <a:avLst/>
                <a:gdLst>
                  <a:gd name="T0" fmla="*/ 0 w 278"/>
                  <a:gd name="T1" fmla="*/ 282 h 299"/>
                  <a:gd name="T2" fmla="*/ 259 w 278"/>
                  <a:gd name="T3" fmla="*/ 0 h 299"/>
                  <a:gd name="T4" fmla="*/ 278 w 278"/>
                  <a:gd name="T5" fmla="*/ 17 h 299"/>
                  <a:gd name="T6" fmla="*/ 19 w 278"/>
                  <a:gd name="T7" fmla="*/ 299 h 299"/>
                  <a:gd name="T8" fmla="*/ 0 w 278"/>
                  <a:gd name="T9" fmla="*/ 282 h 299"/>
                </a:gdLst>
                <a:ahLst/>
                <a:cxnLst>
                  <a:cxn ang="0">
                    <a:pos x="T0" y="T1"/>
                  </a:cxn>
                  <a:cxn ang="0">
                    <a:pos x="T2" y="T3"/>
                  </a:cxn>
                  <a:cxn ang="0">
                    <a:pos x="T4" y="T5"/>
                  </a:cxn>
                  <a:cxn ang="0">
                    <a:pos x="T6" y="T7"/>
                  </a:cxn>
                  <a:cxn ang="0">
                    <a:pos x="T8" y="T9"/>
                  </a:cxn>
                </a:cxnLst>
                <a:rect l="0" t="0" r="r" b="b"/>
                <a:pathLst>
                  <a:path w="278" h="299">
                    <a:moveTo>
                      <a:pt x="0" y="282"/>
                    </a:moveTo>
                    <a:lnTo>
                      <a:pt x="259" y="0"/>
                    </a:lnTo>
                    <a:lnTo>
                      <a:pt x="278" y="17"/>
                    </a:lnTo>
                    <a:lnTo>
                      <a:pt x="19" y="299"/>
                    </a:lnTo>
                    <a:lnTo>
                      <a:pt x="0"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1" name="Freeform 134">
                <a:extLst>
                  <a:ext uri="{FF2B5EF4-FFF2-40B4-BE49-F238E27FC236}">
                    <a16:creationId xmlns="" xmlns:a16="http://schemas.microsoft.com/office/drawing/2014/main" id="{3E525818-1ACC-4D0C-B98A-A8AAAC9E737F}"/>
                  </a:ext>
                </a:extLst>
              </p:cNvPr>
              <p:cNvSpPr>
                <a:spLocks/>
              </p:cNvSpPr>
              <p:nvPr/>
            </p:nvSpPr>
            <p:spPr bwMode="auto">
              <a:xfrm>
                <a:off x="4922" y="677"/>
                <a:ext cx="80" cy="86"/>
              </a:xfrm>
              <a:custGeom>
                <a:avLst/>
                <a:gdLst>
                  <a:gd name="T0" fmla="*/ 2 w 80"/>
                  <a:gd name="T1" fmla="*/ 0 h 86"/>
                  <a:gd name="T2" fmla="*/ 80 w 80"/>
                  <a:gd name="T3" fmla="*/ 80 h 86"/>
                  <a:gd name="T4" fmla="*/ 0 w 80"/>
                  <a:gd name="T5" fmla="*/ 86 h 86"/>
                  <a:gd name="T6" fmla="*/ 2 w 80"/>
                  <a:gd name="T7" fmla="*/ 0 h 86"/>
                </a:gdLst>
                <a:ahLst/>
                <a:cxnLst>
                  <a:cxn ang="0">
                    <a:pos x="T0" y="T1"/>
                  </a:cxn>
                  <a:cxn ang="0">
                    <a:pos x="T2" y="T3"/>
                  </a:cxn>
                  <a:cxn ang="0">
                    <a:pos x="T4" y="T5"/>
                  </a:cxn>
                  <a:cxn ang="0">
                    <a:pos x="T6" y="T7"/>
                  </a:cxn>
                </a:cxnLst>
                <a:rect l="0" t="0" r="r" b="b"/>
                <a:pathLst>
                  <a:path w="80" h="86">
                    <a:moveTo>
                      <a:pt x="2" y="0"/>
                    </a:moveTo>
                    <a:lnTo>
                      <a:pt x="80" y="80"/>
                    </a:lnTo>
                    <a:lnTo>
                      <a:pt x="0" y="8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2" name="Freeform 135">
                <a:extLst>
                  <a:ext uri="{FF2B5EF4-FFF2-40B4-BE49-F238E27FC236}">
                    <a16:creationId xmlns="" xmlns:a16="http://schemas.microsoft.com/office/drawing/2014/main" id="{8CE423A6-120E-4536-9804-55894DA614EF}"/>
                  </a:ext>
                </a:extLst>
              </p:cNvPr>
              <p:cNvSpPr>
                <a:spLocks/>
              </p:cNvSpPr>
              <p:nvPr/>
            </p:nvSpPr>
            <p:spPr bwMode="auto">
              <a:xfrm>
                <a:off x="5139" y="1874"/>
                <a:ext cx="382" cy="28"/>
              </a:xfrm>
              <a:custGeom>
                <a:avLst/>
                <a:gdLst>
                  <a:gd name="T0" fmla="*/ 0 w 382"/>
                  <a:gd name="T1" fmla="*/ 0 h 28"/>
                  <a:gd name="T2" fmla="*/ 382 w 382"/>
                  <a:gd name="T3" fmla="*/ 2 h 28"/>
                  <a:gd name="T4" fmla="*/ 382 w 382"/>
                  <a:gd name="T5" fmla="*/ 28 h 28"/>
                  <a:gd name="T6" fmla="*/ 0 w 382"/>
                  <a:gd name="T7" fmla="*/ 26 h 28"/>
                  <a:gd name="T8" fmla="*/ 0 w 382"/>
                  <a:gd name="T9" fmla="*/ 0 h 28"/>
                </a:gdLst>
                <a:ahLst/>
                <a:cxnLst>
                  <a:cxn ang="0">
                    <a:pos x="T0" y="T1"/>
                  </a:cxn>
                  <a:cxn ang="0">
                    <a:pos x="T2" y="T3"/>
                  </a:cxn>
                  <a:cxn ang="0">
                    <a:pos x="T4" y="T5"/>
                  </a:cxn>
                  <a:cxn ang="0">
                    <a:pos x="T6" y="T7"/>
                  </a:cxn>
                  <a:cxn ang="0">
                    <a:pos x="T8" y="T9"/>
                  </a:cxn>
                </a:cxnLst>
                <a:rect l="0" t="0" r="r" b="b"/>
                <a:pathLst>
                  <a:path w="382" h="28">
                    <a:moveTo>
                      <a:pt x="0" y="0"/>
                    </a:moveTo>
                    <a:lnTo>
                      <a:pt x="382" y="2"/>
                    </a:lnTo>
                    <a:lnTo>
                      <a:pt x="382" y="28"/>
                    </a:lnTo>
                    <a:lnTo>
                      <a:pt x="0" y="2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3" name="Freeform 136">
                <a:extLst>
                  <a:ext uri="{FF2B5EF4-FFF2-40B4-BE49-F238E27FC236}">
                    <a16:creationId xmlns="" xmlns:a16="http://schemas.microsoft.com/office/drawing/2014/main" id="{DD244AE5-0B85-46DF-A13C-0E6046F14EC1}"/>
                  </a:ext>
                </a:extLst>
              </p:cNvPr>
              <p:cNvSpPr>
                <a:spLocks/>
              </p:cNvSpPr>
              <p:nvPr/>
            </p:nvSpPr>
            <p:spPr bwMode="auto">
              <a:xfrm>
                <a:off x="5106" y="1831"/>
                <a:ext cx="63" cy="111"/>
              </a:xfrm>
              <a:custGeom>
                <a:avLst/>
                <a:gdLst>
                  <a:gd name="T0" fmla="*/ 63 w 63"/>
                  <a:gd name="T1" fmla="*/ 0 h 111"/>
                  <a:gd name="T2" fmla="*/ 59 w 63"/>
                  <a:gd name="T3" fmla="*/ 111 h 111"/>
                  <a:gd name="T4" fmla="*/ 0 w 63"/>
                  <a:gd name="T5" fmla="*/ 55 h 111"/>
                  <a:gd name="T6" fmla="*/ 63 w 63"/>
                  <a:gd name="T7" fmla="*/ 0 h 111"/>
                </a:gdLst>
                <a:ahLst/>
                <a:cxnLst>
                  <a:cxn ang="0">
                    <a:pos x="T0" y="T1"/>
                  </a:cxn>
                  <a:cxn ang="0">
                    <a:pos x="T2" y="T3"/>
                  </a:cxn>
                  <a:cxn ang="0">
                    <a:pos x="T4" y="T5"/>
                  </a:cxn>
                  <a:cxn ang="0">
                    <a:pos x="T6" y="T7"/>
                  </a:cxn>
                </a:cxnLst>
                <a:rect l="0" t="0" r="r" b="b"/>
                <a:pathLst>
                  <a:path w="63" h="111">
                    <a:moveTo>
                      <a:pt x="63" y="0"/>
                    </a:moveTo>
                    <a:lnTo>
                      <a:pt x="59" y="111"/>
                    </a:lnTo>
                    <a:lnTo>
                      <a:pt x="0" y="55"/>
                    </a:ln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4" name="Freeform 137">
                <a:extLst>
                  <a:ext uri="{FF2B5EF4-FFF2-40B4-BE49-F238E27FC236}">
                    <a16:creationId xmlns="" xmlns:a16="http://schemas.microsoft.com/office/drawing/2014/main" id="{B5C2E29A-9040-45B9-8B7D-CDF9BA4ABAAB}"/>
                  </a:ext>
                </a:extLst>
              </p:cNvPr>
              <p:cNvSpPr>
                <a:spLocks/>
              </p:cNvSpPr>
              <p:nvPr/>
            </p:nvSpPr>
            <p:spPr bwMode="auto">
              <a:xfrm>
                <a:off x="2192" y="1874"/>
                <a:ext cx="382" cy="28"/>
              </a:xfrm>
              <a:custGeom>
                <a:avLst/>
                <a:gdLst>
                  <a:gd name="T0" fmla="*/ 382 w 382"/>
                  <a:gd name="T1" fmla="*/ 0 h 28"/>
                  <a:gd name="T2" fmla="*/ 0 w 382"/>
                  <a:gd name="T3" fmla="*/ 2 h 28"/>
                  <a:gd name="T4" fmla="*/ 0 w 382"/>
                  <a:gd name="T5" fmla="*/ 28 h 28"/>
                  <a:gd name="T6" fmla="*/ 382 w 382"/>
                  <a:gd name="T7" fmla="*/ 26 h 28"/>
                  <a:gd name="T8" fmla="*/ 382 w 382"/>
                  <a:gd name="T9" fmla="*/ 0 h 28"/>
                </a:gdLst>
                <a:ahLst/>
                <a:cxnLst>
                  <a:cxn ang="0">
                    <a:pos x="T0" y="T1"/>
                  </a:cxn>
                  <a:cxn ang="0">
                    <a:pos x="T2" y="T3"/>
                  </a:cxn>
                  <a:cxn ang="0">
                    <a:pos x="T4" y="T5"/>
                  </a:cxn>
                  <a:cxn ang="0">
                    <a:pos x="T6" y="T7"/>
                  </a:cxn>
                  <a:cxn ang="0">
                    <a:pos x="T8" y="T9"/>
                  </a:cxn>
                </a:cxnLst>
                <a:rect l="0" t="0" r="r" b="b"/>
                <a:pathLst>
                  <a:path w="382" h="28">
                    <a:moveTo>
                      <a:pt x="382" y="0"/>
                    </a:moveTo>
                    <a:lnTo>
                      <a:pt x="0" y="2"/>
                    </a:lnTo>
                    <a:lnTo>
                      <a:pt x="0" y="28"/>
                    </a:lnTo>
                    <a:lnTo>
                      <a:pt x="382" y="26"/>
                    </a:lnTo>
                    <a:lnTo>
                      <a:pt x="38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5" name="Freeform 138">
                <a:extLst>
                  <a:ext uri="{FF2B5EF4-FFF2-40B4-BE49-F238E27FC236}">
                    <a16:creationId xmlns="" xmlns:a16="http://schemas.microsoft.com/office/drawing/2014/main" id="{E711F79A-9709-4FDA-94D9-73F30B29B244}"/>
                  </a:ext>
                </a:extLst>
              </p:cNvPr>
              <p:cNvSpPr>
                <a:spLocks/>
              </p:cNvSpPr>
              <p:nvPr/>
            </p:nvSpPr>
            <p:spPr bwMode="auto">
              <a:xfrm>
                <a:off x="2544" y="1831"/>
                <a:ext cx="65" cy="111"/>
              </a:xfrm>
              <a:custGeom>
                <a:avLst/>
                <a:gdLst>
                  <a:gd name="T0" fmla="*/ 0 w 65"/>
                  <a:gd name="T1" fmla="*/ 0 h 111"/>
                  <a:gd name="T2" fmla="*/ 6 w 65"/>
                  <a:gd name="T3" fmla="*/ 111 h 111"/>
                  <a:gd name="T4" fmla="*/ 65 w 65"/>
                  <a:gd name="T5" fmla="*/ 55 h 111"/>
                  <a:gd name="T6" fmla="*/ 0 w 65"/>
                  <a:gd name="T7" fmla="*/ 0 h 111"/>
                </a:gdLst>
                <a:ahLst/>
                <a:cxnLst>
                  <a:cxn ang="0">
                    <a:pos x="T0" y="T1"/>
                  </a:cxn>
                  <a:cxn ang="0">
                    <a:pos x="T2" y="T3"/>
                  </a:cxn>
                  <a:cxn ang="0">
                    <a:pos x="T4" y="T5"/>
                  </a:cxn>
                  <a:cxn ang="0">
                    <a:pos x="T6" y="T7"/>
                  </a:cxn>
                </a:cxnLst>
                <a:rect l="0" t="0" r="r" b="b"/>
                <a:pathLst>
                  <a:path w="65" h="111">
                    <a:moveTo>
                      <a:pt x="0" y="0"/>
                    </a:moveTo>
                    <a:lnTo>
                      <a:pt x="6" y="111"/>
                    </a:lnTo>
                    <a:lnTo>
                      <a:pt x="65" y="5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6" name="Freeform 139">
                <a:extLst>
                  <a:ext uri="{FF2B5EF4-FFF2-40B4-BE49-F238E27FC236}">
                    <a16:creationId xmlns="" xmlns:a16="http://schemas.microsoft.com/office/drawing/2014/main" id="{BBC2CBDB-59AF-4DDA-9BAA-D581FE54AC91}"/>
                  </a:ext>
                </a:extLst>
              </p:cNvPr>
              <p:cNvSpPr>
                <a:spLocks/>
              </p:cNvSpPr>
              <p:nvPr/>
            </p:nvSpPr>
            <p:spPr bwMode="auto">
              <a:xfrm>
                <a:off x="2437" y="448"/>
                <a:ext cx="279" cy="299"/>
              </a:xfrm>
              <a:custGeom>
                <a:avLst/>
                <a:gdLst>
                  <a:gd name="T0" fmla="*/ 279 w 279"/>
                  <a:gd name="T1" fmla="*/ 282 h 299"/>
                  <a:gd name="T2" fmla="*/ 21 w 279"/>
                  <a:gd name="T3" fmla="*/ 0 h 299"/>
                  <a:gd name="T4" fmla="*/ 0 w 279"/>
                  <a:gd name="T5" fmla="*/ 17 h 299"/>
                  <a:gd name="T6" fmla="*/ 259 w 279"/>
                  <a:gd name="T7" fmla="*/ 299 h 299"/>
                  <a:gd name="T8" fmla="*/ 279 w 279"/>
                  <a:gd name="T9" fmla="*/ 282 h 299"/>
                </a:gdLst>
                <a:ahLst/>
                <a:cxnLst>
                  <a:cxn ang="0">
                    <a:pos x="T0" y="T1"/>
                  </a:cxn>
                  <a:cxn ang="0">
                    <a:pos x="T2" y="T3"/>
                  </a:cxn>
                  <a:cxn ang="0">
                    <a:pos x="T4" y="T5"/>
                  </a:cxn>
                  <a:cxn ang="0">
                    <a:pos x="T6" y="T7"/>
                  </a:cxn>
                  <a:cxn ang="0">
                    <a:pos x="T8" y="T9"/>
                  </a:cxn>
                </a:cxnLst>
                <a:rect l="0" t="0" r="r" b="b"/>
                <a:pathLst>
                  <a:path w="279" h="299">
                    <a:moveTo>
                      <a:pt x="279" y="282"/>
                    </a:moveTo>
                    <a:lnTo>
                      <a:pt x="21" y="0"/>
                    </a:lnTo>
                    <a:lnTo>
                      <a:pt x="0" y="17"/>
                    </a:lnTo>
                    <a:lnTo>
                      <a:pt x="259" y="299"/>
                    </a:lnTo>
                    <a:lnTo>
                      <a:pt x="279"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7" name="Freeform 140">
                <a:extLst>
                  <a:ext uri="{FF2B5EF4-FFF2-40B4-BE49-F238E27FC236}">
                    <a16:creationId xmlns="" xmlns:a16="http://schemas.microsoft.com/office/drawing/2014/main" id="{9560FE89-0054-4972-8A57-9F8218C6B4D5}"/>
                  </a:ext>
                </a:extLst>
              </p:cNvPr>
              <p:cNvSpPr>
                <a:spLocks/>
              </p:cNvSpPr>
              <p:nvPr/>
            </p:nvSpPr>
            <p:spPr bwMode="auto">
              <a:xfrm>
                <a:off x="2649" y="677"/>
                <a:ext cx="81" cy="86"/>
              </a:xfrm>
              <a:custGeom>
                <a:avLst/>
                <a:gdLst>
                  <a:gd name="T0" fmla="*/ 80 w 81"/>
                  <a:gd name="T1" fmla="*/ 0 h 86"/>
                  <a:gd name="T2" fmla="*/ 0 w 81"/>
                  <a:gd name="T3" fmla="*/ 80 h 86"/>
                  <a:gd name="T4" fmla="*/ 81 w 81"/>
                  <a:gd name="T5" fmla="*/ 86 h 86"/>
                  <a:gd name="T6" fmla="*/ 80 w 81"/>
                  <a:gd name="T7" fmla="*/ 0 h 86"/>
                </a:gdLst>
                <a:ahLst/>
                <a:cxnLst>
                  <a:cxn ang="0">
                    <a:pos x="T0" y="T1"/>
                  </a:cxn>
                  <a:cxn ang="0">
                    <a:pos x="T2" y="T3"/>
                  </a:cxn>
                  <a:cxn ang="0">
                    <a:pos x="T4" y="T5"/>
                  </a:cxn>
                  <a:cxn ang="0">
                    <a:pos x="T6" y="T7"/>
                  </a:cxn>
                </a:cxnLst>
                <a:rect l="0" t="0" r="r" b="b"/>
                <a:pathLst>
                  <a:path w="81" h="86">
                    <a:moveTo>
                      <a:pt x="80" y="0"/>
                    </a:moveTo>
                    <a:lnTo>
                      <a:pt x="0" y="80"/>
                    </a:lnTo>
                    <a:lnTo>
                      <a:pt x="81" y="86"/>
                    </a:ln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8" name="Freeform 141">
                <a:extLst>
                  <a:ext uri="{FF2B5EF4-FFF2-40B4-BE49-F238E27FC236}">
                    <a16:creationId xmlns="" xmlns:a16="http://schemas.microsoft.com/office/drawing/2014/main" id="{73E6A9A3-1701-4ED0-9653-3CCB1169389B}"/>
                  </a:ext>
                </a:extLst>
              </p:cNvPr>
              <p:cNvSpPr>
                <a:spLocks/>
              </p:cNvSpPr>
              <p:nvPr/>
            </p:nvSpPr>
            <p:spPr bwMode="auto">
              <a:xfrm>
                <a:off x="4936" y="2835"/>
                <a:ext cx="278" cy="299"/>
              </a:xfrm>
              <a:custGeom>
                <a:avLst/>
                <a:gdLst>
                  <a:gd name="T0" fmla="*/ 0 w 278"/>
                  <a:gd name="T1" fmla="*/ 17 h 299"/>
                  <a:gd name="T2" fmla="*/ 259 w 278"/>
                  <a:gd name="T3" fmla="*/ 299 h 299"/>
                  <a:gd name="T4" fmla="*/ 278 w 278"/>
                  <a:gd name="T5" fmla="*/ 279 h 299"/>
                  <a:gd name="T6" fmla="*/ 19 w 278"/>
                  <a:gd name="T7" fmla="*/ 0 h 299"/>
                  <a:gd name="T8" fmla="*/ 0 w 278"/>
                  <a:gd name="T9" fmla="*/ 17 h 299"/>
                </a:gdLst>
                <a:ahLst/>
                <a:cxnLst>
                  <a:cxn ang="0">
                    <a:pos x="T0" y="T1"/>
                  </a:cxn>
                  <a:cxn ang="0">
                    <a:pos x="T2" y="T3"/>
                  </a:cxn>
                  <a:cxn ang="0">
                    <a:pos x="T4" y="T5"/>
                  </a:cxn>
                  <a:cxn ang="0">
                    <a:pos x="T6" y="T7"/>
                  </a:cxn>
                  <a:cxn ang="0">
                    <a:pos x="T8" y="T9"/>
                  </a:cxn>
                </a:cxnLst>
                <a:rect l="0" t="0" r="r" b="b"/>
                <a:pathLst>
                  <a:path w="278" h="299">
                    <a:moveTo>
                      <a:pt x="0" y="17"/>
                    </a:moveTo>
                    <a:lnTo>
                      <a:pt x="259" y="299"/>
                    </a:lnTo>
                    <a:lnTo>
                      <a:pt x="278" y="279"/>
                    </a:lnTo>
                    <a:lnTo>
                      <a:pt x="19"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9" name="Freeform 142">
                <a:extLst>
                  <a:ext uri="{FF2B5EF4-FFF2-40B4-BE49-F238E27FC236}">
                    <a16:creationId xmlns="" xmlns:a16="http://schemas.microsoft.com/office/drawing/2014/main" id="{8EF32396-1767-447E-9537-C04046B5F77E}"/>
                  </a:ext>
                </a:extLst>
              </p:cNvPr>
              <p:cNvSpPr>
                <a:spLocks/>
              </p:cNvSpPr>
              <p:nvPr/>
            </p:nvSpPr>
            <p:spPr bwMode="auto">
              <a:xfrm>
                <a:off x="4922" y="2819"/>
                <a:ext cx="80" cy="85"/>
              </a:xfrm>
              <a:custGeom>
                <a:avLst/>
                <a:gdLst>
                  <a:gd name="T0" fmla="*/ 2 w 80"/>
                  <a:gd name="T1" fmla="*/ 85 h 85"/>
                  <a:gd name="T2" fmla="*/ 80 w 80"/>
                  <a:gd name="T3" fmla="*/ 5 h 85"/>
                  <a:gd name="T4" fmla="*/ 0 w 80"/>
                  <a:gd name="T5" fmla="*/ 0 h 85"/>
                  <a:gd name="T6" fmla="*/ 2 w 80"/>
                  <a:gd name="T7" fmla="*/ 85 h 85"/>
                </a:gdLst>
                <a:ahLst/>
                <a:cxnLst>
                  <a:cxn ang="0">
                    <a:pos x="T0" y="T1"/>
                  </a:cxn>
                  <a:cxn ang="0">
                    <a:pos x="T2" y="T3"/>
                  </a:cxn>
                  <a:cxn ang="0">
                    <a:pos x="T4" y="T5"/>
                  </a:cxn>
                  <a:cxn ang="0">
                    <a:pos x="T6" y="T7"/>
                  </a:cxn>
                </a:cxnLst>
                <a:rect l="0" t="0" r="r" b="b"/>
                <a:pathLst>
                  <a:path w="80" h="85">
                    <a:moveTo>
                      <a:pt x="2" y="85"/>
                    </a:moveTo>
                    <a:lnTo>
                      <a:pt x="80" y="5"/>
                    </a:lnTo>
                    <a:lnTo>
                      <a:pt x="0" y="0"/>
                    </a:lnTo>
                    <a:lnTo>
                      <a:pt x="2"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0" name="Freeform 143">
                <a:extLst>
                  <a:ext uri="{FF2B5EF4-FFF2-40B4-BE49-F238E27FC236}">
                    <a16:creationId xmlns="" xmlns:a16="http://schemas.microsoft.com/office/drawing/2014/main" id="{C192FB5C-2084-452B-889D-23AC4F25950E}"/>
                  </a:ext>
                </a:extLst>
              </p:cNvPr>
              <p:cNvSpPr>
                <a:spLocks/>
              </p:cNvSpPr>
              <p:nvPr/>
            </p:nvSpPr>
            <p:spPr bwMode="auto">
              <a:xfrm>
                <a:off x="2437" y="2835"/>
                <a:ext cx="279" cy="299"/>
              </a:xfrm>
              <a:custGeom>
                <a:avLst/>
                <a:gdLst>
                  <a:gd name="T0" fmla="*/ 279 w 279"/>
                  <a:gd name="T1" fmla="*/ 17 h 299"/>
                  <a:gd name="T2" fmla="*/ 21 w 279"/>
                  <a:gd name="T3" fmla="*/ 299 h 299"/>
                  <a:gd name="T4" fmla="*/ 0 w 279"/>
                  <a:gd name="T5" fmla="*/ 279 h 299"/>
                  <a:gd name="T6" fmla="*/ 259 w 279"/>
                  <a:gd name="T7" fmla="*/ 0 h 299"/>
                  <a:gd name="T8" fmla="*/ 279 w 279"/>
                  <a:gd name="T9" fmla="*/ 17 h 299"/>
                </a:gdLst>
                <a:ahLst/>
                <a:cxnLst>
                  <a:cxn ang="0">
                    <a:pos x="T0" y="T1"/>
                  </a:cxn>
                  <a:cxn ang="0">
                    <a:pos x="T2" y="T3"/>
                  </a:cxn>
                  <a:cxn ang="0">
                    <a:pos x="T4" y="T5"/>
                  </a:cxn>
                  <a:cxn ang="0">
                    <a:pos x="T6" y="T7"/>
                  </a:cxn>
                  <a:cxn ang="0">
                    <a:pos x="T8" y="T9"/>
                  </a:cxn>
                </a:cxnLst>
                <a:rect l="0" t="0" r="r" b="b"/>
                <a:pathLst>
                  <a:path w="279" h="299">
                    <a:moveTo>
                      <a:pt x="279" y="17"/>
                    </a:moveTo>
                    <a:lnTo>
                      <a:pt x="21" y="299"/>
                    </a:lnTo>
                    <a:lnTo>
                      <a:pt x="0" y="279"/>
                    </a:lnTo>
                    <a:lnTo>
                      <a:pt x="259" y="0"/>
                    </a:lnTo>
                    <a:lnTo>
                      <a:pt x="279"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1" name="Freeform 144">
                <a:extLst>
                  <a:ext uri="{FF2B5EF4-FFF2-40B4-BE49-F238E27FC236}">
                    <a16:creationId xmlns="" xmlns:a16="http://schemas.microsoft.com/office/drawing/2014/main" id="{3DF29346-AD43-4CDA-9EA5-158EEDC9F7DE}"/>
                  </a:ext>
                </a:extLst>
              </p:cNvPr>
              <p:cNvSpPr>
                <a:spLocks/>
              </p:cNvSpPr>
              <p:nvPr/>
            </p:nvSpPr>
            <p:spPr bwMode="auto">
              <a:xfrm>
                <a:off x="2649" y="2819"/>
                <a:ext cx="81" cy="85"/>
              </a:xfrm>
              <a:custGeom>
                <a:avLst/>
                <a:gdLst>
                  <a:gd name="T0" fmla="*/ 80 w 81"/>
                  <a:gd name="T1" fmla="*/ 85 h 85"/>
                  <a:gd name="T2" fmla="*/ 0 w 81"/>
                  <a:gd name="T3" fmla="*/ 5 h 85"/>
                  <a:gd name="T4" fmla="*/ 81 w 81"/>
                  <a:gd name="T5" fmla="*/ 0 h 85"/>
                  <a:gd name="T6" fmla="*/ 80 w 81"/>
                  <a:gd name="T7" fmla="*/ 85 h 85"/>
                </a:gdLst>
                <a:ahLst/>
                <a:cxnLst>
                  <a:cxn ang="0">
                    <a:pos x="T0" y="T1"/>
                  </a:cxn>
                  <a:cxn ang="0">
                    <a:pos x="T2" y="T3"/>
                  </a:cxn>
                  <a:cxn ang="0">
                    <a:pos x="T4" y="T5"/>
                  </a:cxn>
                  <a:cxn ang="0">
                    <a:pos x="T6" y="T7"/>
                  </a:cxn>
                </a:cxnLst>
                <a:rect l="0" t="0" r="r" b="b"/>
                <a:pathLst>
                  <a:path w="81" h="85">
                    <a:moveTo>
                      <a:pt x="80" y="85"/>
                    </a:moveTo>
                    <a:lnTo>
                      <a:pt x="0" y="5"/>
                    </a:lnTo>
                    <a:lnTo>
                      <a:pt x="81" y="0"/>
                    </a:lnTo>
                    <a:lnTo>
                      <a:pt x="80"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grpSp>
        <p:sp>
          <p:nvSpPr>
            <p:cNvPr id="81" name="Oval 8">
              <a:extLst>
                <a:ext uri="{FF2B5EF4-FFF2-40B4-BE49-F238E27FC236}">
                  <a16:creationId xmlns="" xmlns:a16="http://schemas.microsoft.com/office/drawing/2014/main" id="{9E8814DE-FDB1-495A-AAC2-7B084BB6EED5}"/>
                </a:ext>
              </a:extLst>
            </p:cNvPr>
            <p:cNvSpPr/>
            <p:nvPr/>
          </p:nvSpPr>
          <p:spPr>
            <a:xfrm>
              <a:off x="5658835" y="341144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2" name="Oval 9">
              <a:extLst>
                <a:ext uri="{FF2B5EF4-FFF2-40B4-BE49-F238E27FC236}">
                  <a16:creationId xmlns="" xmlns:a16="http://schemas.microsoft.com/office/drawing/2014/main" id="{5C599D52-A2EA-4E86-B08D-BCAD274929B1}"/>
                </a:ext>
              </a:extLst>
            </p:cNvPr>
            <p:cNvSpPr/>
            <p:nvPr/>
          </p:nvSpPr>
          <p:spPr>
            <a:xfrm>
              <a:off x="6222593" y="234356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3" name="Oval 10">
              <a:extLst>
                <a:ext uri="{FF2B5EF4-FFF2-40B4-BE49-F238E27FC236}">
                  <a16:creationId xmlns="" xmlns:a16="http://schemas.microsoft.com/office/drawing/2014/main" id="{450B1B62-A718-4B81-982A-29CD9058E234}"/>
                </a:ext>
              </a:extLst>
            </p:cNvPr>
            <p:cNvSpPr/>
            <p:nvPr/>
          </p:nvSpPr>
          <p:spPr>
            <a:xfrm>
              <a:off x="3683878" y="3204279"/>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4" name="Oval 11">
              <a:extLst>
                <a:ext uri="{FF2B5EF4-FFF2-40B4-BE49-F238E27FC236}">
                  <a16:creationId xmlns="" xmlns:a16="http://schemas.microsoft.com/office/drawing/2014/main" id="{A748FB9A-337D-4070-81AE-CEC10F599A39}"/>
                </a:ext>
              </a:extLst>
            </p:cNvPr>
            <p:cNvSpPr/>
            <p:nvPr/>
          </p:nvSpPr>
          <p:spPr>
            <a:xfrm>
              <a:off x="5610935" y="4266882"/>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5" name="Oval 12">
              <a:extLst>
                <a:ext uri="{FF2B5EF4-FFF2-40B4-BE49-F238E27FC236}">
                  <a16:creationId xmlns="" xmlns:a16="http://schemas.microsoft.com/office/drawing/2014/main" id="{9D5D18AB-8AC1-4F51-A463-80B3AF9D7B6A}"/>
                </a:ext>
              </a:extLst>
            </p:cNvPr>
            <p:cNvSpPr/>
            <p:nvPr/>
          </p:nvSpPr>
          <p:spPr>
            <a:xfrm>
              <a:off x="8195302" y="31906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6" name="Oval 13">
              <a:extLst>
                <a:ext uri="{FF2B5EF4-FFF2-40B4-BE49-F238E27FC236}">
                  <a16:creationId xmlns="" xmlns:a16="http://schemas.microsoft.com/office/drawing/2014/main" id="{DA704D05-275F-49D9-B342-73723A169A8B}"/>
                </a:ext>
              </a:extLst>
            </p:cNvPr>
            <p:cNvSpPr/>
            <p:nvPr/>
          </p:nvSpPr>
          <p:spPr>
            <a:xfrm>
              <a:off x="7746830" y="1322383"/>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7" name="Oval 14">
              <a:extLst>
                <a:ext uri="{FF2B5EF4-FFF2-40B4-BE49-F238E27FC236}">
                  <a16:creationId xmlns="" xmlns:a16="http://schemas.microsoft.com/office/drawing/2014/main" id="{50B3B013-360D-4552-A2A0-C47B65F60445}"/>
                </a:ext>
              </a:extLst>
            </p:cNvPr>
            <p:cNvSpPr/>
            <p:nvPr/>
          </p:nvSpPr>
          <p:spPr>
            <a:xfrm>
              <a:off x="7754613" y="48450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8" name="Oval 15">
              <a:extLst>
                <a:ext uri="{FF2B5EF4-FFF2-40B4-BE49-F238E27FC236}">
                  <a16:creationId xmlns="" xmlns:a16="http://schemas.microsoft.com/office/drawing/2014/main" id="{3A6E749A-22E2-4F00-A256-1E3543FED1E7}"/>
                </a:ext>
              </a:extLst>
            </p:cNvPr>
            <p:cNvSpPr/>
            <p:nvPr/>
          </p:nvSpPr>
          <p:spPr>
            <a:xfrm>
              <a:off x="4136636" y="131183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9" name="Oval 16">
              <a:extLst>
                <a:ext uri="{FF2B5EF4-FFF2-40B4-BE49-F238E27FC236}">
                  <a16:creationId xmlns="" xmlns:a16="http://schemas.microsoft.com/office/drawing/2014/main" id="{3E34E6E9-A431-4AC6-AC86-79F883B9FB44}"/>
                </a:ext>
              </a:extLst>
            </p:cNvPr>
            <p:cNvSpPr/>
            <p:nvPr/>
          </p:nvSpPr>
          <p:spPr>
            <a:xfrm>
              <a:off x="4140294" y="492004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0" name="Oval 17">
              <a:extLst>
                <a:ext uri="{FF2B5EF4-FFF2-40B4-BE49-F238E27FC236}">
                  <a16:creationId xmlns="" xmlns:a16="http://schemas.microsoft.com/office/drawing/2014/main" id="{F8A6173D-9AEF-4733-BAAC-7E1F29436C53}"/>
                </a:ext>
              </a:extLst>
            </p:cNvPr>
            <p:cNvSpPr/>
            <p:nvPr/>
          </p:nvSpPr>
          <p:spPr>
            <a:xfrm>
              <a:off x="5338025" y="248627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1" name="Oval 18">
              <a:extLst>
                <a:ext uri="{FF2B5EF4-FFF2-40B4-BE49-F238E27FC236}">
                  <a16:creationId xmlns="" xmlns:a16="http://schemas.microsoft.com/office/drawing/2014/main" id="{8AFD6E21-768D-4B45-9C50-BE8CBBA10FA7}"/>
                </a:ext>
              </a:extLst>
            </p:cNvPr>
            <p:cNvSpPr/>
            <p:nvPr/>
          </p:nvSpPr>
          <p:spPr>
            <a:xfrm>
              <a:off x="6547050" y="324032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2" name="Freeform 249">
              <a:extLst>
                <a:ext uri="{FF2B5EF4-FFF2-40B4-BE49-F238E27FC236}">
                  <a16:creationId xmlns="" xmlns:a16="http://schemas.microsoft.com/office/drawing/2014/main" id="{E5DF0270-744E-4C36-B6A1-6C402B993A3E}"/>
                </a:ext>
              </a:extLst>
            </p:cNvPr>
            <p:cNvSpPr>
              <a:spLocks noEditPoints="1"/>
            </p:cNvSpPr>
            <p:nvPr/>
          </p:nvSpPr>
          <p:spPr bwMode="auto">
            <a:xfrm>
              <a:off x="5572370" y="2690209"/>
              <a:ext cx="217796" cy="256823"/>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3" name="Freeform 252">
              <a:extLst>
                <a:ext uri="{FF2B5EF4-FFF2-40B4-BE49-F238E27FC236}">
                  <a16:creationId xmlns="" xmlns:a16="http://schemas.microsoft.com/office/drawing/2014/main" id="{1B610723-12D5-462B-90FE-5AE1605607B9}"/>
                </a:ext>
              </a:extLst>
            </p:cNvPr>
            <p:cNvSpPr>
              <a:spLocks noEditPoints="1"/>
            </p:cNvSpPr>
            <p:nvPr/>
          </p:nvSpPr>
          <p:spPr bwMode="auto">
            <a:xfrm>
              <a:off x="8452379" y="3413373"/>
              <a:ext cx="206522" cy="30213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4" name="Freeform 258">
              <a:extLst>
                <a:ext uri="{FF2B5EF4-FFF2-40B4-BE49-F238E27FC236}">
                  <a16:creationId xmlns="" xmlns:a16="http://schemas.microsoft.com/office/drawing/2014/main" id="{9BC3EFD0-7AFE-49DF-AB7F-BBE1971B3421}"/>
                </a:ext>
              </a:extLst>
            </p:cNvPr>
            <p:cNvSpPr>
              <a:spLocks/>
            </p:cNvSpPr>
            <p:nvPr/>
          </p:nvSpPr>
          <p:spPr bwMode="auto">
            <a:xfrm>
              <a:off x="4337463" y="1551275"/>
              <a:ext cx="286985" cy="2582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5" name="Freeform 264">
              <a:extLst>
                <a:ext uri="{FF2B5EF4-FFF2-40B4-BE49-F238E27FC236}">
                  <a16:creationId xmlns="" xmlns:a16="http://schemas.microsoft.com/office/drawing/2014/main" id="{72D9E682-ED10-4EF6-8D1D-3CE75E5C64CB}"/>
                </a:ext>
              </a:extLst>
            </p:cNvPr>
            <p:cNvSpPr>
              <a:spLocks noEditPoints="1"/>
            </p:cNvSpPr>
            <p:nvPr/>
          </p:nvSpPr>
          <p:spPr bwMode="auto">
            <a:xfrm>
              <a:off x="3928435" y="3444513"/>
              <a:ext cx="239609" cy="26892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6" name="Freeform 266">
              <a:extLst>
                <a:ext uri="{FF2B5EF4-FFF2-40B4-BE49-F238E27FC236}">
                  <a16:creationId xmlns="" xmlns:a16="http://schemas.microsoft.com/office/drawing/2014/main" id="{B5B828DC-DB3B-4E84-9A03-FAB9AE55146A}"/>
                </a:ext>
              </a:extLst>
            </p:cNvPr>
            <p:cNvSpPr>
              <a:spLocks noEditPoints="1"/>
            </p:cNvSpPr>
            <p:nvPr/>
          </p:nvSpPr>
          <p:spPr bwMode="auto">
            <a:xfrm>
              <a:off x="7945399" y="1583320"/>
              <a:ext cx="293602" cy="220202"/>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7" name="Freeform 269">
              <a:extLst>
                <a:ext uri="{FF2B5EF4-FFF2-40B4-BE49-F238E27FC236}">
                  <a16:creationId xmlns="" xmlns:a16="http://schemas.microsoft.com/office/drawing/2014/main" id="{0B2C6C76-C545-4A38-B785-79ECB66BC8EC}"/>
                </a:ext>
              </a:extLst>
            </p:cNvPr>
            <p:cNvSpPr>
              <a:spLocks noEditPoints="1"/>
            </p:cNvSpPr>
            <p:nvPr/>
          </p:nvSpPr>
          <p:spPr bwMode="auto">
            <a:xfrm>
              <a:off x="6444927" y="2507312"/>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8" name="Freeform 274">
              <a:extLst>
                <a:ext uri="{FF2B5EF4-FFF2-40B4-BE49-F238E27FC236}">
                  <a16:creationId xmlns="" xmlns:a16="http://schemas.microsoft.com/office/drawing/2014/main" id="{D99BAA56-6546-4B77-84E7-3AF8ED95431A}"/>
                </a:ext>
              </a:extLst>
            </p:cNvPr>
            <p:cNvSpPr>
              <a:spLocks noEditPoints="1"/>
            </p:cNvSpPr>
            <p:nvPr/>
          </p:nvSpPr>
          <p:spPr bwMode="auto">
            <a:xfrm>
              <a:off x="6702002" y="3435254"/>
              <a:ext cx="309746" cy="31118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9" name="Freeform 298">
              <a:extLst>
                <a:ext uri="{FF2B5EF4-FFF2-40B4-BE49-F238E27FC236}">
                  <a16:creationId xmlns="" xmlns:a16="http://schemas.microsoft.com/office/drawing/2014/main" id="{C2B317B7-BBE4-4185-9239-3E360F53B218}"/>
                </a:ext>
              </a:extLst>
            </p:cNvPr>
            <p:cNvSpPr>
              <a:spLocks noEditPoints="1"/>
            </p:cNvSpPr>
            <p:nvPr/>
          </p:nvSpPr>
          <p:spPr bwMode="auto">
            <a:xfrm>
              <a:off x="4359448" y="5136130"/>
              <a:ext cx="265000" cy="219471"/>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0" name="Freeform 320">
              <a:extLst>
                <a:ext uri="{FF2B5EF4-FFF2-40B4-BE49-F238E27FC236}">
                  <a16:creationId xmlns="" xmlns:a16="http://schemas.microsoft.com/office/drawing/2014/main" id="{12263DAA-E81F-4C47-B889-159F41D3364D}"/>
                </a:ext>
              </a:extLst>
            </p:cNvPr>
            <p:cNvSpPr>
              <a:spLocks noEditPoints="1"/>
            </p:cNvSpPr>
            <p:nvPr/>
          </p:nvSpPr>
          <p:spPr bwMode="auto">
            <a:xfrm>
              <a:off x="7975265" y="5146454"/>
              <a:ext cx="235525" cy="210372"/>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1" name="Freeform 322">
              <a:extLst>
                <a:ext uri="{FF2B5EF4-FFF2-40B4-BE49-F238E27FC236}">
                  <a16:creationId xmlns="" xmlns:a16="http://schemas.microsoft.com/office/drawing/2014/main" id="{1D7460F9-3E6F-4C83-873C-F73556B83FE4}"/>
                </a:ext>
              </a:extLst>
            </p:cNvPr>
            <p:cNvSpPr>
              <a:spLocks/>
            </p:cNvSpPr>
            <p:nvPr/>
          </p:nvSpPr>
          <p:spPr bwMode="auto">
            <a:xfrm>
              <a:off x="5739082" y="3706517"/>
              <a:ext cx="494368" cy="294517"/>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sp>
        <p:nvSpPr>
          <p:cNvPr id="242" name="矩形 55">
            <a:extLst>
              <a:ext uri="{FF2B5EF4-FFF2-40B4-BE49-F238E27FC236}">
                <a16:creationId xmlns="" xmlns:a16="http://schemas.microsoft.com/office/drawing/2014/main" id="{23C33A58-4A8B-43A3-98FB-4409FF5484D3}"/>
              </a:ext>
            </a:extLst>
          </p:cNvPr>
          <p:cNvSpPr/>
          <p:nvPr/>
        </p:nvSpPr>
        <p:spPr>
          <a:xfrm>
            <a:off x="869373" y="1889452"/>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3" name="矩形 242">
            <a:extLst>
              <a:ext uri="{FF2B5EF4-FFF2-40B4-BE49-F238E27FC236}">
                <a16:creationId xmlns="" xmlns:a16="http://schemas.microsoft.com/office/drawing/2014/main" id="{1786F457-4C46-44DE-AE54-EC78ADC4EF8D}"/>
              </a:ext>
            </a:extLst>
          </p:cNvPr>
          <p:cNvSpPr/>
          <p:nvPr/>
        </p:nvSpPr>
        <p:spPr>
          <a:xfrm>
            <a:off x="2105315" y="1634830"/>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4" name="矩形 55">
            <a:extLst>
              <a:ext uri="{FF2B5EF4-FFF2-40B4-BE49-F238E27FC236}">
                <a16:creationId xmlns="" xmlns:a16="http://schemas.microsoft.com/office/drawing/2014/main" id="{A7028963-E53C-4435-9C96-330D7FC451A8}"/>
              </a:ext>
            </a:extLst>
          </p:cNvPr>
          <p:cNvSpPr/>
          <p:nvPr/>
        </p:nvSpPr>
        <p:spPr>
          <a:xfrm>
            <a:off x="554864" y="3513872"/>
            <a:ext cx="311507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dolor</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5" name="矩形 244">
            <a:extLst>
              <a:ext uri="{FF2B5EF4-FFF2-40B4-BE49-F238E27FC236}">
                <a16:creationId xmlns="" xmlns:a16="http://schemas.microsoft.com/office/drawing/2014/main" id="{FEC3EA23-2C6D-413D-A958-D2E196226334}"/>
              </a:ext>
            </a:extLst>
          </p:cNvPr>
          <p:cNvSpPr/>
          <p:nvPr/>
        </p:nvSpPr>
        <p:spPr>
          <a:xfrm>
            <a:off x="1687850" y="3258382"/>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6" name="矩形 55">
            <a:extLst>
              <a:ext uri="{FF2B5EF4-FFF2-40B4-BE49-F238E27FC236}">
                <a16:creationId xmlns="" xmlns:a16="http://schemas.microsoft.com/office/drawing/2014/main" id="{6071496D-A30F-43FC-93E1-C8A5E8D22DA5}"/>
              </a:ext>
            </a:extLst>
          </p:cNvPr>
          <p:cNvSpPr/>
          <p:nvPr/>
        </p:nvSpPr>
        <p:spPr>
          <a:xfrm>
            <a:off x="874713" y="4960084"/>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7" name="矩形 246">
            <a:extLst>
              <a:ext uri="{FF2B5EF4-FFF2-40B4-BE49-F238E27FC236}">
                <a16:creationId xmlns="" xmlns:a16="http://schemas.microsoft.com/office/drawing/2014/main" id="{6CC68668-7238-4D81-94FC-23BBD186A56A}"/>
              </a:ext>
            </a:extLst>
          </p:cNvPr>
          <p:cNvSpPr/>
          <p:nvPr/>
        </p:nvSpPr>
        <p:spPr>
          <a:xfrm>
            <a:off x="2060948" y="4731175"/>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8" name="矩形 55">
            <a:extLst>
              <a:ext uri="{FF2B5EF4-FFF2-40B4-BE49-F238E27FC236}">
                <a16:creationId xmlns="" xmlns:a16="http://schemas.microsoft.com/office/drawing/2014/main" id="{A7D11F09-B024-4672-AC15-1310BA506D33}"/>
              </a:ext>
            </a:extLst>
          </p:cNvPr>
          <p:cNvSpPr/>
          <p:nvPr/>
        </p:nvSpPr>
        <p:spPr>
          <a:xfrm>
            <a:off x="8231978" y="1894706"/>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lagnaLorem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 dolor sit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amet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9" name="矩形 248">
            <a:extLst>
              <a:ext uri="{FF2B5EF4-FFF2-40B4-BE49-F238E27FC236}">
                <a16:creationId xmlns="" xmlns:a16="http://schemas.microsoft.com/office/drawing/2014/main" id="{76FB113F-713A-4E02-8C45-4FC07EC83C68}"/>
              </a:ext>
            </a:extLst>
          </p:cNvPr>
          <p:cNvSpPr/>
          <p:nvPr/>
        </p:nvSpPr>
        <p:spPr>
          <a:xfrm>
            <a:off x="8185935" y="1639716"/>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0" name="矩形 55">
            <a:extLst>
              <a:ext uri="{FF2B5EF4-FFF2-40B4-BE49-F238E27FC236}">
                <a16:creationId xmlns="" xmlns:a16="http://schemas.microsoft.com/office/drawing/2014/main" id="{FE400F8C-B939-460F-9406-518399DD3819}"/>
              </a:ext>
            </a:extLst>
          </p:cNvPr>
          <p:cNvSpPr/>
          <p:nvPr/>
        </p:nvSpPr>
        <p:spPr>
          <a:xfrm>
            <a:off x="8711643" y="3529131"/>
            <a:ext cx="2950265"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elittempor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1" name="矩形 250">
            <a:extLst>
              <a:ext uri="{FF2B5EF4-FFF2-40B4-BE49-F238E27FC236}">
                <a16:creationId xmlns="" xmlns:a16="http://schemas.microsoft.com/office/drawing/2014/main" id="{202966AF-66AC-4DA0-824D-3325FD9A89C7}"/>
              </a:ext>
            </a:extLst>
          </p:cNvPr>
          <p:cNvSpPr/>
          <p:nvPr/>
        </p:nvSpPr>
        <p:spPr>
          <a:xfrm>
            <a:off x="8704782" y="3253118"/>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2" name="矩形 55">
            <a:extLst>
              <a:ext uri="{FF2B5EF4-FFF2-40B4-BE49-F238E27FC236}">
                <a16:creationId xmlns="" xmlns:a16="http://schemas.microsoft.com/office/drawing/2014/main" id="{A0F59F0B-77B6-48F1-A2AF-188C8533F281}"/>
              </a:ext>
            </a:extLst>
          </p:cNvPr>
          <p:cNvSpPr/>
          <p:nvPr/>
        </p:nvSpPr>
        <p:spPr>
          <a:xfrm>
            <a:off x="8226578" y="4929815"/>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adipisicintempor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ipsum dolor sit amet, </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3" name="矩形 252">
            <a:extLst>
              <a:ext uri="{FF2B5EF4-FFF2-40B4-BE49-F238E27FC236}">
                <a16:creationId xmlns="" xmlns:a16="http://schemas.microsoft.com/office/drawing/2014/main" id="{3D044B40-5F84-43D5-A362-54C818C538F8}"/>
              </a:ext>
            </a:extLst>
          </p:cNvPr>
          <p:cNvSpPr/>
          <p:nvPr/>
        </p:nvSpPr>
        <p:spPr>
          <a:xfrm>
            <a:off x="8223881" y="4687397"/>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grpSp>
        <p:nvGrpSpPr>
          <p:cNvPr id="254" name="组合 253"/>
          <p:cNvGrpSpPr/>
          <p:nvPr/>
        </p:nvGrpSpPr>
        <p:grpSpPr>
          <a:xfrm>
            <a:off x="3320458" y="333481"/>
            <a:ext cx="5572519" cy="790421"/>
            <a:chOff x="1679798" y="438128"/>
            <a:chExt cx="5572519" cy="790421"/>
          </a:xfrm>
        </p:grpSpPr>
        <p:sp>
          <p:nvSpPr>
            <p:cNvPr id="255" name="文本框 25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6" name="文本框 25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12666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14:presetBounceEnd="56000">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14:bounceEnd="56000">
                                          <p:cBhvr additive="base">
                                            <p:cTn id="13" dur="500" fill="hold"/>
                                            <p:tgtEl>
                                              <p:spTgt spid="243"/>
                                            </p:tgtEl>
                                            <p:attrNameLst>
                                              <p:attrName>ppt_x</p:attrName>
                                            </p:attrNameLst>
                                          </p:cBhvr>
                                          <p:tavLst>
                                            <p:tav tm="0">
                                              <p:val>
                                                <p:strVal val="0-#ppt_w/2"/>
                                              </p:val>
                                            </p:tav>
                                            <p:tav tm="100000">
                                              <p:val>
                                                <p:strVal val="#ppt_x"/>
                                              </p:val>
                                            </p:tav>
                                          </p:tavLst>
                                        </p:anim>
                                        <p:anim calcmode="lin" valueType="num" p14:bounceEnd="56000">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56000">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14:bounceEnd="56000">
                                          <p:cBhvr additive="base">
                                            <p:cTn id="17" dur="500" fill="hold"/>
                                            <p:tgtEl>
                                              <p:spTgt spid="242"/>
                                            </p:tgtEl>
                                            <p:attrNameLst>
                                              <p:attrName>ppt_x</p:attrName>
                                            </p:attrNameLst>
                                          </p:cBhvr>
                                          <p:tavLst>
                                            <p:tav tm="0">
                                              <p:val>
                                                <p:strVal val="0-#ppt_w/2"/>
                                              </p:val>
                                            </p:tav>
                                            <p:tav tm="100000">
                                              <p:val>
                                                <p:strVal val="#ppt_x"/>
                                              </p:val>
                                            </p:tav>
                                          </p:tavLst>
                                        </p:anim>
                                        <p:anim calcmode="lin" valueType="num" p14:bounceEnd="56000">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14:bounceEnd="56000">
                                          <p:cBhvr additive="base">
                                            <p:cTn id="22" dur="500" fill="hold"/>
                                            <p:tgtEl>
                                              <p:spTgt spid="249"/>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14:bounceEnd="56000">
                                          <p:cBhvr additive="base">
                                            <p:cTn id="26" dur="500" fill="hold"/>
                                            <p:tgtEl>
                                              <p:spTgt spid="248"/>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14:bounceEnd="56000">
                                          <p:cBhvr additive="base">
                                            <p:cTn id="31" dur="500" fill="hold"/>
                                            <p:tgtEl>
                                              <p:spTgt spid="245"/>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14:bounceEnd="56000">
                                          <p:cBhvr additive="base">
                                            <p:cTn id="35" dur="500" fill="hold"/>
                                            <p:tgtEl>
                                              <p:spTgt spid="244"/>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14:presetBounceEnd="56000">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14:bounceEnd="56000">
                                          <p:cBhvr additive="base">
                                            <p:cTn id="40" dur="500" fill="hold"/>
                                            <p:tgtEl>
                                              <p:spTgt spid="251"/>
                                            </p:tgtEl>
                                            <p:attrNameLst>
                                              <p:attrName>ppt_x</p:attrName>
                                            </p:attrNameLst>
                                          </p:cBhvr>
                                          <p:tavLst>
                                            <p:tav tm="0">
                                              <p:val>
                                                <p:strVal val="1+#ppt_w/2"/>
                                              </p:val>
                                            </p:tav>
                                            <p:tav tm="100000">
                                              <p:val>
                                                <p:strVal val="#ppt_x"/>
                                              </p:val>
                                            </p:tav>
                                          </p:tavLst>
                                        </p:anim>
                                        <p:anim calcmode="lin" valueType="num" p14:bounceEnd="56000">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6000">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14:bounceEnd="56000">
                                          <p:cBhvr additive="base">
                                            <p:cTn id="44" dur="500" fill="hold"/>
                                            <p:tgtEl>
                                              <p:spTgt spid="250"/>
                                            </p:tgtEl>
                                            <p:attrNameLst>
                                              <p:attrName>ppt_x</p:attrName>
                                            </p:attrNameLst>
                                          </p:cBhvr>
                                          <p:tavLst>
                                            <p:tav tm="0">
                                              <p:val>
                                                <p:strVal val="1+#ppt_w/2"/>
                                              </p:val>
                                            </p:tav>
                                            <p:tav tm="100000">
                                              <p:val>
                                                <p:strVal val="#ppt_x"/>
                                              </p:val>
                                            </p:tav>
                                          </p:tavLst>
                                        </p:anim>
                                        <p:anim calcmode="lin" valueType="num" p14:bounceEnd="56000">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14:presetBounceEnd="56000">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14:bounceEnd="56000">
                                          <p:cBhvr additive="base">
                                            <p:cTn id="49" dur="500" fill="hold"/>
                                            <p:tgtEl>
                                              <p:spTgt spid="247"/>
                                            </p:tgtEl>
                                            <p:attrNameLst>
                                              <p:attrName>ppt_x</p:attrName>
                                            </p:attrNameLst>
                                          </p:cBhvr>
                                          <p:tavLst>
                                            <p:tav tm="0">
                                              <p:val>
                                                <p:strVal val="0-#ppt_w/2"/>
                                              </p:val>
                                            </p:tav>
                                            <p:tav tm="100000">
                                              <p:val>
                                                <p:strVal val="#ppt_x"/>
                                              </p:val>
                                            </p:tav>
                                          </p:tavLst>
                                        </p:anim>
                                        <p:anim calcmode="lin" valueType="num" p14:bounceEnd="56000">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56000">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14:bounceEnd="56000">
                                          <p:cBhvr additive="base">
                                            <p:cTn id="53" dur="500" fill="hold"/>
                                            <p:tgtEl>
                                              <p:spTgt spid="246"/>
                                            </p:tgtEl>
                                            <p:attrNameLst>
                                              <p:attrName>ppt_x</p:attrName>
                                            </p:attrNameLst>
                                          </p:cBhvr>
                                          <p:tavLst>
                                            <p:tav tm="0">
                                              <p:val>
                                                <p:strVal val="0-#ppt_w/2"/>
                                              </p:val>
                                            </p:tav>
                                            <p:tav tm="100000">
                                              <p:val>
                                                <p:strVal val="#ppt_x"/>
                                              </p:val>
                                            </p:tav>
                                          </p:tavLst>
                                        </p:anim>
                                        <p:anim calcmode="lin" valueType="num" p14:bounceEnd="56000">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14:presetBounceEnd="56000">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14:bounceEnd="56000">
                                          <p:cBhvr additive="base">
                                            <p:cTn id="58" dur="500" fill="hold"/>
                                            <p:tgtEl>
                                              <p:spTgt spid="253"/>
                                            </p:tgtEl>
                                            <p:attrNameLst>
                                              <p:attrName>ppt_x</p:attrName>
                                            </p:attrNameLst>
                                          </p:cBhvr>
                                          <p:tavLst>
                                            <p:tav tm="0">
                                              <p:val>
                                                <p:strVal val="1+#ppt_w/2"/>
                                              </p:val>
                                            </p:tav>
                                            <p:tav tm="100000">
                                              <p:val>
                                                <p:strVal val="#ppt_x"/>
                                              </p:val>
                                            </p:tav>
                                          </p:tavLst>
                                        </p:anim>
                                        <p:anim calcmode="lin" valueType="num" p14:bounceEnd="56000">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14:presetBounceEnd="56000">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14:bounceEnd="56000">
                                          <p:cBhvr additive="base">
                                            <p:cTn id="62" dur="500" fill="hold"/>
                                            <p:tgtEl>
                                              <p:spTgt spid="252"/>
                                            </p:tgtEl>
                                            <p:attrNameLst>
                                              <p:attrName>ppt_x</p:attrName>
                                            </p:attrNameLst>
                                          </p:cBhvr>
                                          <p:tavLst>
                                            <p:tav tm="0">
                                              <p:val>
                                                <p:strVal val="1+#ppt_w/2"/>
                                              </p:val>
                                            </p:tav>
                                            <p:tav tm="100000">
                                              <p:val>
                                                <p:strVal val="#ppt_x"/>
                                              </p:val>
                                            </p:tav>
                                          </p:tavLst>
                                        </p:anim>
                                        <p:anim calcmode="lin" valueType="num" p14:bounceEnd="56000">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cBhvr additive="base">
                                            <p:cTn id="13" dur="500" fill="hold"/>
                                            <p:tgtEl>
                                              <p:spTgt spid="243"/>
                                            </p:tgtEl>
                                            <p:attrNameLst>
                                              <p:attrName>ppt_x</p:attrName>
                                            </p:attrNameLst>
                                          </p:cBhvr>
                                          <p:tavLst>
                                            <p:tav tm="0">
                                              <p:val>
                                                <p:strVal val="0-#ppt_w/2"/>
                                              </p:val>
                                            </p:tav>
                                            <p:tav tm="100000">
                                              <p:val>
                                                <p:strVal val="#ppt_x"/>
                                              </p:val>
                                            </p:tav>
                                          </p:tavLst>
                                        </p:anim>
                                        <p:anim calcmode="lin" valueType="num">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cBhvr additive="base">
                                            <p:cTn id="17" dur="500" fill="hold"/>
                                            <p:tgtEl>
                                              <p:spTgt spid="242"/>
                                            </p:tgtEl>
                                            <p:attrNameLst>
                                              <p:attrName>ppt_x</p:attrName>
                                            </p:attrNameLst>
                                          </p:cBhvr>
                                          <p:tavLst>
                                            <p:tav tm="0">
                                              <p:val>
                                                <p:strVal val="0-#ppt_w/2"/>
                                              </p:val>
                                            </p:tav>
                                            <p:tav tm="100000">
                                              <p:val>
                                                <p:strVal val="#ppt_x"/>
                                              </p:val>
                                            </p:tav>
                                          </p:tavLst>
                                        </p:anim>
                                        <p:anim calcmode="lin" valueType="num">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cBhvr additive="base">
                                            <p:cTn id="22" dur="500" fill="hold"/>
                                            <p:tgtEl>
                                              <p:spTgt spid="249"/>
                                            </p:tgtEl>
                                            <p:attrNameLst>
                                              <p:attrName>ppt_x</p:attrName>
                                            </p:attrNameLst>
                                          </p:cBhvr>
                                          <p:tavLst>
                                            <p:tav tm="0">
                                              <p:val>
                                                <p:strVal val="1+#ppt_w/2"/>
                                              </p:val>
                                            </p:tav>
                                            <p:tav tm="100000">
                                              <p:val>
                                                <p:strVal val="#ppt_x"/>
                                              </p:val>
                                            </p:tav>
                                          </p:tavLst>
                                        </p:anim>
                                        <p:anim calcmode="lin" valueType="num">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cBhvr additive="base">
                                            <p:cTn id="26" dur="500" fill="hold"/>
                                            <p:tgtEl>
                                              <p:spTgt spid="248"/>
                                            </p:tgtEl>
                                            <p:attrNameLst>
                                              <p:attrName>ppt_x</p:attrName>
                                            </p:attrNameLst>
                                          </p:cBhvr>
                                          <p:tavLst>
                                            <p:tav tm="0">
                                              <p:val>
                                                <p:strVal val="1+#ppt_w/2"/>
                                              </p:val>
                                            </p:tav>
                                            <p:tav tm="100000">
                                              <p:val>
                                                <p:strVal val="#ppt_x"/>
                                              </p:val>
                                            </p:tav>
                                          </p:tavLst>
                                        </p:anim>
                                        <p:anim calcmode="lin" valueType="num">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additive="base">
                                            <p:cTn id="31" dur="500" fill="hold"/>
                                            <p:tgtEl>
                                              <p:spTgt spid="245"/>
                                            </p:tgtEl>
                                            <p:attrNameLst>
                                              <p:attrName>ppt_x</p:attrName>
                                            </p:attrNameLst>
                                          </p:cBhvr>
                                          <p:tavLst>
                                            <p:tav tm="0">
                                              <p:val>
                                                <p:strVal val="0-#ppt_w/2"/>
                                              </p:val>
                                            </p:tav>
                                            <p:tav tm="100000">
                                              <p:val>
                                                <p:strVal val="#ppt_x"/>
                                              </p:val>
                                            </p:tav>
                                          </p:tavLst>
                                        </p:anim>
                                        <p:anim calcmode="lin" valueType="num">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cBhvr additive="base">
                                            <p:cTn id="35" dur="500" fill="hold"/>
                                            <p:tgtEl>
                                              <p:spTgt spid="244"/>
                                            </p:tgtEl>
                                            <p:attrNameLst>
                                              <p:attrName>ppt_x</p:attrName>
                                            </p:attrNameLst>
                                          </p:cBhvr>
                                          <p:tavLst>
                                            <p:tav tm="0">
                                              <p:val>
                                                <p:strVal val="0-#ppt_w/2"/>
                                              </p:val>
                                            </p:tav>
                                            <p:tav tm="100000">
                                              <p:val>
                                                <p:strVal val="#ppt_x"/>
                                              </p:val>
                                            </p:tav>
                                          </p:tavLst>
                                        </p:anim>
                                        <p:anim calcmode="lin" valueType="num">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1+#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cBhvr additive="base">
                                            <p:cTn id="44" dur="500" fill="hold"/>
                                            <p:tgtEl>
                                              <p:spTgt spid="250"/>
                                            </p:tgtEl>
                                            <p:attrNameLst>
                                              <p:attrName>ppt_x</p:attrName>
                                            </p:attrNameLst>
                                          </p:cBhvr>
                                          <p:tavLst>
                                            <p:tav tm="0">
                                              <p:val>
                                                <p:strVal val="1+#ppt_w/2"/>
                                              </p:val>
                                            </p:tav>
                                            <p:tav tm="100000">
                                              <p:val>
                                                <p:strVal val="#ppt_x"/>
                                              </p:val>
                                            </p:tav>
                                          </p:tavLst>
                                        </p:anim>
                                        <p:anim calcmode="lin" valueType="num">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cBhvr additive="base">
                                            <p:cTn id="49" dur="500" fill="hold"/>
                                            <p:tgtEl>
                                              <p:spTgt spid="247"/>
                                            </p:tgtEl>
                                            <p:attrNameLst>
                                              <p:attrName>ppt_x</p:attrName>
                                            </p:attrNameLst>
                                          </p:cBhvr>
                                          <p:tavLst>
                                            <p:tav tm="0">
                                              <p:val>
                                                <p:strVal val="0-#ppt_w/2"/>
                                              </p:val>
                                            </p:tav>
                                            <p:tav tm="100000">
                                              <p:val>
                                                <p:strVal val="#ppt_x"/>
                                              </p:val>
                                            </p:tav>
                                          </p:tavLst>
                                        </p:anim>
                                        <p:anim calcmode="lin" valueType="num">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cBhvr additive="base">
                                            <p:cTn id="53" dur="500" fill="hold"/>
                                            <p:tgtEl>
                                              <p:spTgt spid="246"/>
                                            </p:tgtEl>
                                            <p:attrNameLst>
                                              <p:attrName>ppt_x</p:attrName>
                                            </p:attrNameLst>
                                          </p:cBhvr>
                                          <p:tavLst>
                                            <p:tav tm="0">
                                              <p:val>
                                                <p:strVal val="0-#ppt_w/2"/>
                                              </p:val>
                                            </p:tav>
                                            <p:tav tm="100000">
                                              <p:val>
                                                <p:strVal val="#ppt_x"/>
                                              </p:val>
                                            </p:tav>
                                          </p:tavLst>
                                        </p:anim>
                                        <p:anim calcmode="lin" valueType="num">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1+#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cBhvr additive="base">
                                            <p:cTn id="62" dur="500" fill="hold"/>
                                            <p:tgtEl>
                                              <p:spTgt spid="252"/>
                                            </p:tgtEl>
                                            <p:attrNameLst>
                                              <p:attrName>ppt_x</p:attrName>
                                            </p:attrNameLst>
                                          </p:cBhvr>
                                          <p:tavLst>
                                            <p:tav tm="0">
                                              <p:val>
                                                <p:strVal val="1+#ppt_w/2"/>
                                              </p:val>
                                            </p:tav>
                                            <p:tav tm="100000">
                                              <p:val>
                                                <p:strVal val="#ppt_x"/>
                                              </p:val>
                                            </p:tav>
                                          </p:tavLst>
                                        </p:anim>
                                        <p:anim calcmode="lin" valueType="num">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Box 21">
            <a:extLst>
              <a:ext uri="{FF2B5EF4-FFF2-40B4-BE49-F238E27FC236}">
                <a16:creationId xmlns="" xmlns:a16="http://schemas.microsoft.com/office/drawing/2014/main" id="{A82CEE18-AA0B-419E-B634-50318C90DB2F}"/>
              </a:ext>
            </a:extLst>
          </p:cNvPr>
          <p:cNvSpPr txBox="1"/>
          <p:nvPr/>
        </p:nvSpPr>
        <p:spPr>
          <a:xfrm>
            <a:off x="2018292" y="1940718"/>
            <a:ext cx="1441420"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Infographic</a:t>
            </a:r>
          </a:p>
        </p:txBody>
      </p:sp>
      <p:sp>
        <p:nvSpPr>
          <p:cNvPr id="256" name="Rectangle 22">
            <a:extLst>
              <a:ext uri="{FF2B5EF4-FFF2-40B4-BE49-F238E27FC236}">
                <a16:creationId xmlns="" xmlns:a16="http://schemas.microsoft.com/office/drawing/2014/main" id="{3A844442-8957-4E50-BD52-A1C28401C34B}"/>
              </a:ext>
            </a:extLst>
          </p:cNvPr>
          <p:cNvSpPr/>
          <p:nvPr/>
        </p:nvSpPr>
        <p:spPr>
          <a:xfrm>
            <a:off x="2018292" y="2221548"/>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7" name="TextBox 24">
            <a:extLst>
              <a:ext uri="{FF2B5EF4-FFF2-40B4-BE49-F238E27FC236}">
                <a16:creationId xmlns="" xmlns:a16="http://schemas.microsoft.com/office/drawing/2014/main" id="{E2830B07-9CD2-40E5-97E7-B82E11C4CC84}"/>
              </a:ext>
            </a:extLst>
          </p:cNvPr>
          <p:cNvSpPr txBox="1"/>
          <p:nvPr/>
        </p:nvSpPr>
        <p:spPr>
          <a:xfrm>
            <a:off x="2018292" y="3248355"/>
            <a:ext cx="2082621"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Company Server </a:t>
            </a:r>
          </a:p>
        </p:txBody>
      </p:sp>
      <p:sp>
        <p:nvSpPr>
          <p:cNvPr id="258" name="Rectangle 25">
            <a:extLst>
              <a:ext uri="{FF2B5EF4-FFF2-40B4-BE49-F238E27FC236}">
                <a16:creationId xmlns="" xmlns:a16="http://schemas.microsoft.com/office/drawing/2014/main" id="{EAEAB35D-961B-415B-ABE1-DA1B86D509CD}"/>
              </a:ext>
            </a:extLst>
          </p:cNvPr>
          <p:cNvSpPr/>
          <p:nvPr/>
        </p:nvSpPr>
        <p:spPr>
          <a:xfrm>
            <a:off x="2018292" y="3529185"/>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9" name="TextBox 27">
            <a:extLst>
              <a:ext uri="{FF2B5EF4-FFF2-40B4-BE49-F238E27FC236}">
                <a16:creationId xmlns="" xmlns:a16="http://schemas.microsoft.com/office/drawing/2014/main" id="{8022C402-9B68-4853-B52A-2BC0F3654755}"/>
              </a:ext>
            </a:extLst>
          </p:cNvPr>
          <p:cNvSpPr txBox="1"/>
          <p:nvPr/>
        </p:nvSpPr>
        <p:spPr>
          <a:xfrm>
            <a:off x="2018292" y="4522277"/>
            <a:ext cx="1890261"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Design Graphic</a:t>
            </a:r>
            <a:endParaRPr lang="id-ID" b="1" dirty="0">
              <a:solidFill>
                <a:schemeClr val="tx1">
                  <a:lumMod val="65000"/>
                  <a:lumOff val="35000"/>
                </a:schemeClr>
              </a:solidFill>
            </a:endParaRPr>
          </a:p>
        </p:txBody>
      </p:sp>
      <p:sp>
        <p:nvSpPr>
          <p:cNvPr id="260" name="Rectangle 28">
            <a:extLst>
              <a:ext uri="{FF2B5EF4-FFF2-40B4-BE49-F238E27FC236}">
                <a16:creationId xmlns="" xmlns:a16="http://schemas.microsoft.com/office/drawing/2014/main" id="{6DB1F654-BD48-499F-993B-4C8F1CDDCD8B}"/>
              </a:ext>
            </a:extLst>
          </p:cNvPr>
          <p:cNvSpPr/>
          <p:nvPr/>
        </p:nvSpPr>
        <p:spPr>
          <a:xfrm>
            <a:off x="2018292" y="4835526"/>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1" name="TextBox 30">
            <a:extLst>
              <a:ext uri="{FF2B5EF4-FFF2-40B4-BE49-F238E27FC236}">
                <a16:creationId xmlns="" xmlns:a16="http://schemas.microsoft.com/office/drawing/2014/main" id="{815961E0-07E3-4EB1-B237-E3893780C1ED}"/>
              </a:ext>
            </a:extLst>
          </p:cNvPr>
          <p:cNvSpPr txBox="1"/>
          <p:nvPr/>
        </p:nvSpPr>
        <p:spPr>
          <a:xfrm>
            <a:off x="7312702" y="1940718"/>
            <a:ext cx="1608133"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Photography</a:t>
            </a:r>
          </a:p>
        </p:txBody>
      </p:sp>
      <p:sp>
        <p:nvSpPr>
          <p:cNvPr id="262" name="Rectangle 31">
            <a:extLst>
              <a:ext uri="{FF2B5EF4-FFF2-40B4-BE49-F238E27FC236}">
                <a16:creationId xmlns="" xmlns:a16="http://schemas.microsoft.com/office/drawing/2014/main" id="{C1B15B44-7157-4704-89ED-77C34A0495AE}"/>
              </a:ext>
            </a:extLst>
          </p:cNvPr>
          <p:cNvSpPr/>
          <p:nvPr/>
        </p:nvSpPr>
        <p:spPr>
          <a:xfrm>
            <a:off x="7312702" y="2221548"/>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3" name="TextBox 33">
            <a:extLst>
              <a:ext uri="{FF2B5EF4-FFF2-40B4-BE49-F238E27FC236}">
                <a16:creationId xmlns="" xmlns:a16="http://schemas.microsoft.com/office/drawing/2014/main" id="{BCE7B215-A179-4CFF-8F2E-3A458EF051D4}"/>
              </a:ext>
            </a:extLst>
          </p:cNvPr>
          <p:cNvSpPr txBox="1"/>
          <p:nvPr/>
        </p:nvSpPr>
        <p:spPr>
          <a:xfrm>
            <a:off x="7312702" y="3248355"/>
            <a:ext cx="1569660" cy="646331"/>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Cloud media</a:t>
            </a:r>
          </a:p>
          <a:p>
            <a:endParaRPr lang="id-ID" b="1" dirty="0">
              <a:solidFill>
                <a:schemeClr val="tx1">
                  <a:lumMod val="65000"/>
                  <a:lumOff val="35000"/>
                </a:schemeClr>
              </a:solidFill>
            </a:endParaRPr>
          </a:p>
        </p:txBody>
      </p:sp>
      <p:sp>
        <p:nvSpPr>
          <p:cNvPr id="264" name="TextBox 35">
            <a:extLst>
              <a:ext uri="{FF2B5EF4-FFF2-40B4-BE49-F238E27FC236}">
                <a16:creationId xmlns="" xmlns:a16="http://schemas.microsoft.com/office/drawing/2014/main" id="{B174FCAD-61ED-4A52-804E-68A13CF5FDE5}"/>
              </a:ext>
            </a:extLst>
          </p:cNvPr>
          <p:cNvSpPr txBox="1"/>
          <p:nvPr/>
        </p:nvSpPr>
        <p:spPr>
          <a:xfrm>
            <a:off x="7312702" y="4522277"/>
            <a:ext cx="1407180"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Music Area</a:t>
            </a:r>
            <a:endParaRPr lang="id-ID" b="1" dirty="0">
              <a:solidFill>
                <a:schemeClr val="tx1">
                  <a:lumMod val="65000"/>
                  <a:lumOff val="35000"/>
                </a:schemeClr>
              </a:solidFill>
            </a:endParaRPr>
          </a:p>
        </p:txBody>
      </p:sp>
      <p:sp>
        <p:nvSpPr>
          <p:cNvPr id="265" name="Rectangle 36">
            <a:extLst>
              <a:ext uri="{FF2B5EF4-FFF2-40B4-BE49-F238E27FC236}">
                <a16:creationId xmlns="" xmlns:a16="http://schemas.microsoft.com/office/drawing/2014/main" id="{E1F78D9C-63A7-415D-B6C7-432F27034FEA}"/>
              </a:ext>
            </a:extLst>
          </p:cNvPr>
          <p:cNvSpPr/>
          <p:nvPr/>
        </p:nvSpPr>
        <p:spPr>
          <a:xfrm>
            <a:off x="7312702" y="4835526"/>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6" name="Rectangle 37">
            <a:extLst>
              <a:ext uri="{FF2B5EF4-FFF2-40B4-BE49-F238E27FC236}">
                <a16:creationId xmlns="" xmlns:a16="http://schemas.microsoft.com/office/drawing/2014/main" id="{BE2027E4-E272-42A4-A956-60693D711FED}"/>
              </a:ext>
            </a:extLst>
          </p:cNvPr>
          <p:cNvSpPr/>
          <p:nvPr/>
        </p:nvSpPr>
        <p:spPr>
          <a:xfrm>
            <a:off x="7312702" y="3583160"/>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grpSp>
        <p:nvGrpSpPr>
          <p:cNvPr id="267" name="组合 266">
            <a:extLst>
              <a:ext uri="{FF2B5EF4-FFF2-40B4-BE49-F238E27FC236}">
                <a16:creationId xmlns="" xmlns:a16="http://schemas.microsoft.com/office/drawing/2014/main" id="{B8E0426F-2750-42B8-B3BA-8ECB3E12EC67}"/>
              </a:ext>
            </a:extLst>
          </p:cNvPr>
          <p:cNvGrpSpPr/>
          <p:nvPr/>
        </p:nvGrpSpPr>
        <p:grpSpPr>
          <a:xfrm>
            <a:off x="6326683" y="4636245"/>
            <a:ext cx="923827" cy="923827"/>
            <a:chOff x="6583679" y="4433366"/>
            <a:chExt cx="923827" cy="923827"/>
          </a:xfrm>
        </p:grpSpPr>
        <p:sp>
          <p:nvSpPr>
            <p:cNvPr id="268" name="Oval 34">
              <a:extLst>
                <a:ext uri="{FF2B5EF4-FFF2-40B4-BE49-F238E27FC236}">
                  <a16:creationId xmlns="" xmlns:a16="http://schemas.microsoft.com/office/drawing/2014/main" id="{F96DE8C5-1465-4B24-B7E5-628718E2D232}"/>
                </a:ext>
              </a:extLst>
            </p:cNvPr>
            <p:cNvSpPr/>
            <p:nvPr/>
          </p:nvSpPr>
          <p:spPr>
            <a:xfrm>
              <a:off x="658367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69" name="Group 38">
              <a:extLst>
                <a:ext uri="{FF2B5EF4-FFF2-40B4-BE49-F238E27FC236}">
                  <a16:creationId xmlns="" xmlns:a16="http://schemas.microsoft.com/office/drawing/2014/main" id="{9AB6865B-CEC9-4F60-BB5B-6CC3F16986C9}"/>
                </a:ext>
              </a:extLst>
            </p:cNvPr>
            <p:cNvGrpSpPr/>
            <p:nvPr/>
          </p:nvGrpSpPr>
          <p:grpSpPr>
            <a:xfrm>
              <a:off x="6786829" y="4634118"/>
              <a:ext cx="517525" cy="466725"/>
              <a:chOff x="3630613" y="1212850"/>
              <a:chExt cx="517525" cy="466725"/>
            </a:xfrm>
            <a:solidFill>
              <a:schemeClr val="bg1"/>
            </a:solidFill>
          </p:grpSpPr>
          <p:sp>
            <p:nvSpPr>
              <p:cNvPr id="270" name="Freeform 39">
                <a:extLst>
                  <a:ext uri="{FF2B5EF4-FFF2-40B4-BE49-F238E27FC236}">
                    <a16:creationId xmlns="" xmlns:a16="http://schemas.microsoft.com/office/drawing/2014/main" id="{E5A3B81A-C528-4887-AE28-1DF5BE804C71}"/>
                  </a:ext>
                </a:extLst>
              </p:cNvPr>
              <p:cNvSpPr>
                <a:spLocks/>
              </p:cNvSpPr>
              <p:nvPr/>
            </p:nvSpPr>
            <p:spPr bwMode="auto">
              <a:xfrm>
                <a:off x="3630613" y="1212850"/>
                <a:ext cx="517525" cy="387350"/>
              </a:xfrm>
              <a:custGeom>
                <a:avLst/>
                <a:gdLst>
                  <a:gd name="T0" fmla="*/ 123 w 246"/>
                  <a:gd name="T1" fmla="*/ 0 h 184"/>
                  <a:gd name="T2" fmla="*/ 0 w 246"/>
                  <a:gd name="T3" fmla="*/ 124 h 184"/>
                  <a:gd name="T4" fmla="*/ 15 w 246"/>
                  <a:gd name="T5" fmla="*/ 183 h 184"/>
                  <a:gd name="T6" fmla="*/ 15 w 246"/>
                  <a:gd name="T7" fmla="*/ 150 h 184"/>
                  <a:gd name="T8" fmla="*/ 21 w 246"/>
                  <a:gd name="T9" fmla="*/ 134 h 184"/>
                  <a:gd name="T10" fmla="*/ 20 w 246"/>
                  <a:gd name="T11" fmla="*/ 124 h 184"/>
                  <a:gd name="T12" fmla="*/ 123 w 246"/>
                  <a:gd name="T13" fmla="*/ 21 h 184"/>
                  <a:gd name="T14" fmla="*/ 226 w 246"/>
                  <a:gd name="T15" fmla="*/ 124 h 184"/>
                  <a:gd name="T16" fmla="*/ 225 w 246"/>
                  <a:gd name="T17" fmla="*/ 135 h 184"/>
                  <a:gd name="T18" fmla="*/ 230 w 246"/>
                  <a:gd name="T19" fmla="*/ 150 h 184"/>
                  <a:gd name="T20" fmla="*/ 230 w 246"/>
                  <a:gd name="T21" fmla="*/ 184 h 184"/>
                  <a:gd name="T22" fmla="*/ 246 w 246"/>
                  <a:gd name="T23" fmla="*/ 124 h 184"/>
                  <a:gd name="T24" fmla="*/ 123 w 246"/>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84">
                    <a:moveTo>
                      <a:pt x="123" y="0"/>
                    </a:moveTo>
                    <a:cubicBezTo>
                      <a:pt x="55" y="1"/>
                      <a:pt x="0" y="56"/>
                      <a:pt x="0" y="124"/>
                    </a:cubicBezTo>
                    <a:cubicBezTo>
                      <a:pt x="0" y="144"/>
                      <a:pt x="5" y="165"/>
                      <a:pt x="15" y="183"/>
                    </a:cubicBezTo>
                    <a:cubicBezTo>
                      <a:pt x="15" y="150"/>
                      <a:pt x="15" y="150"/>
                      <a:pt x="15" y="150"/>
                    </a:cubicBezTo>
                    <a:cubicBezTo>
                      <a:pt x="15" y="144"/>
                      <a:pt x="17" y="138"/>
                      <a:pt x="21" y="134"/>
                    </a:cubicBezTo>
                    <a:cubicBezTo>
                      <a:pt x="20" y="130"/>
                      <a:pt x="20" y="127"/>
                      <a:pt x="20" y="124"/>
                    </a:cubicBezTo>
                    <a:cubicBezTo>
                      <a:pt x="20" y="67"/>
                      <a:pt x="66" y="21"/>
                      <a:pt x="123" y="21"/>
                    </a:cubicBezTo>
                    <a:cubicBezTo>
                      <a:pt x="180" y="21"/>
                      <a:pt x="226" y="67"/>
                      <a:pt x="226" y="124"/>
                    </a:cubicBezTo>
                    <a:cubicBezTo>
                      <a:pt x="226" y="127"/>
                      <a:pt x="225" y="131"/>
                      <a:pt x="225" y="135"/>
                    </a:cubicBezTo>
                    <a:cubicBezTo>
                      <a:pt x="228" y="139"/>
                      <a:pt x="230" y="144"/>
                      <a:pt x="230" y="150"/>
                    </a:cubicBezTo>
                    <a:cubicBezTo>
                      <a:pt x="230" y="184"/>
                      <a:pt x="230" y="184"/>
                      <a:pt x="230" y="184"/>
                    </a:cubicBezTo>
                    <a:cubicBezTo>
                      <a:pt x="241" y="166"/>
                      <a:pt x="246" y="145"/>
                      <a:pt x="246" y="124"/>
                    </a:cubicBezTo>
                    <a:cubicBezTo>
                      <a:pt x="246" y="56"/>
                      <a:pt x="191" y="1"/>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1" name="Freeform 40">
                <a:extLst>
                  <a:ext uri="{FF2B5EF4-FFF2-40B4-BE49-F238E27FC236}">
                    <a16:creationId xmlns="" xmlns:a16="http://schemas.microsoft.com/office/drawing/2014/main" id="{F844B7C5-51C8-44BE-9A5B-F87E85286C15}"/>
                  </a:ext>
                </a:extLst>
              </p:cNvPr>
              <p:cNvSpPr>
                <a:spLocks/>
              </p:cNvSpPr>
              <p:nvPr/>
            </p:nvSpPr>
            <p:spPr bwMode="auto">
              <a:xfrm>
                <a:off x="3676651" y="1473200"/>
                <a:ext cx="114300" cy="206375"/>
              </a:xfrm>
              <a:custGeom>
                <a:avLst/>
                <a:gdLst>
                  <a:gd name="T0" fmla="*/ 0 w 54"/>
                  <a:gd name="T1" fmla="*/ 21 h 98"/>
                  <a:gd name="T2" fmla="*/ 0 w 54"/>
                  <a:gd name="T3" fmla="*/ 26 h 98"/>
                  <a:gd name="T4" fmla="*/ 0 w 54"/>
                  <a:gd name="T5" fmla="*/ 57 h 98"/>
                  <a:gd name="T6" fmla="*/ 0 w 54"/>
                  <a:gd name="T7" fmla="*/ 72 h 98"/>
                  <a:gd name="T8" fmla="*/ 38 w 54"/>
                  <a:gd name="T9" fmla="*/ 98 h 98"/>
                  <a:gd name="T10" fmla="*/ 54 w 54"/>
                  <a:gd name="T11" fmla="*/ 98 h 98"/>
                  <a:gd name="T12" fmla="*/ 54 w 54"/>
                  <a:gd name="T13" fmla="*/ 0 h 98"/>
                  <a:gd name="T14" fmla="*/ 38 w 54"/>
                  <a:gd name="T15" fmla="*/ 0 h 98"/>
                  <a:gd name="T16" fmla="*/ 0 w 54"/>
                  <a:gd name="T17"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8">
                    <a:moveTo>
                      <a:pt x="0" y="21"/>
                    </a:moveTo>
                    <a:cubicBezTo>
                      <a:pt x="0" y="22"/>
                      <a:pt x="0" y="24"/>
                      <a:pt x="0" y="26"/>
                    </a:cubicBezTo>
                    <a:cubicBezTo>
                      <a:pt x="0" y="57"/>
                      <a:pt x="0" y="57"/>
                      <a:pt x="0" y="57"/>
                    </a:cubicBezTo>
                    <a:cubicBezTo>
                      <a:pt x="0" y="72"/>
                      <a:pt x="0" y="72"/>
                      <a:pt x="0" y="72"/>
                    </a:cubicBezTo>
                    <a:cubicBezTo>
                      <a:pt x="0" y="86"/>
                      <a:pt x="17" y="98"/>
                      <a:pt x="38" y="98"/>
                    </a:cubicBezTo>
                    <a:cubicBezTo>
                      <a:pt x="54" y="98"/>
                      <a:pt x="54" y="98"/>
                      <a:pt x="54" y="98"/>
                    </a:cubicBezTo>
                    <a:cubicBezTo>
                      <a:pt x="54" y="0"/>
                      <a:pt x="54" y="0"/>
                      <a:pt x="54" y="0"/>
                    </a:cubicBezTo>
                    <a:cubicBezTo>
                      <a:pt x="38" y="0"/>
                      <a:pt x="38" y="0"/>
                      <a:pt x="38" y="0"/>
                    </a:cubicBezTo>
                    <a:cubicBezTo>
                      <a:pt x="19" y="0"/>
                      <a:pt x="4" y="9"/>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2" name="Freeform 41">
                <a:extLst>
                  <a:ext uri="{FF2B5EF4-FFF2-40B4-BE49-F238E27FC236}">
                    <a16:creationId xmlns="" xmlns:a16="http://schemas.microsoft.com/office/drawing/2014/main" id="{1BA3A9F4-483E-45B0-A264-0985E1A675A0}"/>
                  </a:ext>
                </a:extLst>
              </p:cNvPr>
              <p:cNvSpPr>
                <a:spLocks/>
              </p:cNvSpPr>
              <p:nvPr/>
            </p:nvSpPr>
            <p:spPr bwMode="auto">
              <a:xfrm>
                <a:off x="3987801" y="1473200"/>
                <a:ext cx="112713" cy="206375"/>
              </a:xfrm>
              <a:custGeom>
                <a:avLst/>
                <a:gdLst>
                  <a:gd name="T0" fmla="*/ 53 w 53"/>
                  <a:gd name="T1" fmla="*/ 72 h 98"/>
                  <a:gd name="T2" fmla="*/ 53 w 53"/>
                  <a:gd name="T3" fmla="*/ 57 h 98"/>
                  <a:gd name="T4" fmla="*/ 53 w 53"/>
                  <a:gd name="T5" fmla="*/ 26 h 98"/>
                  <a:gd name="T6" fmla="*/ 53 w 53"/>
                  <a:gd name="T7" fmla="*/ 23 h 98"/>
                  <a:gd name="T8" fmla="*/ 16 w 53"/>
                  <a:gd name="T9" fmla="*/ 0 h 98"/>
                  <a:gd name="T10" fmla="*/ 0 w 53"/>
                  <a:gd name="T11" fmla="*/ 0 h 98"/>
                  <a:gd name="T12" fmla="*/ 0 w 53"/>
                  <a:gd name="T13" fmla="*/ 98 h 98"/>
                  <a:gd name="T14" fmla="*/ 16 w 53"/>
                  <a:gd name="T15" fmla="*/ 98 h 98"/>
                  <a:gd name="T16" fmla="*/ 53 w 53"/>
                  <a:gd name="T17" fmla="*/ 7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98">
                    <a:moveTo>
                      <a:pt x="53" y="72"/>
                    </a:moveTo>
                    <a:cubicBezTo>
                      <a:pt x="53" y="57"/>
                      <a:pt x="53" y="57"/>
                      <a:pt x="53" y="57"/>
                    </a:cubicBezTo>
                    <a:cubicBezTo>
                      <a:pt x="53" y="26"/>
                      <a:pt x="53" y="26"/>
                      <a:pt x="53" y="26"/>
                    </a:cubicBezTo>
                    <a:cubicBezTo>
                      <a:pt x="53" y="25"/>
                      <a:pt x="53" y="24"/>
                      <a:pt x="53" y="23"/>
                    </a:cubicBezTo>
                    <a:cubicBezTo>
                      <a:pt x="51" y="10"/>
                      <a:pt x="35" y="0"/>
                      <a:pt x="16" y="0"/>
                    </a:cubicBezTo>
                    <a:cubicBezTo>
                      <a:pt x="0" y="0"/>
                      <a:pt x="0" y="0"/>
                      <a:pt x="0" y="0"/>
                    </a:cubicBezTo>
                    <a:cubicBezTo>
                      <a:pt x="0" y="98"/>
                      <a:pt x="0" y="98"/>
                      <a:pt x="0" y="98"/>
                    </a:cubicBezTo>
                    <a:cubicBezTo>
                      <a:pt x="16" y="98"/>
                      <a:pt x="16" y="98"/>
                      <a:pt x="16" y="98"/>
                    </a:cubicBezTo>
                    <a:cubicBezTo>
                      <a:pt x="36" y="98"/>
                      <a:pt x="53" y="86"/>
                      <a:pt x="5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73" name="组合 272">
            <a:extLst>
              <a:ext uri="{FF2B5EF4-FFF2-40B4-BE49-F238E27FC236}">
                <a16:creationId xmlns="" xmlns:a16="http://schemas.microsoft.com/office/drawing/2014/main" id="{FEAB4A0D-3621-4578-B178-107A1B4C3F95}"/>
              </a:ext>
            </a:extLst>
          </p:cNvPr>
          <p:cNvGrpSpPr/>
          <p:nvPr/>
        </p:nvGrpSpPr>
        <p:grpSpPr>
          <a:xfrm>
            <a:off x="1032273" y="2022267"/>
            <a:ext cx="923827" cy="923827"/>
            <a:chOff x="1035269" y="1819388"/>
            <a:chExt cx="923827" cy="923827"/>
          </a:xfrm>
        </p:grpSpPr>
        <p:sp>
          <p:nvSpPr>
            <p:cNvPr id="274" name="Oval 20">
              <a:extLst>
                <a:ext uri="{FF2B5EF4-FFF2-40B4-BE49-F238E27FC236}">
                  <a16:creationId xmlns="" xmlns:a16="http://schemas.microsoft.com/office/drawing/2014/main" id="{7B5D432B-1BE4-4605-B4DB-3BA4305634AD}"/>
                </a:ext>
              </a:extLst>
            </p:cNvPr>
            <p:cNvSpPr/>
            <p:nvPr/>
          </p:nvSpPr>
          <p:spPr>
            <a:xfrm>
              <a:off x="1035269"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275" name="Group 42">
              <a:extLst>
                <a:ext uri="{FF2B5EF4-FFF2-40B4-BE49-F238E27FC236}">
                  <a16:creationId xmlns="" xmlns:a16="http://schemas.microsoft.com/office/drawing/2014/main" id="{94F07487-7E1C-4875-825C-31640E836352}"/>
                </a:ext>
              </a:extLst>
            </p:cNvPr>
            <p:cNvGrpSpPr/>
            <p:nvPr/>
          </p:nvGrpSpPr>
          <p:grpSpPr>
            <a:xfrm>
              <a:off x="1224925" y="1997878"/>
              <a:ext cx="544513" cy="542926"/>
              <a:chOff x="8062913" y="1174750"/>
              <a:chExt cx="544513" cy="542926"/>
            </a:xfrm>
            <a:solidFill>
              <a:schemeClr val="bg1"/>
            </a:solidFill>
          </p:grpSpPr>
          <p:sp>
            <p:nvSpPr>
              <p:cNvPr id="276" name="Oval 43">
                <a:extLst>
                  <a:ext uri="{FF2B5EF4-FFF2-40B4-BE49-F238E27FC236}">
                    <a16:creationId xmlns="" xmlns:a16="http://schemas.microsoft.com/office/drawing/2014/main" id="{A3270D1A-24DD-4EFA-AB1A-51384C404BEE}"/>
                  </a:ext>
                </a:extLst>
              </p:cNvPr>
              <p:cNvSpPr>
                <a:spLocks noChangeArrowheads="1"/>
              </p:cNvSpPr>
              <p:nvPr/>
            </p:nvSpPr>
            <p:spPr bwMode="auto">
              <a:xfrm>
                <a:off x="8153401" y="1265238"/>
                <a:ext cx="363538" cy="361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7" name="Rectangle 44">
                <a:extLst>
                  <a:ext uri="{FF2B5EF4-FFF2-40B4-BE49-F238E27FC236}">
                    <a16:creationId xmlns="" xmlns:a16="http://schemas.microsoft.com/office/drawing/2014/main" id="{F8BE8F87-32FC-4F7D-926E-10C8D744781B}"/>
                  </a:ext>
                </a:extLst>
              </p:cNvPr>
              <p:cNvSpPr>
                <a:spLocks noChangeArrowheads="1"/>
              </p:cNvSpPr>
              <p:nvPr/>
            </p:nvSpPr>
            <p:spPr bwMode="auto">
              <a:xfrm>
                <a:off x="8310563" y="1174750"/>
                <a:ext cx="460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8" name="Rectangle 45">
                <a:extLst>
                  <a:ext uri="{FF2B5EF4-FFF2-40B4-BE49-F238E27FC236}">
                    <a16:creationId xmlns="" xmlns:a16="http://schemas.microsoft.com/office/drawing/2014/main" id="{73087419-9F69-4F83-A80A-5F94696D2668}"/>
                  </a:ext>
                </a:extLst>
              </p:cNvPr>
              <p:cNvSpPr>
                <a:spLocks noChangeArrowheads="1"/>
              </p:cNvSpPr>
              <p:nvPr/>
            </p:nvSpPr>
            <p:spPr bwMode="auto">
              <a:xfrm>
                <a:off x="8542338"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9" name="Rectangle 46">
                <a:extLst>
                  <a:ext uri="{FF2B5EF4-FFF2-40B4-BE49-F238E27FC236}">
                    <a16:creationId xmlns="" xmlns:a16="http://schemas.microsoft.com/office/drawing/2014/main" id="{15A7CFAF-948D-41D2-9B5B-0F770D7F773D}"/>
                  </a:ext>
                </a:extLst>
              </p:cNvPr>
              <p:cNvSpPr>
                <a:spLocks noChangeArrowheads="1"/>
              </p:cNvSpPr>
              <p:nvPr/>
            </p:nvSpPr>
            <p:spPr bwMode="auto">
              <a:xfrm>
                <a:off x="8310563" y="1655763"/>
                <a:ext cx="46038"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0" name="Rectangle 47">
                <a:extLst>
                  <a:ext uri="{FF2B5EF4-FFF2-40B4-BE49-F238E27FC236}">
                    <a16:creationId xmlns="" xmlns:a16="http://schemas.microsoft.com/office/drawing/2014/main" id="{C021264F-1AA3-4641-977B-FE992BCABDA2}"/>
                  </a:ext>
                </a:extLst>
              </p:cNvPr>
              <p:cNvSpPr>
                <a:spLocks noChangeArrowheads="1"/>
              </p:cNvSpPr>
              <p:nvPr/>
            </p:nvSpPr>
            <p:spPr bwMode="auto">
              <a:xfrm>
                <a:off x="8062913"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1" name="Freeform 48">
                <a:extLst>
                  <a:ext uri="{FF2B5EF4-FFF2-40B4-BE49-F238E27FC236}">
                    <a16:creationId xmlns="" xmlns:a16="http://schemas.microsoft.com/office/drawing/2014/main" id="{CC780CD1-1A83-4004-B713-FBB5D6716C59}"/>
                  </a:ext>
                </a:extLst>
              </p:cNvPr>
              <p:cNvSpPr>
                <a:spLocks/>
              </p:cNvSpPr>
              <p:nvPr/>
            </p:nvSpPr>
            <p:spPr bwMode="auto">
              <a:xfrm>
                <a:off x="8464551" y="1238250"/>
                <a:ext cx="80963" cy="77788"/>
              </a:xfrm>
              <a:custGeom>
                <a:avLst/>
                <a:gdLst>
                  <a:gd name="T0" fmla="*/ 51 w 51"/>
                  <a:gd name="T1" fmla="*/ 20 h 49"/>
                  <a:gd name="T2" fmla="*/ 21 w 51"/>
                  <a:gd name="T3" fmla="*/ 49 h 49"/>
                  <a:gd name="T4" fmla="*/ 0 w 51"/>
                  <a:gd name="T5" fmla="*/ 29 h 49"/>
                  <a:gd name="T6" fmla="*/ 29 w 51"/>
                  <a:gd name="T7" fmla="*/ 0 h 49"/>
                  <a:gd name="T8" fmla="*/ 51 w 51"/>
                  <a:gd name="T9" fmla="*/ 20 h 49"/>
                </a:gdLst>
                <a:ahLst/>
                <a:cxnLst>
                  <a:cxn ang="0">
                    <a:pos x="T0" y="T1"/>
                  </a:cxn>
                  <a:cxn ang="0">
                    <a:pos x="T2" y="T3"/>
                  </a:cxn>
                  <a:cxn ang="0">
                    <a:pos x="T4" y="T5"/>
                  </a:cxn>
                  <a:cxn ang="0">
                    <a:pos x="T6" y="T7"/>
                  </a:cxn>
                  <a:cxn ang="0">
                    <a:pos x="T8" y="T9"/>
                  </a:cxn>
                </a:cxnLst>
                <a:rect l="0" t="0" r="r" b="b"/>
                <a:pathLst>
                  <a:path w="51" h="49">
                    <a:moveTo>
                      <a:pt x="51" y="20"/>
                    </a:moveTo>
                    <a:lnTo>
                      <a:pt x="21" y="49"/>
                    </a:lnTo>
                    <a:lnTo>
                      <a:pt x="0" y="29"/>
                    </a:lnTo>
                    <a:lnTo>
                      <a:pt x="29" y="0"/>
                    </a:ln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2" name="Freeform 49">
                <a:extLst>
                  <a:ext uri="{FF2B5EF4-FFF2-40B4-BE49-F238E27FC236}">
                    <a16:creationId xmlns="" xmlns:a16="http://schemas.microsoft.com/office/drawing/2014/main" id="{C30E0A4B-1371-4372-9070-B6B4C0751DB0}"/>
                  </a:ext>
                </a:extLst>
              </p:cNvPr>
              <p:cNvSpPr>
                <a:spLocks/>
              </p:cNvSpPr>
              <p:nvPr/>
            </p:nvSpPr>
            <p:spPr bwMode="auto">
              <a:xfrm>
                <a:off x="8464551" y="1576388"/>
                <a:ext cx="80963" cy="79375"/>
              </a:xfrm>
              <a:custGeom>
                <a:avLst/>
                <a:gdLst>
                  <a:gd name="T0" fmla="*/ 21 w 51"/>
                  <a:gd name="T1" fmla="*/ 0 h 50"/>
                  <a:gd name="T2" fmla="*/ 51 w 51"/>
                  <a:gd name="T3" fmla="*/ 30 h 50"/>
                  <a:gd name="T4" fmla="*/ 29 w 51"/>
                  <a:gd name="T5" fmla="*/ 50 h 50"/>
                  <a:gd name="T6" fmla="*/ 0 w 51"/>
                  <a:gd name="T7" fmla="*/ 22 h 50"/>
                  <a:gd name="T8" fmla="*/ 21 w 51"/>
                  <a:gd name="T9" fmla="*/ 0 h 50"/>
                </a:gdLst>
                <a:ahLst/>
                <a:cxnLst>
                  <a:cxn ang="0">
                    <a:pos x="T0" y="T1"/>
                  </a:cxn>
                  <a:cxn ang="0">
                    <a:pos x="T2" y="T3"/>
                  </a:cxn>
                  <a:cxn ang="0">
                    <a:pos x="T4" y="T5"/>
                  </a:cxn>
                  <a:cxn ang="0">
                    <a:pos x="T6" y="T7"/>
                  </a:cxn>
                  <a:cxn ang="0">
                    <a:pos x="T8" y="T9"/>
                  </a:cxn>
                </a:cxnLst>
                <a:rect l="0" t="0" r="r" b="b"/>
                <a:pathLst>
                  <a:path w="51" h="50">
                    <a:moveTo>
                      <a:pt x="21" y="0"/>
                    </a:moveTo>
                    <a:lnTo>
                      <a:pt x="51" y="30"/>
                    </a:lnTo>
                    <a:lnTo>
                      <a:pt x="29" y="50"/>
                    </a:lnTo>
                    <a:lnTo>
                      <a:pt x="0" y="2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3" name="Freeform 50">
                <a:extLst>
                  <a:ext uri="{FF2B5EF4-FFF2-40B4-BE49-F238E27FC236}">
                    <a16:creationId xmlns="" xmlns:a16="http://schemas.microsoft.com/office/drawing/2014/main" id="{3A26A1DB-7837-4608-B979-940A6793A7A5}"/>
                  </a:ext>
                </a:extLst>
              </p:cNvPr>
              <p:cNvSpPr>
                <a:spLocks/>
              </p:cNvSpPr>
              <p:nvPr/>
            </p:nvSpPr>
            <p:spPr bwMode="auto">
              <a:xfrm>
                <a:off x="8126413" y="1576388"/>
                <a:ext cx="77788" cy="79375"/>
              </a:xfrm>
              <a:custGeom>
                <a:avLst/>
                <a:gdLst>
                  <a:gd name="T0" fmla="*/ 29 w 49"/>
                  <a:gd name="T1" fmla="*/ 0 h 50"/>
                  <a:gd name="T2" fmla="*/ 49 w 49"/>
                  <a:gd name="T3" fmla="*/ 22 h 50"/>
                  <a:gd name="T4" fmla="*/ 21 w 49"/>
                  <a:gd name="T5" fmla="*/ 50 h 50"/>
                  <a:gd name="T6" fmla="*/ 0 w 49"/>
                  <a:gd name="T7" fmla="*/ 30 h 50"/>
                  <a:gd name="T8" fmla="*/ 29 w 49"/>
                  <a:gd name="T9" fmla="*/ 0 h 50"/>
                </a:gdLst>
                <a:ahLst/>
                <a:cxnLst>
                  <a:cxn ang="0">
                    <a:pos x="T0" y="T1"/>
                  </a:cxn>
                  <a:cxn ang="0">
                    <a:pos x="T2" y="T3"/>
                  </a:cxn>
                  <a:cxn ang="0">
                    <a:pos x="T4" y="T5"/>
                  </a:cxn>
                  <a:cxn ang="0">
                    <a:pos x="T6" y="T7"/>
                  </a:cxn>
                  <a:cxn ang="0">
                    <a:pos x="T8" y="T9"/>
                  </a:cxn>
                </a:cxnLst>
                <a:rect l="0" t="0" r="r" b="b"/>
                <a:pathLst>
                  <a:path w="49" h="50">
                    <a:moveTo>
                      <a:pt x="29" y="0"/>
                    </a:moveTo>
                    <a:lnTo>
                      <a:pt x="49" y="22"/>
                    </a:lnTo>
                    <a:lnTo>
                      <a:pt x="21" y="50"/>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4" name="Freeform 51">
                <a:extLst>
                  <a:ext uri="{FF2B5EF4-FFF2-40B4-BE49-F238E27FC236}">
                    <a16:creationId xmlns="" xmlns:a16="http://schemas.microsoft.com/office/drawing/2014/main" id="{F60725EA-0036-406E-897E-B137F6C2199B}"/>
                  </a:ext>
                </a:extLst>
              </p:cNvPr>
              <p:cNvSpPr>
                <a:spLocks/>
              </p:cNvSpPr>
              <p:nvPr/>
            </p:nvSpPr>
            <p:spPr bwMode="auto">
              <a:xfrm>
                <a:off x="8126413" y="1238250"/>
                <a:ext cx="77788" cy="77788"/>
              </a:xfrm>
              <a:custGeom>
                <a:avLst/>
                <a:gdLst>
                  <a:gd name="T0" fmla="*/ 49 w 49"/>
                  <a:gd name="T1" fmla="*/ 29 h 49"/>
                  <a:gd name="T2" fmla="*/ 29 w 49"/>
                  <a:gd name="T3" fmla="*/ 49 h 49"/>
                  <a:gd name="T4" fmla="*/ 0 w 49"/>
                  <a:gd name="T5" fmla="*/ 20 h 49"/>
                  <a:gd name="T6" fmla="*/ 21 w 49"/>
                  <a:gd name="T7" fmla="*/ 0 h 49"/>
                  <a:gd name="T8" fmla="*/ 49 w 49"/>
                  <a:gd name="T9" fmla="*/ 29 h 49"/>
                </a:gdLst>
                <a:ahLst/>
                <a:cxnLst>
                  <a:cxn ang="0">
                    <a:pos x="T0" y="T1"/>
                  </a:cxn>
                  <a:cxn ang="0">
                    <a:pos x="T2" y="T3"/>
                  </a:cxn>
                  <a:cxn ang="0">
                    <a:pos x="T4" y="T5"/>
                  </a:cxn>
                  <a:cxn ang="0">
                    <a:pos x="T6" y="T7"/>
                  </a:cxn>
                  <a:cxn ang="0">
                    <a:pos x="T8" y="T9"/>
                  </a:cxn>
                </a:cxnLst>
                <a:rect l="0" t="0" r="r" b="b"/>
                <a:pathLst>
                  <a:path w="49" h="49">
                    <a:moveTo>
                      <a:pt x="49" y="29"/>
                    </a:moveTo>
                    <a:lnTo>
                      <a:pt x="29" y="49"/>
                    </a:lnTo>
                    <a:lnTo>
                      <a:pt x="0" y="20"/>
                    </a:lnTo>
                    <a:lnTo>
                      <a:pt x="21" y="0"/>
                    </a:lnTo>
                    <a:lnTo>
                      <a:pt x="4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5" name="Freeform 52">
                <a:extLst>
                  <a:ext uri="{FF2B5EF4-FFF2-40B4-BE49-F238E27FC236}">
                    <a16:creationId xmlns="" xmlns:a16="http://schemas.microsoft.com/office/drawing/2014/main" id="{5DF90E77-6EBD-4983-B607-BD78BF3F260E}"/>
                  </a:ext>
                </a:extLst>
              </p:cNvPr>
              <p:cNvSpPr>
                <a:spLocks/>
              </p:cNvSpPr>
              <p:nvPr/>
            </p:nvSpPr>
            <p:spPr bwMode="auto">
              <a:xfrm>
                <a:off x="8393113" y="1185863"/>
                <a:ext cx="66675" cy="77788"/>
              </a:xfrm>
              <a:custGeom>
                <a:avLst/>
                <a:gdLst>
                  <a:gd name="T0" fmla="*/ 42 w 42"/>
                  <a:gd name="T1" fmla="*/ 10 h 49"/>
                  <a:gd name="T2" fmla="*/ 27 w 42"/>
                  <a:gd name="T3" fmla="*/ 49 h 49"/>
                  <a:gd name="T4" fmla="*/ 0 w 42"/>
                  <a:gd name="T5" fmla="*/ 38 h 49"/>
                  <a:gd name="T6" fmla="*/ 15 w 42"/>
                  <a:gd name="T7" fmla="*/ 0 h 49"/>
                  <a:gd name="T8" fmla="*/ 42 w 42"/>
                  <a:gd name="T9" fmla="*/ 10 h 49"/>
                </a:gdLst>
                <a:ahLst/>
                <a:cxnLst>
                  <a:cxn ang="0">
                    <a:pos x="T0" y="T1"/>
                  </a:cxn>
                  <a:cxn ang="0">
                    <a:pos x="T2" y="T3"/>
                  </a:cxn>
                  <a:cxn ang="0">
                    <a:pos x="T4" y="T5"/>
                  </a:cxn>
                  <a:cxn ang="0">
                    <a:pos x="T6" y="T7"/>
                  </a:cxn>
                  <a:cxn ang="0">
                    <a:pos x="T8" y="T9"/>
                  </a:cxn>
                </a:cxnLst>
                <a:rect l="0" t="0" r="r" b="b"/>
                <a:pathLst>
                  <a:path w="42" h="49">
                    <a:moveTo>
                      <a:pt x="42" y="10"/>
                    </a:moveTo>
                    <a:lnTo>
                      <a:pt x="27" y="49"/>
                    </a:lnTo>
                    <a:lnTo>
                      <a:pt x="0" y="38"/>
                    </a:lnTo>
                    <a:lnTo>
                      <a:pt x="15" y="0"/>
                    </a:lnTo>
                    <a:lnTo>
                      <a:pt x="4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6" name="Freeform 53">
                <a:extLst>
                  <a:ext uri="{FF2B5EF4-FFF2-40B4-BE49-F238E27FC236}">
                    <a16:creationId xmlns="" xmlns:a16="http://schemas.microsoft.com/office/drawing/2014/main" id="{FAEA2109-D513-4A3E-822E-12209BD49D19}"/>
                  </a:ext>
                </a:extLst>
              </p:cNvPr>
              <p:cNvSpPr>
                <a:spLocks/>
              </p:cNvSpPr>
              <p:nvPr/>
            </p:nvSpPr>
            <p:spPr bwMode="auto">
              <a:xfrm>
                <a:off x="8516938" y="1503363"/>
                <a:ext cx="77788" cy="68263"/>
              </a:xfrm>
              <a:custGeom>
                <a:avLst/>
                <a:gdLst>
                  <a:gd name="T0" fmla="*/ 12 w 49"/>
                  <a:gd name="T1" fmla="*/ 0 h 43"/>
                  <a:gd name="T2" fmla="*/ 49 w 49"/>
                  <a:gd name="T3" fmla="*/ 16 h 43"/>
                  <a:gd name="T4" fmla="*/ 39 w 49"/>
                  <a:gd name="T5" fmla="*/ 43 h 43"/>
                  <a:gd name="T6" fmla="*/ 0 w 49"/>
                  <a:gd name="T7" fmla="*/ 28 h 43"/>
                  <a:gd name="T8" fmla="*/ 12 w 49"/>
                  <a:gd name="T9" fmla="*/ 0 h 43"/>
                </a:gdLst>
                <a:ahLst/>
                <a:cxnLst>
                  <a:cxn ang="0">
                    <a:pos x="T0" y="T1"/>
                  </a:cxn>
                  <a:cxn ang="0">
                    <a:pos x="T2" y="T3"/>
                  </a:cxn>
                  <a:cxn ang="0">
                    <a:pos x="T4" y="T5"/>
                  </a:cxn>
                  <a:cxn ang="0">
                    <a:pos x="T6" y="T7"/>
                  </a:cxn>
                  <a:cxn ang="0">
                    <a:pos x="T8" y="T9"/>
                  </a:cxn>
                </a:cxnLst>
                <a:rect l="0" t="0" r="r" b="b"/>
                <a:pathLst>
                  <a:path w="49" h="43">
                    <a:moveTo>
                      <a:pt x="12" y="0"/>
                    </a:moveTo>
                    <a:lnTo>
                      <a:pt x="49" y="16"/>
                    </a:lnTo>
                    <a:lnTo>
                      <a:pt x="39" y="43"/>
                    </a:lnTo>
                    <a:lnTo>
                      <a:pt x="0" y="2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7" name="Freeform 54">
                <a:extLst>
                  <a:ext uri="{FF2B5EF4-FFF2-40B4-BE49-F238E27FC236}">
                    <a16:creationId xmlns="" xmlns:a16="http://schemas.microsoft.com/office/drawing/2014/main" id="{FEBFC9E0-478E-4122-8628-42F41D63A0C9}"/>
                  </a:ext>
                </a:extLst>
              </p:cNvPr>
              <p:cNvSpPr>
                <a:spLocks/>
              </p:cNvSpPr>
              <p:nvPr/>
            </p:nvSpPr>
            <p:spPr bwMode="auto">
              <a:xfrm>
                <a:off x="8210551" y="1630363"/>
                <a:ext cx="66675" cy="77788"/>
              </a:xfrm>
              <a:custGeom>
                <a:avLst/>
                <a:gdLst>
                  <a:gd name="T0" fmla="*/ 42 w 42"/>
                  <a:gd name="T1" fmla="*/ 12 h 49"/>
                  <a:gd name="T2" fmla="*/ 26 w 42"/>
                  <a:gd name="T3" fmla="*/ 49 h 49"/>
                  <a:gd name="T4" fmla="*/ 0 w 42"/>
                  <a:gd name="T5" fmla="*/ 38 h 49"/>
                  <a:gd name="T6" fmla="*/ 16 w 42"/>
                  <a:gd name="T7" fmla="*/ 0 h 49"/>
                  <a:gd name="T8" fmla="*/ 42 w 42"/>
                  <a:gd name="T9" fmla="*/ 12 h 49"/>
                </a:gdLst>
                <a:ahLst/>
                <a:cxnLst>
                  <a:cxn ang="0">
                    <a:pos x="T0" y="T1"/>
                  </a:cxn>
                  <a:cxn ang="0">
                    <a:pos x="T2" y="T3"/>
                  </a:cxn>
                  <a:cxn ang="0">
                    <a:pos x="T4" y="T5"/>
                  </a:cxn>
                  <a:cxn ang="0">
                    <a:pos x="T6" y="T7"/>
                  </a:cxn>
                  <a:cxn ang="0">
                    <a:pos x="T8" y="T9"/>
                  </a:cxn>
                </a:cxnLst>
                <a:rect l="0" t="0" r="r" b="b"/>
                <a:pathLst>
                  <a:path w="42" h="49">
                    <a:moveTo>
                      <a:pt x="42" y="12"/>
                    </a:moveTo>
                    <a:lnTo>
                      <a:pt x="26" y="49"/>
                    </a:lnTo>
                    <a:lnTo>
                      <a:pt x="0" y="38"/>
                    </a:lnTo>
                    <a:lnTo>
                      <a:pt x="16" y="0"/>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8" name="Freeform 55">
                <a:extLst>
                  <a:ext uri="{FF2B5EF4-FFF2-40B4-BE49-F238E27FC236}">
                    <a16:creationId xmlns="" xmlns:a16="http://schemas.microsoft.com/office/drawing/2014/main" id="{AA9EF3DB-6C26-4504-A5AE-FF5D671BD204}"/>
                  </a:ext>
                </a:extLst>
              </p:cNvPr>
              <p:cNvSpPr>
                <a:spLocks/>
              </p:cNvSpPr>
              <p:nvPr/>
            </p:nvSpPr>
            <p:spPr bwMode="auto">
              <a:xfrm>
                <a:off x="8072438" y="1322388"/>
                <a:ext cx="77788" cy="66675"/>
              </a:xfrm>
              <a:custGeom>
                <a:avLst/>
                <a:gdLst>
                  <a:gd name="T0" fmla="*/ 39 w 49"/>
                  <a:gd name="T1" fmla="*/ 42 h 42"/>
                  <a:gd name="T2" fmla="*/ 0 w 49"/>
                  <a:gd name="T3" fmla="*/ 26 h 42"/>
                  <a:gd name="T4" fmla="*/ 12 w 49"/>
                  <a:gd name="T5" fmla="*/ 0 h 42"/>
                  <a:gd name="T6" fmla="*/ 49 w 49"/>
                  <a:gd name="T7" fmla="*/ 15 h 42"/>
                  <a:gd name="T8" fmla="*/ 39 w 49"/>
                  <a:gd name="T9" fmla="*/ 42 h 42"/>
                </a:gdLst>
                <a:ahLst/>
                <a:cxnLst>
                  <a:cxn ang="0">
                    <a:pos x="T0" y="T1"/>
                  </a:cxn>
                  <a:cxn ang="0">
                    <a:pos x="T2" y="T3"/>
                  </a:cxn>
                  <a:cxn ang="0">
                    <a:pos x="T4" y="T5"/>
                  </a:cxn>
                  <a:cxn ang="0">
                    <a:pos x="T6" y="T7"/>
                  </a:cxn>
                  <a:cxn ang="0">
                    <a:pos x="T8" y="T9"/>
                  </a:cxn>
                </a:cxnLst>
                <a:rect l="0" t="0" r="r" b="b"/>
                <a:pathLst>
                  <a:path w="49" h="42">
                    <a:moveTo>
                      <a:pt x="39" y="42"/>
                    </a:moveTo>
                    <a:lnTo>
                      <a:pt x="0" y="26"/>
                    </a:lnTo>
                    <a:lnTo>
                      <a:pt x="12" y="0"/>
                    </a:lnTo>
                    <a:lnTo>
                      <a:pt x="49" y="15"/>
                    </a:lnTo>
                    <a:lnTo>
                      <a:pt x="39"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9" name="Freeform 56">
                <a:extLst>
                  <a:ext uri="{FF2B5EF4-FFF2-40B4-BE49-F238E27FC236}">
                    <a16:creationId xmlns="" xmlns:a16="http://schemas.microsoft.com/office/drawing/2014/main" id="{4518B6EB-724E-41AB-84D0-BE6A0B237E2A}"/>
                  </a:ext>
                </a:extLst>
              </p:cNvPr>
              <p:cNvSpPr>
                <a:spLocks/>
              </p:cNvSpPr>
              <p:nvPr/>
            </p:nvSpPr>
            <p:spPr bwMode="auto">
              <a:xfrm>
                <a:off x="8516938" y="1320800"/>
                <a:ext cx="77788" cy="66675"/>
              </a:xfrm>
              <a:custGeom>
                <a:avLst/>
                <a:gdLst>
                  <a:gd name="T0" fmla="*/ 0 w 49"/>
                  <a:gd name="T1" fmla="*/ 16 h 42"/>
                  <a:gd name="T2" fmla="*/ 37 w 49"/>
                  <a:gd name="T3" fmla="*/ 0 h 42"/>
                  <a:gd name="T4" fmla="*/ 49 w 49"/>
                  <a:gd name="T5" fmla="*/ 26 h 42"/>
                  <a:gd name="T6" fmla="*/ 12 w 49"/>
                  <a:gd name="T7" fmla="*/ 42 h 42"/>
                  <a:gd name="T8" fmla="*/ 0 w 49"/>
                  <a:gd name="T9" fmla="*/ 16 h 42"/>
                </a:gdLst>
                <a:ahLst/>
                <a:cxnLst>
                  <a:cxn ang="0">
                    <a:pos x="T0" y="T1"/>
                  </a:cxn>
                  <a:cxn ang="0">
                    <a:pos x="T2" y="T3"/>
                  </a:cxn>
                  <a:cxn ang="0">
                    <a:pos x="T4" y="T5"/>
                  </a:cxn>
                  <a:cxn ang="0">
                    <a:pos x="T6" y="T7"/>
                  </a:cxn>
                  <a:cxn ang="0">
                    <a:pos x="T8" y="T9"/>
                  </a:cxn>
                </a:cxnLst>
                <a:rect l="0" t="0" r="r" b="b"/>
                <a:pathLst>
                  <a:path w="49" h="42">
                    <a:moveTo>
                      <a:pt x="0" y="16"/>
                    </a:moveTo>
                    <a:lnTo>
                      <a:pt x="37" y="0"/>
                    </a:lnTo>
                    <a:lnTo>
                      <a:pt x="49" y="26"/>
                    </a:lnTo>
                    <a:lnTo>
                      <a:pt x="12" y="4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0" name="Freeform 57">
                <a:extLst>
                  <a:ext uri="{FF2B5EF4-FFF2-40B4-BE49-F238E27FC236}">
                    <a16:creationId xmlns="" xmlns:a16="http://schemas.microsoft.com/office/drawing/2014/main" id="{8827C21E-214C-4B88-8077-AA204C6620F8}"/>
                  </a:ext>
                </a:extLst>
              </p:cNvPr>
              <p:cNvSpPr>
                <a:spLocks/>
              </p:cNvSpPr>
              <p:nvPr/>
            </p:nvSpPr>
            <p:spPr bwMode="auto">
              <a:xfrm>
                <a:off x="8393113" y="1630363"/>
                <a:ext cx="66675" cy="77788"/>
              </a:xfrm>
              <a:custGeom>
                <a:avLst/>
                <a:gdLst>
                  <a:gd name="T0" fmla="*/ 42 w 42"/>
                  <a:gd name="T1" fmla="*/ 37 h 49"/>
                  <a:gd name="T2" fmla="*/ 16 w 42"/>
                  <a:gd name="T3" fmla="*/ 49 h 49"/>
                  <a:gd name="T4" fmla="*/ 0 w 42"/>
                  <a:gd name="T5" fmla="*/ 10 h 49"/>
                  <a:gd name="T6" fmla="*/ 27 w 42"/>
                  <a:gd name="T7" fmla="*/ 0 h 49"/>
                  <a:gd name="T8" fmla="*/ 42 w 42"/>
                  <a:gd name="T9" fmla="*/ 37 h 49"/>
                </a:gdLst>
                <a:ahLst/>
                <a:cxnLst>
                  <a:cxn ang="0">
                    <a:pos x="T0" y="T1"/>
                  </a:cxn>
                  <a:cxn ang="0">
                    <a:pos x="T2" y="T3"/>
                  </a:cxn>
                  <a:cxn ang="0">
                    <a:pos x="T4" y="T5"/>
                  </a:cxn>
                  <a:cxn ang="0">
                    <a:pos x="T6" y="T7"/>
                  </a:cxn>
                  <a:cxn ang="0">
                    <a:pos x="T8" y="T9"/>
                  </a:cxn>
                </a:cxnLst>
                <a:rect l="0" t="0" r="r" b="b"/>
                <a:pathLst>
                  <a:path w="42" h="49">
                    <a:moveTo>
                      <a:pt x="42" y="37"/>
                    </a:moveTo>
                    <a:lnTo>
                      <a:pt x="16" y="49"/>
                    </a:lnTo>
                    <a:lnTo>
                      <a:pt x="0" y="10"/>
                    </a:lnTo>
                    <a:lnTo>
                      <a:pt x="27" y="0"/>
                    </a:lnTo>
                    <a:lnTo>
                      <a:pt x="4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1" name="Freeform 58">
                <a:extLst>
                  <a:ext uri="{FF2B5EF4-FFF2-40B4-BE49-F238E27FC236}">
                    <a16:creationId xmlns="" xmlns:a16="http://schemas.microsoft.com/office/drawing/2014/main" id="{4788CC11-64FD-4F65-B499-B9DB0631038E}"/>
                  </a:ext>
                </a:extLst>
              </p:cNvPr>
              <p:cNvSpPr>
                <a:spLocks/>
              </p:cNvSpPr>
              <p:nvPr/>
            </p:nvSpPr>
            <p:spPr bwMode="auto">
              <a:xfrm>
                <a:off x="8075613" y="1504950"/>
                <a:ext cx="74613" cy="68263"/>
              </a:xfrm>
              <a:custGeom>
                <a:avLst/>
                <a:gdLst>
                  <a:gd name="T0" fmla="*/ 47 w 47"/>
                  <a:gd name="T1" fmla="*/ 27 h 43"/>
                  <a:gd name="T2" fmla="*/ 10 w 47"/>
                  <a:gd name="T3" fmla="*/ 43 h 43"/>
                  <a:gd name="T4" fmla="*/ 0 w 47"/>
                  <a:gd name="T5" fmla="*/ 16 h 43"/>
                  <a:gd name="T6" fmla="*/ 37 w 47"/>
                  <a:gd name="T7" fmla="*/ 0 h 43"/>
                  <a:gd name="T8" fmla="*/ 47 w 47"/>
                  <a:gd name="T9" fmla="*/ 27 h 43"/>
                </a:gdLst>
                <a:ahLst/>
                <a:cxnLst>
                  <a:cxn ang="0">
                    <a:pos x="T0" y="T1"/>
                  </a:cxn>
                  <a:cxn ang="0">
                    <a:pos x="T2" y="T3"/>
                  </a:cxn>
                  <a:cxn ang="0">
                    <a:pos x="T4" y="T5"/>
                  </a:cxn>
                  <a:cxn ang="0">
                    <a:pos x="T6" y="T7"/>
                  </a:cxn>
                  <a:cxn ang="0">
                    <a:pos x="T8" y="T9"/>
                  </a:cxn>
                </a:cxnLst>
                <a:rect l="0" t="0" r="r" b="b"/>
                <a:pathLst>
                  <a:path w="47" h="43">
                    <a:moveTo>
                      <a:pt x="47" y="27"/>
                    </a:moveTo>
                    <a:lnTo>
                      <a:pt x="10" y="43"/>
                    </a:lnTo>
                    <a:lnTo>
                      <a:pt x="0" y="16"/>
                    </a:lnTo>
                    <a:lnTo>
                      <a:pt x="37" y="0"/>
                    </a:lnTo>
                    <a:lnTo>
                      <a:pt x="4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2" name="Freeform 59">
                <a:extLst>
                  <a:ext uri="{FF2B5EF4-FFF2-40B4-BE49-F238E27FC236}">
                    <a16:creationId xmlns="" xmlns:a16="http://schemas.microsoft.com/office/drawing/2014/main" id="{7808D8D0-8613-4A2F-9379-B2EDB59DE3A7}"/>
                  </a:ext>
                </a:extLst>
              </p:cNvPr>
              <p:cNvSpPr>
                <a:spLocks/>
              </p:cNvSpPr>
              <p:nvPr/>
            </p:nvSpPr>
            <p:spPr bwMode="auto">
              <a:xfrm>
                <a:off x="8207376" y="1185863"/>
                <a:ext cx="68263" cy="77788"/>
              </a:xfrm>
              <a:custGeom>
                <a:avLst/>
                <a:gdLst>
                  <a:gd name="T0" fmla="*/ 43 w 43"/>
                  <a:gd name="T1" fmla="*/ 38 h 49"/>
                  <a:gd name="T2" fmla="*/ 16 w 43"/>
                  <a:gd name="T3" fmla="*/ 49 h 49"/>
                  <a:gd name="T4" fmla="*/ 0 w 43"/>
                  <a:gd name="T5" fmla="*/ 12 h 49"/>
                  <a:gd name="T6" fmla="*/ 27 w 43"/>
                  <a:gd name="T7" fmla="*/ 0 h 49"/>
                  <a:gd name="T8" fmla="*/ 43 w 43"/>
                  <a:gd name="T9" fmla="*/ 38 h 49"/>
                </a:gdLst>
                <a:ahLst/>
                <a:cxnLst>
                  <a:cxn ang="0">
                    <a:pos x="T0" y="T1"/>
                  </a:cxn>
                  <a:cxn ang="0">
                    <a:pos x="T2" y="T3"/>
                  </a:cxn>
                  <a:cxn ang="0">
                    <a:pos x="T4" y="T5"/>
                  </a:cxn>
                  <a:cxn ang="0">
                    <a:pos x="T6" y="T7"/>
                  </a:cxn>
                  <a:cxn ang="0">
                    <a:pos x="T8" y="T9"/>
                  </a:cxn>
                </a:cxnLst>
                <a:rect l="0" t="0" r="r" b="b"/>
                <a:pathLst>
                  <a:path w="43" h="49">
                    <a:moveTo>
                      <a:pt x="43" y="38"/>
                    </a:moveTo>
                    <a:lnTo>
                      <a:pt x="16" y="49"/>
                    </a:lnTo>
                    <a:lnTo>
                      <a:pt x="0" y="12"/>
                    </a:lnTo>
                    <a:lnTo>
                      <a:pt x="27" y="0"/>
                    </a:lnTo>
                    <a:lnTo>
                      <a:pt x="4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293" name="组合 292">
            <a:extLst>
              <a:ext uri="{FF2B5EF4-FFF2-40B4-BE49-F238E27FC236}">
                <a16:creationId xmlns="" xmlns:a16="http://schemas.microsoft.com/office/drawing/2014/main" id="{5B2FF6EB-C564-497F-94E1-E0B7899EDF1A}"/>
              </a:ext>
            </a:extLst>
          </p:cNvPr>
          <p:cNvGrpSpPr/>
          <p:nvPr/>
        </p:nvGrpSpPr>
        <p:grpSpPr>
          <a:xfrm>
            <a:off x="6304886" y="2022267"/>
            <a:ext cx="923827" cy="923827"/>
            <a:chOff x="6561882" y="1819388"/>
            <a:chExt cx="923827" cy="923827"/>
          </a:xfrm>
        </p:grpSpPr>
        <p:sp>
          <p:nvSpPr>
            <p:cNvPr id="294" name="Oval 29">
              <a:extLst>
                <a:ext uri="{FF2B5EF4-FFF2-40B4-BE49-F238E27FC236}">
                  <a16:creationId xmlns="" xmlns:a16="http://schemas.microsoft.com/office/drawing/2014/main" id="{E11AFADD-ECAF-48E3-971B-E1F7C25F3B8F}"/>
                </a:ext>
              </a:extLst>
            </p:cNvPr>
            <p:cNvSpPr/>
            <p:nvPr/>
          </p:nvSpPr>
          <p:spPr>
            <a:xfrm>
              <a:off x="6561882"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95" name="Group 60">
              <a:extLst>
                <a:ext uri="{FF2B5EF4-FFF2-40B4-BE49-F238E27FC236}">
                  <a16:creationId xmlns="" xmlns:a16="http://schemas.microsoft.com/office/drawing/2014/main" id="{9B8ADC9E-E75C-4F47-8E13-5CA3F49C7123}"/>
                </a:ext>
              </a:extLst>
            </p:cNvPr>
            <p:cNvGrpSpPr/>
            <p:nvPr/>
          </p:nvGrpSpPr>
          <p:grpSpPr>
            <a:xfrm>
              <a:off x="6817652" y="2094390"/>
              <a:ext cx="430213" cy="352426"/>
              <a:chOff x="4341813" y="4552950"/>
              <a:chExt cx="430213" cy="352426"/>
            </a:xfrm>
            <a:solidFill>
              <a:schemeClr val="bg1"/>
            </a:solidFill>
          </p:grpSpPr>
          <p:sp>
            <p:nvSpPr>
              <p:cNvPr id="296" name="Rectangle 61">
                <a:extLst>
                  <a:ext uri="{FF2B5EF4-FFF2-40B4-BE49-F238E27FC236}">
                    <a16:creationId xmlns="" xmlns:a16="http://schemas.microsoft.com/office/drawing/2014/main" id="{38367943-7B74-4C9F-8F93-E66C4CF26251}"/>
                  </a:ext>
                </a:extLst>
              </p:cNvPr>
              <p:cNvSpPr>
                <a:spLocks noChangeArrowheads="1"/>
              </p:cNvSpPr>
              <p:nvPr/>
            </p:nvSpPr>
            <p:spPr bwMode="auto">
              <a:xfrm>
                <a:off x="4638676" y="4552950"/>
                <a:ext cx="777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7" name="Freeform 62">
                <a:extLst>
                  <a:ext uri="{FF2B5EF4-FFF2-40B4-BE49-F238E27FC236}">
                    <a16:creationId xmlns="" xmlns:a16="http://schemas.microsoft.com/office/drawing/2014/main" id="{77A05ACD-CB50-48A2-8F57-88D0CBCF7B8E}"/>
                  </a:ext>
                </a:extLst>
              </p:cNvPr>
              <p:cNvSpPr>
                <a:spLocks noEditPoints="1"/>
              </p:cNvSpPr>
              <p:nvPr/>
            </p:nvSpPr>
            <p:spPr bwMode="auto">
              <a:xfrm>
                <a:off x="4341813" y="4598988"/>
                <a:ext cx="430213" cy="306388"/>
              </a:xfrm>
              <a:custGeom>
                <a:avLst/>
                <a:gdLst>
                  <a:gd name="T0" fmla="*/ 0 w 204"/>
                  <a:gd name="T1" fmla="*/ 145 h 145"/>
                  <a:gd name="T2" fmla="*/ 204 w 204"/>
                  <a:gd name="T3" fmla="*/ 145 h 145"/>
                  <a:gd name="T4" fmla="*/ 204 w 204"/>
                  <a:gd name="T5" fmla="*/ 0 h 145"/>
                  <a:gd name="T6" fmla="*/ 0 w 204"/>
                  <a:gd name="T7" fmla="*/ 0 h 145"/>
                  <a:gd name="T8" fmla="*/ 0 w 204"/>
                  <a:gd name="T9" fmla="*/ 145 h 145"/>
                  <a:gd name="T10" fmla="*/ 102 w 204"/>
                  <a:gd name="T11" fmla="*/ 15 h 145"/>
                  <a:gd name="T12" fmla="*/ 159 w 204"/>
                  <a:gd name="T13" fmla="*/ 72 h 145"/>
                  <a:gd name="T14" fmla="*/ 102 w 204"/>
                  <a:gd name="T15" fmla="*/ 129 h 145"/>
                  <a:gd name="T16" fmla="*/ 45 w 204"/>
                  <a:gd name="T17" fmla="*/ 72 h 145"/>
                  <a:gd name="T18" fmla="*/ 102 w 204"/>
                  <a:gd name="T19" fmla="*/ 1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45">
                    <a:moveTo>
                      <a:pt x="0" y="145"/>
                    </a:moveTo>
                    <a:cubicBezTo>
                      <a:pt x="204" y="145"/>
                      <a:pt x="204" y="145"/>
                      <a:pt x="204" y="145"/>
                    </a:cubicBezTo>
                    <a:cubicBezTo>
                      <a:pt x="204" y="0"/>
                      <a:pt x="204" y="0"/>
                      <a:pt x="204" y="0"/>
                    </a:cubicBezTo>
                    <a:cubicBezTo>
                      <a:pt x="0" y="0"/>
                      <a:pt x="0" y="0"/>
                      <a:pt x="0" y="0"/>
                    </a:cubicBezTo>
                    <a:lnTo>
                      <a:pt x="0" y="145"/>
                    </a:lnTo>
                    <a:close/>
                    <a:moveTo>
                      <a:pt x="102" y="15"/>
                    </a:moveTo>
                    <a:cubicBezTo>
                      <a:pt x="133" y="15"/>
                      <a:pt x="159" y="41"/>
                      <a:pt x="159" y="72"/>
                    </a:cubicBezTo>
                    <a:cubicBezTo>
                      <a:pt x="159" y="104"/>
                      <a:pt x="133" y="129"/>
                      <a:pt x="102" y="129"/>
                    </a:cubicBezTo>
                    <a:cubicBezTo>
                      <a:pt x="71" y="129"/>
                      <a:pt x="45" y="104"/>
                      <a:pt x="45" y="72"/>
                    </a:cubicBezTo>
                    <a:cubicBezTo>
                      <a:pt x="45" y="41"/>
                      <a:pt x="71" y="15"/>
                      <a:pt x="10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8" name="Oval 63">
                <a:extLst>
                  <a:ext uri="{FF2B5EF4-FFF2-40B4-BE49-F238E27FC236}">
                    <a16:creationId xmlns="" xmlns:a16="http://schemas.microsoft.com/office/drawing/2014/main" id="{7C944B84-3B5D-439B-B42D-056C03FDABC5}"/>
                  </a:ext>
                </a:extLst>
              </p:cNvPr>
              <p:cNvSpPr>
                <a:spLocks noChangeArrowheads="1"/>
              </p:cNvSpPr>
              <p:nvPr/>
            </p:nvSpPr>
            <p:spPr bwMode="auto">
              <a:xfrm>
                <a:off x="4476751" y="4670425"/>
                <a:ext cx="160338"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99" name="组合 298">
            <a:extLst>
              <a:ext uri="{FF2B5EF4-FFF2-40B4-BE49-F238E27FC236}">
                <a16:creationId xmlns="" xmlns:a16="http://schemas.microsoft.com/office/drawing/2014/main" id="{747820C9-41F6-4C6A-8742-E94686CAAC35}"/>
              </a:ext>
            </a:extLst>
          </p:cNvPr>
          <p:cNvGrpSpPr/>
          <p:nvPr/>
        </p:nvGrpSpPr>
        <p:grpSpPr>
          <a:xfrm>
            <a:off x="1032273" y="3329904"/>
            <a:ext cx="923827" cy="923827"/>
            <a:chOff x="1035269" y="3127025"/>
            <a:chExt cx="923827" cy="923827"/>
          </a:xfrm>
        </p:grpSpPr>
        <p:sp>
          <p:nvSpPr>
            <p:cNvPr id="300" name="Oval 23">
              <a:extLst>
                <a:ext uri="{FF2B5EF4-FFF2-40B4-BE49-F238E27FC236}">
                  <a16:creationId xmlns="" xmlns:a16="http://schemas.microsoft.com/office/drawing/2014/main" id="{852087FD-C48B-4A13-BA42-BD613E38FFA0}"/>
                </a:ext>
              </a:extLst>
            </p:cNvPr>
            <p:cNvSpPr/>
            <p:nvPr/>
          </p:nvSpPr>
          <p:spPr>
            <a:xfrm>
              <a:off x="103526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301" name="Group 64">
              <a:extLst>
                <a:ext uri="{FF2B5EF4-FFF2-40B4-BE49-F238E27FC236}">
                  <a16:creationId xmlns="" xmlns:a16="http://schemas.microsoft.com/office/drawing/2014/main" id="{AFAD5CAF-E100-43EE-A735-48EF982809A9}"/>
                </a:ext>
              </a:extLst>
            </p:cNvPr>
            <p:cNvGrpSpPr/>
            <p:nvPr/>
          </p:nvGrpSpPr>
          <p:grpSpPr>
            <a:xfrm>
              <a:off x="1270960" y="3375005"/>
              <a:ext cx="441326" cy="444500"/>
              <a:chOff x="6605588" y="2039938"/>
              <a:chExt cx="441326" cy="444500"/>
            </a:xfrm>
            <a:solidFill>
              <a:schemeClr val="bg1"/>
            </a:solidFill>
          </p:grpSpPr>
          <p:sp>
            <p:nvSpPr>
              <p:cNvPr id="302" name="Freeform 65">
                <a:extLst>
                  <a:ext uri="{FF2B5EF4-FFF2-40B4-BE49-F238E27FC236}">
                    <a16:creationId xmlns="" xmlns:a16="http://schemas.microsoft.com/office/drawing/2014/main" id="{A51B0568-2E7B-488E-84BF-4FA9C47CEEE9}"/>
                  </a:ext>
                </a:extLst>
              </p:cNvPr>
              <p:cNvSpPr>
                <a:spLocks noEditPoints="1"/>
              </p:cNvSpPr>
              <p:nvPr/>
            </p:nvSpPr>
            <p:spPr bwMode="auto">
              <a:xfrm>
                <a:off x="6605588" y="2039938"/>
                <a:ext cx="212725" cy="444500"/>
              </a:xfrm>
              <a:custGeom>
                <a:avLst/>
                <a:gdLst>
                  <a:gd name="T0" fmla="*/ 2 w 101"/>
                  <a:gd name="T1" fmla="*/ 205 h 211"/>
                  <a:gd name="T2" fmla="*/ 50 w 101"/>
                  <a:gd name="T3" fmla="*/ 181 h 211"/>
                  <a:gd name="T4" fmla="*/ 99 w 101"/>
                  <a:gd name="T5" fmla="*/ 205 h 211"/>
                  <a:gd name="T6" fmla="*/ 100 w 101"/>
                  <a:gd name="T7" fmla="*/ 205 h 211"/>
                  <a:gd name="T8" fmla="*/ 100 w 101"/>
                  <a:gd name="T9" fmla="*/ 45 h 211"/>
                  <a:gd name="T10" fmla="*/ 98 w 101"/>
                  <a:gd name="T11" fmla="*/ 22 h 211"/>
                  <a:gd name="T12" fmla="*/ 50 w 101"/>
                  <a:gd name="T13" fmla="*/ 0 h 211"/>
                  <a:gd name="T14" fmla="*/ 2 w 101"/>
                  <a:gd name="T15" fmla="*/ 22 h 211"/>
                  <a:gd name="T16" fmla="*/ 0 w 101"/>
                  <a:gd name="T17" fmla="*/ 45 h 211"/>
                  <a:gd name="T18" fmla="*/ 0 w 101"/>
                  <a:gd name="T19" fmla="*/ 205 h 211"/>
                  <a:gd name="T20" fmla="*/ 2 w 101"/>
                  <a:gd name="T21" fmla="*/ 205 h 211"/>
                  <a:gd name="T22" fmla="*/ 16 w 101"/>
                  <a:gd name="T23" fmla="*/ 35 h 211"/>
                  <a:gd name="T24" fmla="*/ 50 w 101"/>
                  <a:gd name="T25" fmla="*/ 28 h 211"/>
                  <a:gd name="T26" fmla="*/ 85 w 101"/>
                  <a:gd name="T27" fmla="*/ 35 h 211"/>
                  <a:gd name="T28" fmla="*/ 86 w 101"/>
                  <a:gd name="T29" fmla="*/ 38 h 211"/>
                  <a:gd name="T30" fmla="*/ 84 w 101"/>
                  <a:gd name="T31" fmla="*/ 40 h 211"/>
                  <a:gd name="T32" fmla="*/ 82 w 101"/>
                  <a:gd name="T33" fmla="*/ 40 h 211"/>
                  <a:gd name="T34" fmla="*/ 75 w 101"/>
                  <a:gd name="T35" fmla="*/ 37 h 211"/>
                  <a:gd name="T36" fmla="*/ 50 w 101"/>
                  <a:gd name="T37" fmla="*/ 34 h 211"/>
                  <a:gd name="T38" fmla="*/ 25 w 101"/>
                  <a:gd name="T39" fmla="*/ 37 h 211"/>
                  <a:gd name="T40" fmla="*/ 19 w 101"/>
                  <a:gd name="T41" fmla="*/ 40 h 211"/>
                  <a:gd name="T42" fmla="*/ 15 w 101"/>
                  <a:gd name="T43" fmla="*/ 38 h 211"/>
                  <a:gd name="T44" fmla="*/ 16 w 101"/>
                  <a:gd name="T45" fmla="*/ 35 h 211"/>
                  <a:gd name="T46" fmla="*/ 16 w 101"/>
                  <a:gd name="T47" fmla="*/ 63 h 211"/>
                  <a:gd name="T48" fmla="*/ 50 w 101"/>
                  <a:gd name="T49" fmla="*/ 57 h 211"/>
                  <a:gd name="T50" fmla="*/ 85 w 101"/>
                  <a:gd name="T51" fmla="*/ 63 h 211"/>
                  <a:gd name="T52" fmla="*/ 86 w 101"/>
                  <a:gd name="T53" fmla="*/ 67 h 211"/>
                  <a:gd name="T54" fmla="*/ 84 w 101"/>
                  <a:gd name="T55" fmla="*/ 69 h 211"/>
                  <a:gd name="T56" fmla="*/ 82 w 101"/>
                  <a:gd name="T57" fmla="*/ 68 h 211"/>
                  <a:gd name="T58" fmla="*/ 75 w 101"/>
                  <a:gd name="T59" fmla="*/ 66 h 211"/>
                  <a:gd name="T60" fmla="*/ 50 w 101"/>
                  <a:gd name="T61" fmla="*/ 63 h 211"/>
                  <a:gd name="T62" fmla="*/ 25 w 101"/>
                  <a:gd name="T63" fmla="*/ 66 h 211"/>
                  <a:gd name="T64" fmla="*/ 19 w 101"/>
                  <a:gd name="T65" fmla="*/ 68 h 211"/>
                  <a:gd name="T66" fmla="*/ 15 w 101"/>
                  <a:gd name="T67" fmla="*/ 67 h 211"/>
                  <a:gd name="T68" fmla="*/ 16 w 101"/>
                  <a:gd name="T69" fmla="*/ 63 h 211"/>
                  <a:gd name="T70" fmla="*/ 16 w 101"/>
                  <a:gd name="T71" fmla="*/ 91 h 211"/>
                  <a:gd name="T72" fmla="*/ 50 w 101"/>
                  <a:gd name="T73" fmla="*/ 85 h 211"/>
                  <a:gd name="T74" fmla="*/ 85 w 101"/>
                  <a:gd name="T75" fmla="*/ 91 h 211"/>
                  <a:gd name="T76" fmla="*/ 86 w 101"/>
                  <a:gd name="T77" fmla="*/ 95 h 211"/>
                  <a:gd name="T78" fmla="*/ 84 w 101"/>
                  <a:gd name="T79" fmla="*/ 97 h 211"/>
                  <a:gd name="T80" fmla="*/ 82 w 101"/>
                  <a:gd name="T81" fmla="*/ 97 h 211"/>
                  <a:gd name="T82" fmla="*/ 75 w 101"/>
                  <a:gd name="T83" fmla="*/ 94 h 211"/>
                  <a:gd name="T84" fmla="*/ 50 w 101"/>
                  <a:gd name="T85" fmla="*/ 91 h 211"/>
                  <a:gd name="T86" fmla="*/ 25 w 101"/>
                  <a:gd name="T87" fmla="*/ 94 h 211"/>
                  <a:gd name="T88" fmla="*/ 19 w 101"/>
                  <a:gd name="T89" fmla="*/ 97 h 211"/>
                  <a:gd name="T90" fmla="*/ 15 w 101"/>
                  <a:gd name="T91" fmla="*/ 95 h 211"/>
                  <a:gd name="T92" fmla="*/ 16 w 101"/>
                  <a:gd name="T93" fmla="*/ 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2" y="205"/>
                    </a:moveTo>
                    <a:cubicBezTo>
                      <a:pt x="8" y="187"/>
                      <a:pt x="27" y="181"/>
                      <a:pt x="50" y="181"/>
                    </a:cubicBezTo>
                    <a:cubicBezTo>
                      <a:pt x="74" y="181"/>
                      <a:pt x="93" y="187"/>
                      <a:pt x="99" y="205"/>
                    </a:cubicBezTo>
                    <a:cubicBezTo>
                      <a:pt x="101" y="211"/>
                      <a:pt x="100" y="211"/>
                      <a:pt x="100" y="205"/>
                    </a:cubicBezTo>
                    <a:cubicBezTo>
                      <a:pt x="100" y="172"/>
                      <a:pt x="100" y="78"/>
                      <a:pt x="100" y="45"/>
                    </a:cubicBezTo>
                    <a:cubicBezTo>
                      <a:pt x="100" y="39"/>
                      <a:pt x="101" y="28"/>
                      <a:pt x="98" y="22"/>
                    </a:cubicBezTo>
                    <a:cubicBezTo>
                      <a:pt x="92" y="5"/>
                      <a:pt x="73" y="0"/>
                      <a:pt x="50" y="0"/>
                    </a:cubicBezTo>
                    <a:cubicBezTo>
                      <a:pt x="28" y="0"/>
                      <a:pt x="8" y="5"/>
                      <a:pt x="2" y="22"/>
                    </a:cubicBezTo>
                    <a:cubicBezTo>
                      <a:pt x="0" y="28"/>
                      <a:pt x="0" y="39"/>
                      <a:pt x="0" y="45"/>
                    </a:cubicBezTo>
                    <a:cubicBezTo>
                      <a:pt x="0" y="78"/>
                      <a:pt x="0" y="172"/>
                      <a:pt x="0" y="205"/>
                    </a:cubicBezTo>
                    <a:cubicBezTo>
                      <a:pt x="0" y="211"/>
                      <a:pt x="0" y="211"/>
                      <a:pt x="2" y="205"/>
                    </a:cubicBezTo>
                    <a:close/>
                    <a:moveTo>
                      <a:pt x="16" y="35"/>
                    </a:moveTo>
                    <a:cubicBezTo>
                      <a:pt x="24" y="30"/>
                      <a:pt x="36" y="28"/>
                      <a:pt x="50" y="28"/>
                    </a:cubicBezTo>
                    <a:cubicBezTo>
                      <a:pt x="65" y="28"/>
                      <a:pt x="76" y="30"/>
                      <a:pt x="85" y="35"/>
                    </a:cubicBezTo>
                    <a:cubicBezTo>
                      <a:pt x="86" y="35"/>
                      <a:pt x="87" y="37"/>
                      <a:pt x="86" y="38"/>
                    </a:cubicBezTo>
                    <a:cubicBezTo>
                      <a:pt x="86" y="40"/>
                      <a:pt x="85" y="40"/>
                      <a:pt x="84" y="40"/>
                    </a:cubicBezTo>
                    <a:cubicBezTo>
                      <a:pt x="83" y="40"/>
                      <a:pt x="83" y="40"/>
                      <a:pt x="82" y="40"/>
                    </a:cubicBezTo>
                    <a:cubicBezTo>
                      <a:pt x="80" y="39"/>
                      <a:pt x="78" y="38"/>
                      <a:pt x="75" y="37"/>
                    </a:cubicBezTo>
                    <a:cubicBezTo>
                      <a:pt x="69" y="35"/>
                      <a:pt x="61" y="34"/>
                      <a:pt x="50" y="34"/>
                    </a:cubicBezTo>
                    <a:cubicBezTo>
                      <a:pt x="40" y="34"/>
                      <a:pt x="32" y="35"/>
                      <a:pt x="25" y="37"/>
                    </a:cubicBezTo>
                    <a:cubicBezTo>
                      <a:pt x="23" y="38"/>
                      <a:pt x="21" y="39"/>
                      <a:pt x="19" y="40"/>
                    </a:cubicBezTo>
                    <a:cubicBezTo>
                      <a:pt x="17" y="41"/>
                      <a:pt x="15" y="40"/>
                      <a:pt x="15" y="38"/>
                    </a:cubicBezTo>
                    <a:cubicBezTo>
                      <a:pt x="14" y="37"/>
                      <a:pt x="15" y="35"/>
                      <a:pt x="16" y="35"/>
                    </a:cubicBezTo>
                    <a:close/>
                    <a:moveTo>
                      <a:pt x="16" y="63"/>
                    </a:moveTo>
                    <a:cubicBezTo>
                      <a:pt x="24" y="59"/>
                      <a:pt x="36" y="57"/>
                      <a:pt x="50" y="57"/>
                    </a:cubicBezTo>
                    <a:cubicBezTo>
                      <a:pt x="65" y="57"/>
                      <a:pt x="76" y="59"/>
                      <a:pt x="85" y="63"/>
                    </a:cubicBezTo>
                    <a:cubicBezTo>
                      <a:pt x="86" y="64"/>
                      <a:pt x="87" y="65"/>
                      <a:pt x="86" y="67"/>
                    </a:cubicBezTo>
                    <a:cubicBezTo>
                      <a:pt x="86" y="68"/>
                      <a:pt x="85" y="69"/>
                      <a:pt x="84" y="69"/>
                    </a:cubicBezTo>
                    <a:cubicBezTo>
                      <a:pt x="83" y="69"/>
                      <a:pt x="83" y="68"/>
                      <a:pt x="82" y="68"/>
                    </a:cubicBezTo>
                    <a:cubicBezTo>
                      <a:pt x="80" y="67"/>
                      <a:pt x="78" y="66"/>
                      <a:pt x="75" y="66"/>
                    </a:cubicBezTo>
                    <a:cubicBezTo>
                      <a:pt x="69" y="64"/>
                      <a:pt x="61" y="63"/>
                      <a:pt x="50" y="63"/>
                    </a:cubicBezTo>
                    <a:cubicBezTo>
                      <a:pt x="40" y="63"/>
                      <a:pt x="32" y="64"/>
                      <a:pt x="25" y="66"/>
                    </a:cubicBezTo>
                    <a:cubicBezTo>
                      <a:pt x="23" y="66"/>
                      <a:pt x="21" y="67"/>
                      <a:pt x="19" y="68"/>
                    </a:cubicBezTo>
                    <a:cubicBezTo>
                      <a:pt x="17" y="69"/>
                      <a:pt x="15" y="68"/>
                      <a:pt x="15" y="67"/>
                    </a:cubicBezTo>
                    <a:cubicBezTo>
                      <a:pt x="14" y="65"/>
                      <a:pt x="15" y="64"/>
                      <a:pt x="16" y="63"/>
                    </a:cubicBezTo>
                    <a:close/>
                    <a:moveTo>
                      <a:pt x="16" y="91"/>
                    </a:moveTo>
                    <a:cubicBezTo>
                      <a:pt x="24" y="87"/>
                      <a:pt x="36" y="85"/>
                      <a:pt x="50" y="85"/>
                    </a:cubicBezTo>
                    <a:cubicBezTo>
                      <a:pt x="65" y="85"/>
                      <a:pt x="76" y="87"/>
                      <a:pt x="85" y="91"/>
                    </a:cubicBezTo>
                    <a:cubicBezTo>
                      <a:pt x="86" y="92"/>
                      <a:pt x="87" y="94"/>
                      <a:pt x="86" y="95"/>
                    </a:cubicBezTo>
                    <a:cubicBezTo>
                      <a:pt x="86" y="96"/>
                      <a:pt x="85" y="97"/>
                      <a:pt x="84" y="97"/>
                    </a:cubicBezTo>
                    <a:cubicBezTo>
                      <a:pt x="83" y="97"/>
                      <a:pt x="83" y="97"/>
                      <a:pt x="82" y="97"/>
                    </a:cubicBezTo>
                    <a:cubicBezTo>
                      <a:pt x="80" y="96"/>
                      <a:pt x="78" y="95"/>
                      <a:pt x="75" y="94"/>
                    </a:cubicBezTo>
                    <a:cubicBezTo>
                      <a:pt x="69" y="92"/>
                      <a:pt x="61" y="91"/>
                      <a:pt x="50" y="91"/>
                    </a:cubicBezTo>
                    <a:cubicBezTo>
                      <a:pt x="40" y="91"/>
                      <a:pt x="32" y="92"/>
                      <a:pt x="25" y="94"/>
                    </a:cubicBezTo>
                    <a:cubicBezTo>
                      <a:pt x="23" y="95"/>
                      <a:pt x="21" y="96"/>
                      <a:pt x="19" y="97"/>
                    </a:cubicBezTo>
                    <a:cubicBezTo>
                      <a:pt x="17" y="97"/>
                      <a:pt x="15" y="97"/>
                      <a:pt x="15" y="95"/>
                    </a:cubicBezTo>
                    <a:cubicBezTo>
                      <a:pt x="14" y="94"/>
                      <a:pt x="15" y="92"/>
                      <a:pt x="16"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303" name="Freeform 66">
                <a:extLst>
                  <a:ext uri="{FF2B5EF4-FFF2-40B4-BE49-F238E27FC236}">
                    <a16:creationId xmlns="" xmlns:a16="http://schemas.microsoft.com/office/drawing/2014/main" id="{AFBA6036-BCD4-4BC4-A7B5-6B6B75D14D51}"/>
                  </a:ext>
                </a:extLst>
              </p:cNvPr>
              <p:cNvSpPr>
                <a:spLocks noEditPoints="1"/>
              </p:cNvSpPr>
              <p:nvPr/>
            </p:nvSpPr>
            <p:spPr bwMode="auto">
              <a:xfrm>
                <a:off x="6835776" y="2039938"/>
                <a:ext cx="211138" cy="444500"/>
              </a:xfrm>
              <a:custGeom>
                <a:avLst/>
                <a:gdLst>
                  <a:gd name="T0" fmla="*/ 99 w 101"/>
                  <a:gd name="T1" fmla="*/ 205 h 211"/>
                  <a:gd name="T2" fmla="*/ 101 w 101"/>
                  <a:gd name="T3" fmla="*/ 205 h 211"/>
                  <a:gd name="T4" fmla="*/ 101 w 101"/>
                  <a:gd name="T5" fmla="*/ 45 h 211"/>
                  <a:gd name="T6" fmla="*/ 99 w 101"/>
                  <a:gd name="T7" fmla="*/ 22 h 211"/>
                  <a:gd name="T8" fmla="*/ 51 w 101"/>
                  <a:gd name="T9" fmla="*/ 0 h 211"/>
                  <a:gd name="T10" fmla="*/ 3 w 101"/>
                  <a:gd name="T11" fmla="*/ 22 h 211"/>
                  <a:gd name="T12" fmla="*/ 1 w 101"/>
                  <a:gd name="T13" fmla="*/ 45 h 211"/>
                  <a:gd name="T14" fmla="*/ 1 w 101"/>
                  <a:gd name="T15" fmla="*/ 205 h 211"/>
                  <a:gd name="T16" fmla="*/ 2 w 101"/>
                  <a:gd name="T17" fmla="*/ 205 h 211"/>
                  <a:gd name="T18" fmla="*/ 51 w 101"/>
                  <a:gd name="T19" fmla="*/ 181 h 211"/>
                  <a:gd name="T20" fmla="*/ 99 w 101"/>
                  <a:gd name="T21" fmla="*/ 205 h 211"/>
                  <a:gd name="T22" fmla="*/ 86 w 101"/>
                  <a:gd name="T23" fmla="*/ 95 h 211"/>
                  <a:gd name="T24" fmla="*/ 84 w 101"/>
                  <a:gd name="T25" fmla="*/ 97 h 211"/>
                  <a:gd name="T26" fmla="*/ 82 w 101"/>
                  <a:gd name="T27" fmla="*/ 97 h 211"/>
                  <a:gd name="T28" fmla="*/ 76 w 101"/>
                  <a:gd name="T29" fmla="*/ 94 h 211"/>
                  <a:gd name="T30" fmla="*/ 51 w 101"/>
                  <a:gd name="T31" fmla="*/ 91 h 211"/>
                  <a:gd name="T32" fmla="*/ 26 w 101"/>
                  <a:gd name="T33" fmla="*/ 94 h 211"/>
                  <a:gd name="T34" fmla="*/ 19 w 101"/>
                  <a:gd name="T35" fmla="*/ 97 h 211"/>
                  <a:gd name="T36" fmla="*/ 15 w 101"/>
                  <a:gd name="T37" fmla="*/ 95 h 211"/>
                  <a:gd name="T38" fmla="*/ 16 w 101"/>
                  <a:gd name="T39" fmla="*/ 91 h 211"/>
                  <a:gd name="T40" fmla="*/ 51 w 101"/>
                  <a:gd name="T41" fmla="*/ 85 h 211"/>
                  <a:gd name="T42" fmla="*/ 85 w 101"/>
                  <a:gd name="T43" fmla="*/ 91 h 211"/>
                  <a:gd name="T44" fmla="*/ 86 w 101"/>
                  <a:gd name="T45" fmla="*/ 95 h 211"/>
                  <a:gd name="T46" fmla="*/ 86 w 101"/>
                  <a:gd name="T47" fmla="*/ 67 h 211"/>
                  <a:gd name="T48" fmla="*/ 84 w 101"/>
                  <a:gd name="T49" fmla="*/ 69 h 211"/>
                  <a:gd name="T50" fmla="*/ 82 w 101"/>
                  <a:gd name="T51" fmla="*/ 68 h 211"/>
                  <a:gd name="T52" fmla="*/ 76 w 101"/>
                  <a:gd name="T53" fmla="*/ 66 h 211"/>
                  <a:gd name="T54" fmla="*/ 51 w 101"/>
                  <a:gd name="T55" fmla="*/ 63 h 211"/>
                  <a:gd name="T56" fmla="*/ 26 w 101"/>
                  <a:gd name="T57" fmla="*/ 66 h 211"/>
                  <a:gd name="T58" fmla="*/ 19 w 101"/>
                  <a:gd name="T59" fmla="*/ 68 h 211"/>
                  <a:gd name="T60" fmla="*/ 15 w 101"/>
                  <a:gd name="T61" fmla="*/ 67 h 211"/>
                  <a:gd name="T62" fmla="*/ 16 w 101"/>
                  <a:gd name="T63" fmla="*/ 63 h 211"/>
                  <a:gd name="T64" fmla="*/ 51 w 101"/>
                  <a:gd name="T65" fmla="*/ 57 h 211"/>
                  <a:gd name="T66" fmla="*/ 85 w 101"/>
                  <a:gd name="T67" fmla="*/ 63 h 211"/>
                  <a:gd name="T68" fmla="*/ 86 w 101"/>
                  <a:gd name="T69" fmla="*/ 67 h 211"/>
                  <a:gd name="T70" fmla="*/ 86 w 101"/>
                  <a:gd name="T71" fmla="*/ 38 h 211"/>
                  <a:gd name="T72" fmla="*/ 84 w 101"/>
                  <a:gd name="T73" fmla="*/ 40 h 211"/>
                  <a:gd name="T74" fmla="*/ 82 w 101"/>
                  <a:gd name="T75" fmla="*/ 40 h 211"/>
                  <a:gd name="T76" fmla="*/ 76 w 101"/>
                  <a:gd name="T77" fmla="*/ 37 h 211"/>
                  <a:gd name="T78" fmla="*/ 51 w 101"/>
                  <a:gd name="T79" fmla="*/ 34 h 211"/>
                  <a:gd name="T80" fmla="*/ 26 w 101"/>
                  <a:gd name="T81" fmla="*/ 37 h 211"/>
                  <a:gd name="T82" fmla="*/ 19 w 101"/>
                  <a:gd name="T83" fmla="*/ 40 h 211"/>
                  <a:gd name="T84" fmla="*/ 15 w 101"/>
                  <a:gd name="T85" fmla="*/ 38 h 211"/>
                  <a:gd name="T86" fmla="*/ 16 w 101"/>
                  <a:gd name="T87" fmla="*/ 35 h 211"/>
                  <a:gd name="T88" fmla="*/ 51 w 101"/>
                  <a:gd name="T89" fmla="*/ 28 h 211"/>
                  <a:gd name="T90" fmla="*/ 85 w 101"/>
                  <a:gd name="T91" fmla="*/ 35 h 211"/>
                  <a:gd name="T92" fmla="*/ 86 w 101"/>
                  <a:gd name="T93" fmla="*/ 3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99" y="205"/>
                    </a:moveTo>
                    <a:cubicBezTo>
                      <a:pt x="101" y="211"/>
                      <a:pt x="101" y="211"/>
                      <a:pt x="101" y="205"/>
                    </a:cubicBezTo>
                    <a:cubicBezTo>
                      <a:pt x="101" y="172"/>
                      <a:pt x="101" y="78"/>
                      <a:pt x="101" y="45"/>
                    </a:cubicBezTo>
                    <a:cubicBezTo>
                      <a:pt x="101" y="39"/>
                      <a:pt x="101" y="28"/>
                      <a:pt x="99" y="22"/>
                    </a:cubicBezTo>
                    <a:cubicBezTo>
                      <a:pt x="93" y="5"/>
                      <a:pt x="73" y="0"/>
                      <a:pt x="51" y="0"/>
                    </a:cubicBezTo>
                    <a:cubicBezTo>
                      <a:pt x="28" y="0"/>
                      <a:pt x="9" y="5"/>
                      <a:pt x="3" y="22"/>
                    </a:cubicBezTo>
                    <a:cubicBezTo>
                      <a:pt x="1" y="28"/>
                      <a:pt x="1" y="39"/>
                      <a:pt x="1" y="45"/>
                    </a:cubicBezTo>
                    <a:cubicBezTo>
                      <a:pt x="1" y="78"/>
                      <a:pt x="1" y="172"/>
                      <a:pt x="1" y="205"/>
                    </a:cubicBezTo>
                    <a:cubicBezTo>
                      <a:pt x="1" y="211"/>
                      <a:pt x="0" y="211"/>
                      <a:pt x="2" y="205"/>
                    </a:cubicBezTo>
                    <a:cubicBezTo>
                      <a:pt x="8" y="187"/>
                      <a:pt x="27" y="181"/>
                      <a:pt x="51" y="181"/>
                    </a:cubicBezTo>
                    <a:cubicBezTo>
                      <a:pt x="74" y="181"/>
                      <a:pt x="94" y="187"/>
                      <a:pt x="99" y="205"/>
                    </a:cubicBezTo>
                    <a:close/>
                    <a:moveTo>
                      <a:pt x="86" y="95"/>
                    </a:moveTo>
                    <a:cubicBezTo>
                      <a:pt x="86" y="96"/>
                      <a:pt x="85" y="97"/>
                      <a:pt x="84" y="97"/>
                    </a:cubicBezTo>
                    <a:cubicBezTo>
                      <a:pt x="83" y="97"/>
                      <a:pt x="83" y="97"/>
                      <a:pt x="82" y="97"/>
                    </a:cubicBezTo>
                    <a:cubicBezTo>
                      <a:pt x="80" y="96"/>
                      <a:pt x="78" y="95"/>
                      <a:pt x="76" y="94"/>
                    </a:cubicBezTo>
                    <a:cubicBezTo>
                      <a:pt x="69" y="92"/>
                      <a:pt x="61" y="91"/>
                      <a:pt x="51" y="91"/>
                    </a:cubicBezTo>
                    <a:cubicBezTo>
                      <a:pt x="41" y="91"/>
                      <a:pt x="32" y="92"/>
                      <a:pt x="26" y="94"/>
                    </a:cubicBezTo>
                    <a:cubicBezTo>
                      <a:pt x="23" y="95"/>
                      <a:pt x="21" y="96"/>
                      <a:pt x="19" y="97"/>
                    </a:cubicBezTo>
                    <a:cubicBezTo>
                      <a:pt x="17" y="97"/>
                      <a:pt x="16" y="97"/>
                      <a:pt x="15" y="95"/>
                    </a:cubicBezTo>
                    <a:cubicBezTo>
                      <a:pt x="14" y="94"/>
                      <a:pt x="15" y="92"/>
                      <a:pt x="16" y="91"/>
                    </a:cubicBezTo>
                    <a:cubicBezTo>
                      <a:pt x="25" y="87"/>
                      <a:pt x="36" y="85"/>
                      <a:pt x="51" y="85"/>
                    </a:cubicBezTo>
                    <a:cubicBezTo>
                      <a:pt x="65" y="85"/>
                      <a:pt x="77" y="87"/>
                      <a:pt x="85" y="91"/>
                    </a:cubicBezTo>
                    <a:cubicBezTo>
                      <a:pt x="87" y="92"/>
                      <a:pt x="87" y="94"/>
                      <a:pt x="86" y="95"/>
                    </a:cubicBezTo>
                    <a:close/>
                    <a:moveTo>
                      <a:pt x="86" y="67"/>
                    </a:moveTo>
                    <a:cubicBezTo>
                      <a:pt x="86" y="68"/>
                      <a:pt x="85" y="69"/>
                      <a:pt x="84" y="69"/>
                    </a:cubicBezTo>
                    <a:cubicBezTo>
                      <a:pt x="83" y="69"/>
                      <a:pt x="83" y="68"/>
                      <a:pt x="82" y="68"/>
                    </a:cubicBezTo>
                    <a:cubicBezTo>
                      <a:pt x="80" y="67"/>
                      <a:pt x="78" y="66"/>
                      <a:pt x="76" y="66"/>
                    </a:cubicBezTo>
                    <a:cubicBezTo>
                      <a:pt x="69" y="64"/>
                      <a:pt x="61" y="63"/>
                      <a:pt x="51" y="63"/>
                    </a:cubicBezTo>
                    <a:cubicBezTo>
                      <a:pt x="41" y="63"/>
                      <a:pt x="32" y="64"/>
                      <a:pt x="26" y="66"/>
                    </a:cubicBezTo>
                    <a:cubicBezTo>
                      <a:pt x="23" y="66"/>
                      <a:pt x="21" y="67"/>
                      <a:pt x="19" y="68"/>
                    </a:cubicBezTo>
                    <a:cubicBezTo>
                      <a:pt x="17" y="69"/>
                      <a:pt x="16" y="68"/>
                      <a:pt x="15" y="67"/>
                    </a:cubicBezTo>
                    <a:cubicBezTo>
                      <a:pt x="14" y="65"/>
                      <a:pt x="15" y="64"/>
                      <a:pt x="16" y="63"/>
                    </a:cubicBezTo>
                    <a:cubicBezTo>
                      <a:pt x="25" y="59"/>
                      <a:pt x="36" y="57"/>
                      <a:pt x="51" y="57"/>
                    </a:cubicBezTo>
                    <a:cubicBezTo>
                      <a:pt x="65" y="57"/>
                      <a:pt x="77" y="59"/>
                      <a:pt x="85" y="63"/>
                    </a:cubicBezTo>
                    <a:cubicBezTo>
                      <a:pt x="87" y="64"/>
                      <a:pt x="87" y="65"/>
                      <a:pt x="86" y="67"/>
                    </a:cubicBezTo>
                    <a:close/>
                    <a:moveTo>
                      <a:pt x="86" y="38"/>
                    </a:moveTo>
                    <a:cubicBezTo>
                      <a:pt x="86" y="40"/>
                      <a:pt x="85" y="40"/>
                      <a:pt x="84" y="40"/>
                    </a:cubicBezTo>
                    <a:cubicBezTo>
                      <a:pt x="83" y="40"/>
                      <a:pt x="83" y="40"/>
                      <a:pt x="82" y="40"/>
                    </a:cubicBezTo>
                    <a:cubicBezTo>
                      <a:pt x="80" y="39"/>
                      <a:pt x="78" y="38"/>
                      <a:pt x="76" y="37"/>
                    </a:cubicBezTo>
                    <a:cubicBezTo>
                      <a:pt x="69" y="35"/>
                      <a:pt x="61" y="34"/>
                      <a:pt x="51" y="34"/>
                    </a:cubicBezTo>
                    <a:cubicBezTo>
                      <a:pt x="41" y="34"/>
                      <a:pt x="32" y="35"/>
                      <a:pt x="26" y="37"/>
                    </a:cubicBezTo>
                    <a:cubicBezTo>
                      <a:pt x="23" y="38"/>
                      <a:pt x="21" y="39"/>
                      <a:pt x="19" y="40"/>
                    </a:cubicBezTo>
                    <a:cubicBezTo>
                      <a:pt x="17" y="41"/>
                      <a:pt x="16" y="40"/>
                      <a:pt x="15" y="38"/>
                    </a:cubicBezTo>
                    <a:cubicBezTo>
                      <a:pt x="14" y="37"/>
                      <a:pt x="15" y="35"/>
                      <a:pt x="16" y="35"/>
                    </a:cubicBezTo>
                    <a:cubicBezTo>
                      <a:pt x="25" y="30"/>
                      <a:pt x="36" y="28"/>
                      <a:pt x="51" y="28"/>
                    </a:cubicBezTo>
                    <a:cubicBezTo>
                      <a:pt x="65" y="28"/>
                      <a:pt x="77" y="30"/>
                      <a:pt x="85" y="35"/>
                    </a:cubicBezTo>
                    <a:cubicBezTo>
                      <a:pt x="87" y="35"/>
                      <a:pt x="87" y="37"/>
                      <a:pt x="8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304" name="组合 303">
            <a:extLst>
              <a:ext uri="{FF2B5EF4-FFF2-40B4-BE49-F238E27FC236}">
                <a16:creationId xmlns="" xmlns:a16="http://schemas.microsoft.com/office/drawing/2014/main" id="{536AC0C2-D234-47AF-B41C-AD4390CB77CF}"/>
              </a:ext>
            </a:extLst>
          </p:cNvPr>
          <p:cNvGrpSpPr/>
          <p:nvPr/>
        </p:nvGrpSpPr>
        <p:grpSpPr>
          <a:xfrm>
            <a:off x="1032273" y="4636245"/>
            <a:ext cx="923827" cy="923827"/>
            <a:chOff x="1035269" y="4433366"/>
            <a:chExt cx="923827" cy="923827"/>
          </a:xfrm>
        </p:grpSpPr>
        <p:sp>
          <p:nvSpPr>
            <p:cNvPr id="305" name="Oval 26">
              <a:extLst>
                <a:ext uri="{FF2B5EF4-FFF2-40B4-BE49-F238E27FC236}">
                  <a16:creationId xmlns="" xmlns:a16="http://schemas.microsoft.com/office/drawing/2014/main" id="{8C8D0F73-791F-4329-B87C-84402E2C09DE}"/>
                </a:ext>
              </a:extLst>
            </p:cNvPr>
            <p:cNvSpPr/>
            <p:nvPr/>
          </p:nvSpPr>
          <p:spPr>
            <a:xfrm>
              <a:off x="103526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sp>
          <p:nvSpPr>
            <p:cNvPr id="306" name="Freeform 67">
              <a:extLst>
                <a:ext uri="{FF2B5EF4-FFF2-40B4-BE49-F238E27FC236}">
                  <a16:creationId xmlns="" xmlns:a16="http://schemas.microsoft.com/office/drawing/2014/main" id="{BC455823-5935-4ACE-B373-81EEC1482BB6}"/>
                </a:ext>
              </a:extLst>
            </p:cNvPr>
            <p:cNvSpPr>
              <a:spLocks/>
            </p:cNvSpPr>
            <p:nvPr/>
          </p:nvSpPr>
          <p:spPr bwMode="auto">
            <a:xfrm>
              <a:off x="1267225" y="4688395"/>
              <a:ext cx="487363" cy="485775"/>
            </a:xfrm>
            <a:custGeom>
              <a:avLst/>
              <a:gdLst>
                <a:gd name="T0" fmla="*/ 41 w 231"/>
                <a:gd name="T1" fmla="*/ 147 h 231"/>
                <a:gd name="T2" fmla="*/ 83 w 231"/>
                <a:gd name="T3" fmla="*/ 147 h 231"/>
                <a:gd name="T4" fmla="*/ 83 w 231"/>
                <a:gd name="T5" fmla="*/ 189 h 231"/>
                <a:gd name="T6" fmla="*/ 78 w 231"/>
                <a:gd name="T7" fmla="*/ 193 h 231"/>
                <a:gd name="T8" fmla="*/ 115 w 231"/>
                <a:gd name="T9" fmla="*/ 231 h 231"/>
                <a:gd name="T10" fmla="*/ 153 w 231"/>
                <a:gd name="T11" fmla="*/ 193 h 231"/>
                <a:gd name="T12" fmla="*/ 148 w 231"/>
                <a:gd name="T13" fmla="*/ 189 h 231"/>
                <a:gd name="T14" fmla="*/ 148 w 231"/>
                <a:gd name="T15" fmla="*/ 147 h 231"/>
                <a:gd name="T16" fmla="*/ 190 w 231"/>
                <a:gd name="T17" fmla="*/ 147 h 231"/>
                <a:gd name="T18" fmla="*/ 194 w 231"/>
                <a:gd name="T19" fmla="*/ 152 h 231"/>
                <a:gd name="T20" fmla="*/ 231 w 231"/>
                <a:gd name="T21" fmla="*/ 115 h 231"/>
                <a:gd name="T22" fmla="*/ 194 w 231"/>
                <a:gd name="T23" fmla="*/ 78 h 231"/>
                <a:gd name="T24" fmla="*/ 198 w 231"/>
                <a:gd name="T25" fmla="*/ 74 h 231"/>
                <a:gd name="T26" fmla="*/ 198 w 231"/>
                <a:gd name="T27" fmla="*/ 32 h 231"/>
                <a:gd name="T28" fmla="*/ 157 w 231"/>
                <a:gd name="T29" fmla="*/ 32 h 231"/>
                <a:gd name="T30" fmla="*/ 153 w 231"/>
                <a:gd name="T31" fmla="*/ 37 h 231"/>
                <a:gd name="T32" fmla="*/ 115 w 231"/>
                <a:gd name="T33" fmla="*/ 0 h 231"/>
                <a:gd name="T34" fmla="*/ 78 w 231"/>
                <a:gd name="T35" fmla="*/ 37 h 231"/>
                <a:gd name="T36" fmla="*/ 74 w 231"/>
                <a:gd name="T37" fmla="*/ 32 h 231"/>
                <a:gd name="T38" fmla="*/ 32 w 231"/>
                <a:gd name="T39" fmla="*/ 32 h 231"/>
                <a:gd name="T40" fmla="*/ 32 w 231"/>
                <a:gd name="T41" fmla="*/ 74 h 231"/>
                <a:gd name="T42" fmla="*/ 37 w 231"/>
                <a:gd name="T43" fmla="*/ 78 h 231"/>
                <a:gd name="T44" fmla="*/ 0 w 231"/>
                <a:gd name="T45" fmla="*/ 115 h 231"/>
                <a:gd name="T46" fmla="*/ 37 w 231"/>
                <a:gd name="T47" fmla="*/ 152 h 231"/>
                <a:gd name="T48" fmla="*/ 41 w 231"/>
                <a:gd name="T49" fmla="*/ 1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231">
                  <a:moveTo>
                    <a:pt x="41" y="147"/>
                  </a:moveTo>
                  <a:cubicBezTo>
                    <a:pt x="53" y="136"/>
                    <a:pt x="71" y="136"/>
                    <a:pt x="83" y="147"/>
                  </a:cubicBezTo>
                  <a:cubicBezTo>
                    <a:pt x="95" y="159"/>
                    <a:pt x="95" y="178"/>
                    <a:pt x="83" y="189"/>
                  </a:cubicBezTo>
                  <a:cubicBezTo>
                    <a:pt x="82" y="191"/>
                    <a:pt x="80" y="192"/>
                    <a:pt x="78" y="193"/>
                  </a:cubicBezTo>
                  <a:cubicBezTo>
                    <a:pt x="115" y="231"/>
                    <a:pt x="115" y="231"/>
                    <a:pt x="115" y="231"/>
                  </a:cubicBezTo>
                  <a:cubicBezTo>
                    <a:pt x="153" y="193"/>
                    <a:pt x="153" y="193"/>
                    <a:pt x="153" y="193"/>
                  </a:cubicBezTo>
                  <a:cubicBezTo>
                    <a:pt x="151" y="192"/>
                    <a:pt x="149" y="191"/>
                    <a:pt x="148" y="189"/>
                  </a:cubicBezTo>
                  <a:cubicBezTo>
                    <a:pt x="136" y="178"/>
                    <a:pt x="136" y="159"/>
                    <a:pt x="148" y="147"/>
                  </a:cubicBezTo>
                  <a:cubicBezTo>
                    <a:pt x="159" y="136"/>
                    <a:pt x="178" y="136"/>
                    <a:pt x="190" y="147"/>
                  </a:cubicBezTo>
                  <a:cubicBezTo>
                    <a:pt x="191" y="149"/>
                    <a:pt x="193" y="151"/>
                    <a:pt x="194" y="152"/>
                  </a:cubicBezTo>
                  <a:cubicBezTo>
                    <a:pt x="231" y="115"/>
                    <a:pt x="231" y="115"/>
                    <a:pt x="231" y="115"/>
                  </a:cubicBezTo>
                  <a:cubicBezTo>
                    <a:pt x="194" y="78"/>
                    <a:pt x="194" y="78"/>
                    <a:pt x="194" y="78"/>
                  </a:cubicBezTo>
                  <a:cubicBezTo>
                    <a:pt x="195" y="77"/>
                    <a:pt x="197" y="76"/>
                    <a:pt x="198" y="74"/>
                  </a:cubicBezTo>
                  <a:cubicBezTo>
                    <a:pt x="210" y="62"/>
                    <a:pt x="210" y="44"/>
                    <a:pt x="198" y="32"/>
                  </a:cubicBezTo>
                  <a:cubicBezTo>
                    <a:pt x="187" y="20"/>
                    <a:pt x="168" y="20"/>
                    <a:pt x="157" y="32"/>
                  </a:cubicBezTo>
                  <a:cubicBezTo>
                    <a:pt x="155" y="34"/>
                    <a:pt x="154" y="35"/>
                    <a:pt x="153" y="37"/>
                  </a:cubicBezTo>
                  <a:cubicBezTo>
                    <a:pt x="115" y="0"/>
                    <a:pt x="115" y="0"/>
                    <a:pt x="115" y="0"/>
                  </a:cubicBezTo>
                  <a:cubicBezTo>
                    <a:pt x="78" y="37"/>
                    <a:pt x="78" y="37"/>
                    <a:pt x="78" y="37"/>
                  </a:cubicBezTo>
                  <a:cubicBezTo>
                    <a:pt x="77" y="35"/>
                    <a:pt x="76" y="34"/>
                    <a:pt x="74" y="32"/>
                  </a:cubicBezTo>
                  <a:cubicBezTo>
                    <a:pt x="63" y="20"/>
                    <a:pt x="44" y="20"/>
                    <a:pt x="32" y="32"/>
                  </a:cubicBezTo>
                  <a:cubicBezTo>
                    <a:pt x="21" y="44"/>
                    <a:pt x="21" y="62"/>
                    <a:pt x="32" y="74"/>
                  </a:cubicBezTo>
                  <a:cubicBezTo>
                    <a:pt x="34" y="76"/>
                    <a:pt x="35" y="77"/>
                    <a:pt x="37" y="78"/>
                  </a:cubicBezTo>
                  <a:cubicBezTo>
                    <a:pt x="0" y="115"/>
                    <a:pt x="0" y="115"/>
                    <a:pt x="0" y="115"/>
                  </a:cubicBezTo>
                  <a:cubicBezTo>
                    <a:pt x="37" y="152"/>
                    <a:pt x="37" y="152"/>
                    <a:pt x="37" y="152"/>
                  </a:cubicBezTo>
                  <a:cubicBezTo>
                    <a:pt x="38" y="151"/>
                    <a:pt x="40" y="149"/>
                    <a:pt x="41" y="147"/>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nvGrpSpPr>
          <p:cNvPr id="307" name="组合 306">
            <a:extLst>
              <a:ext uri="{FF2B5EF4-FFF2-40B4-BE49-F238E27FC236}">
                <a16:creationId xmlns="" xmlns:a16="http://schemas.microsoft.com/office/drawing/2014/main" id="{D0AF7DAF-8B27-4C49-B85F-8A6859E0A909}"/>
              </a:ext>
            </a:extLst>
          </p:cNvPr>
          <p:cNvGrpSpPr/>
          <p:nvPr/>
        </p:nvGrpSpPr>
        <p:grpSpPr>
          <a:xfrm>
            <a:off x="6326683" y="3329904"/>
            <a:ext cx="923827" cy="923827"/>
            <a:chOff x="6583679" y="3127025"/>
            <a:chExt cx="923827" cy="923827"/>
          </a:xfrm>
        </p:grpSpPr>
        <p:sp>
          <p:nvSpPr>
            <p:cNvPr id="308" name="Oval 32">
              <a:extLst>
                <a:ext uri="{FF2B5EF4-FFF2-40B4-BE49-F238E27FC236}">
                  <a16:creationId xmlns="" xmlns:a16="http://schemas.microsoft.com/office/drawing/2014/main" id="{87A5CF4C-DFD3-4873-AFA5-1266C5DBA407}"/>
                </a:ext>
              </a:extLst>
            </p:cNvPr>
            <p:cNvSpPr/>
            <p:nvPr/>
          </p:nvSpPr>
          <p:spPr>
            <a:xfrm>
              <a:off x="658367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309" name="Group 68">
              <a:extLst>
                <a:ext uri="{FF2B5EF4-FFF2-40B4-BE49-F238E27FC236}">
                  <a16:creationId xmlns="" xmlns:a16="http://schemas.microsoft.com/office/drawing/2014/main" id="{3530490B-44F9-4DA0-8328-B05993C85A1E}"/>
                </a:ext>
              </a:extLst>
            </p:cNvPr>
            <p:cNvGrpSpPr/>
            <p:nvPr/>
          </p:nvGrpSpPr>
          <p:grpSpPr>
            <a:xfrm>
              <a:off x="6804813" y="3358383"/>
              <a:ext cx="544513" cy="450850"/>
              <a:chOff x="5805488" y="1220788"/>
              <a:chExt cx="544513" cy="450850"/>
            </a:xfrm>
            <a:solidFill>
              <a:schemeClr val="bg1"/>
            </a:solidFill>
          </p:grpSpPr>
          <p:sp>
            <p:nvSpPr>
              <p:cNvPr id="310" name="Freeform 69">
                <a:extLst>
                  <a:ext uri="{FF2B5EF4-FFF2-40B4-BE49-F238E27FC236}">
                    <a16:creationId xmlns="" xmlns:a16="http://schemas.microsoft.com/office/drawing/2014/main" id="{CED4BCC8-1F4E-4A3E-92CC-89057C8D4C8D}"/>
                  </a:ext>
                </a:extLst>
              </p:cNvPr>
              <p:cNvSpPr>
                <a:spLocks/>
              </p:cNvSpPr>
              <p:nvPr/>
            </p:nvSpPr>
            <p:spPr bwMode="auto">
              <a:xfrm>
                <a:off x="5805488" y="1220788"/>
                <a:ext cx="393700" cy="242888"/>
              </a:xfrm>
              <a:custGeom>
                <a:avLst/>
                <a:gdLst>
                  <a:gd name="T0" fmla="*/ 20 w 187"/>
                  <a:gd name="T1" fmla="*/ 115 h 115"/>
                  <a:gd name="T2" fmla="*/ 67 w 187"/>
                  <a:gd name="T3" fmla="*/ 115 h 115"/>
                  <a:gd name="T4" fmla="*/ 131 w 187"/>
                  <a:gd name="T5" fmla="*/ 76 h 115"/>
                  <a:gd name="T6" fmla="*/ 182 w 187"/>
                  <a:gd name="T7" fmla="*/ 97 h 115"/>
                  <a:gd name="T8" fmla="*/ 183 w 187"/>
                  <a:gd name="T9" fmla="*/ 98 h 115"/>
                  <a:gd name="T10" fmla="*/ 187 w 187"/>
                  <a:gd name="T11" fmla="*/ 82 h 115"/>
                  <a:gd name="T12" fmla="*/ 154 w 187"/>
                  <a:gd name="T13" fmla="*/ 49 h 115"/>
                  <a:gd name="T14" fmla="*/ 132 w 187"/>
                  <a:gd name="T15" fmla="*/ 57 h 115"/>
                  <a:gd name="T16" fmla="*/ 75 w 187"/>
                  <a:gd name="T17" fmla="*/ 0 h 115"/>
                  <a:gd name="T18" fmla="*/ 17 w 187"/>
                  <a:gd name="T19" fmla="*/ 58 h 115"/>
                  <a:gd name="T20" fmla="*/ 20 w 187"/>
                  <a:gd name="T21" fmla="*/ 75 h 115"/>
                  <a:gd name="T22" fmla="*/ 0 w 187"/>
                  <a:gd name="T23" fmla="*/ 95 h 115"/>
                  <a:gd name="T24" fmla="*/ 20 w 187"/>
                  <a:gd name="T25"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15">
                    <a:moveTo>
                      <a:pt x="20" y="115"/>
                    </a:moveTo>
                    <a:cubicBezTo>
                      <a:pt x="67" y="115"/>
                      <a:pt x="67" y="115"/>
                      <a:pt x="67" y="115"/>
                    </a:cubicBezTo>
                    <a:cubicBezTo>
                      <a:pt x="79" y="92"/>
                      <a:pt x="104" y="76"/>
                      <a:pt x="131" y="76"/>
                    </a:cubicBezTo>
                    <a:cubicBezTo>
                      <a:pt x="150" y="76"/>
                      <a:pt x="168" y="84"/>
                      <a:pt x="182" y="97"/>
                    </a:cubicBezTo>
                    <a:cubicBezTo>
                      <a:pt x="182" y="97"/>
                      <a:pt x="183" y="98"/>
                      <a:pt x="183" y="98"/>
                    </a:cubicBezTo>
                    <a:cubicBezTo>
                      <a:pt x="186" y="93"/>
                      <a:pt x="187" y="88"/>
                      <a:pt x="187" y="82"/>
                    </a:cubicBezTo>
                    <a:cubicBezTo>
                      <a:pt x="187" y="64"/>
                      <a:pt x="172" y="49"/>
                      <a:pt x="154" y="49"/>
                    </a:cubicBezTo>
                    <a:cubicBezTo>
                      <a:pt x="146" y="49"/>
                      <a:pt x="138" y="52"/>
                      <a:pt x="132" y="57"/>
                    </a:cubicBezTo>
                    <a:cubicBezTo>
                      <a:pt x="132" y="25"/>
                      <a:pt x="106" y="0"/>
                      <a:pt x="75" y="0"/>
                    </a:cubicBezTo>
                    <a:cubicBezTo>
                      <a:pt x="43" y="0"/>
                      <a:pt x="17" y="26"/>
                      <a:pt x="17" y="58"/>
                    </a:cubicBezTo>
                    <a:cubicBezTo>
                      <a:pt x="17" y="64"/>
                      <a:pt x="18" y="69"/>
                      <a:pt x="20" y="75"/>
                    </a:cubicBezTo>
                    <a:cubicBezTo>
                      <a:pt x="9" y="75"/>
                      <a:pt x="0" y="84"/>
                      <a:pt x="0" y="95"/>
                    </a:cubicBezTo>
                    <a:cubicBezTo>
                      <a:pt x="0" y="106"/>
                      <a:pt x="9" y="115"/>
                      <a:pt x="20"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311" name="Freeform 70">
                <a:extLst>
                  <a:ext uri="{FF2B5EF4-FFF2-40B4-BE49-F238E27FC236}">
                    <a16:creationId xmlns="" xmlns:a16="http://schemas.microsoft.com/office/drawing/2014/main" id="{87EC2671-FBEC-4283-AF20-537F3F89BF82}"/>
                  </a:ext>
                </a:extLst>
              </p:cNvPr>
              <p:cNvSpPr>
                <a:spLocks/>
              </p:cNvSpPr>
              <p:nvPr/>
            </p:nvSpPr>
            <p:spPr bwMode="auto">
              <a:xfrm>
                <a:off x="5902326" y="1395413"/>
                <a:ext cx="447675" cy="276225"/>
              </a:xfrm>
              <a:custGeom>
                <a:avLst/>
                <a:gdLst>
                  <a:gd name="T0" fmla="*/ 175 w 213"/>
                  <a:gd name="T1" fmla="*/ 55 h 131"/>
                  <a:gd name="T2" fmla="*/ 151 w 213"/>
                  <a:gd name="T3" fmla="*/ 64 h 131"/>
                  <a:gd name="T4" fmla="*/ 133 w 213"/>
                  <a:gd name="T5" fmla="*/ 21 h 131"/>
                  <a:gd name="T6" fmla="*/ 85 w 213"/>
                  <a:gd name="T7" fmla="*/ 0 h 131"/>
                  <a:gd name="T8" fmla="*/ 29 w 213"/>
                  <a:gd name="T9" fmla="*/ 32 h 131"/>
                  <a:gd name="T10" fmla="*/ 20 w 213"/>
                  <a:gd name="T11" fmla="*/ 66 h 131"/>
                  <a:gd name="T12" fmla="*/ 23 w 213"/>
                  <a:gd name="T13" fmla="*/ 85 h 131"/>
                  <a:gd name="T14" fmla="*/ 0 w 213"/>
                  <a:gd name="T15" fmla="*/ 108 h 131"/>
                  <a:gd name="T16" fmla="*/ 23 w 213"/>
                  <a:gd name="T17" fmla="*/ 131 h 131"/>
                  <a:gd name="T18" fmla="*/ 85 w 213"/>
                  <a:gd name="T19" fmla="*/ 131 h 131"/>
                  <a:gd name="T20" fmla="*/ 88 w 213"/>
                  <a:gd name="T21" fmla="*/ 131 h 131"/>
                  <a:gd name="T22" fmla="*/ 175 w 213"/>
                  <a:gd name="T23" fmla="*/ 131 h 131"/>
                  <a:gd name="T24" fmla="*/ 213 w 213"/>
                  <a:gd name="T25" fmla="*/ 93 h 131"/>
                  <a:gd name="T26" fmla="*/ 175 w 213"/>
                  <a:gd name="T2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 h="131">
                    <a:moveTo>
                      <a:pt x="175" y="55"/>
                    </a:moveTo>
                    <a:cubicBezTo>
                      <a:pt x="166" y="55"/>
                      <a:pt x="157" y="59"/>
                      <a:pt x="151" y="64"/>
                    </a:cubicBezTo>
                    <a:cubicBezTo>
                      <a:pt x="151" y="47"/>
                      <a:pt x="144" y="32"/>
                      <a:pt x="133" y="21"/>
                    </a:cubicBezTo>
                    <a:cubicBezTo>
                      <a:pt x="121" y="8"/>
                      <a:pt x="104" y="0"/>
                      <a:pt x="85" y="0"/>
                    </a:cubicBezTo>
                    <a:cubicBezTo>
                      <a:pt x="61" y="0"/>
                      <a:pt x="41" y="13"/>
                      <a:pt x="29" y="32"/>
                    </a:cubicBezTo>
                    <a:cubicBezTo>
                      <a:pt x="23" y="42"/>
                      <a:pt x="20" y="53"/>
                      <a:pt x="20" y="66"/>
                    </a:cubicBezTo>
                    <a:cubicBezTo>
                      <a:pt x="20" y="72"/>
                      <a:pt x="21" y="79"/>
                      <a:pt x="23" y="85"/>
                    </a:cubicBezTo>
                    <a:cubicBezTo>
                      <a:pt x="10" y="85"/>
                      <a:pt x="0" y="95"/>
                      <a:pt x="0" y="108"/>
                    </a:cubicBezTo>
                    <a:cubicBezTo>
                      <a:pt x="0" y="121"/>
                      <a:pt x="11" y="131"/>
                      <a:pt x="23" y="131"/>
                    </a:cubicBezTo>
                    <a:cubicBezTo>
                      <a:pt x="85" y="131"/>
                      <a:pt x="85" y="131"/>
                      <a:pt x="85" y="131"/>
                    </a:cubicBezTo>
                    <a:cubicBezTo>
                      <a:pt x="88" y="131"/>
                      <a:pt x="88" y="131"/>
                      <a:pt x="88" y="131"/>
                    </a:cubicBezTo>
                    <a:cubicBezTo>
                      <a:pt x="175" y="131"/>
                      <a:pt x="175" y="131"/>
                      <a:pt x="175" y="131"/>
                    </a:cubicBezTo>
                    <a:cubicBezTo>
                      <a:pt x="196" y="131"/>
                      <a:pt x="213" y="114"/>
                      <a:pt x="213" y="93"/>
                    </a:cubicBezTo>
                    <a:cubicBezTo>
                      <a:pt x="213" y="72"/>
                      <a:pt x="196" y="55"/>
                      <a:pt x="1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59" name="组合 58"/>
          <p:cNvGrpSpPr/>
          <p:nvPr/>
        </p:nvGrpSpPr>
        <p:grpSpPr>
          <a:xfrm>
            <a:off x="3320458" y="333481"/>
            <a:ext cx="5572519" cy="790421"/>
            <a:chOff x="1679798" y="438128"/>
            <a:chExt cx="5572519" cy="790421"/>
          </a:xfrm>
        </p:grpSpPr>
        <p:sp>
          <p:nvSpPr>
            <p:cNvPr id="60" name="文本框 59"/>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1" name="文本框 60"/>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11041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p:cTn id="7" dur="500" fill="hold"/>
                                        <p:tgtEl>
                                          <p:spTgt spid="273"/>
                                        </p:tgtEl>
                                        <p:attrNameLst>
                                          <p:attrName>ppt_w</p:attrName>
                                        </p:attrNameLst>
                                      </p:cBhvr>
                                      <p:tavLst>
                                        <p:tav tm="0">
                                          <p:val>
                                            <p:fltVal val="0"/>
                                          </p:val>
                                        </p:tav>
                                        <p:tav tm="100000">
                                          <p:val>
                                            <p:strVal val="#ppt_w"/>
                                          </p:val>
                                        </p:tav>
                                      </p:tavLst>
                                    </p:anim>
                                    <p:anim calcmode="lin" valueType="num">
                                      <p:cBhvr>
                                        <p:cTn id="8" dur="500" fill="hold"/>
                                        <p:tgtEl>
                                          <p:spTgt spid="273"/>
                                        </p:tgtEl>
                                        <p:attrNameLst>
                                          <p:attrName>ppt_h</p:attrName>
                                        </p:attrNameLst>
                                      </p:cBhvr>
                                      <p:tavLst>
                                        <p:tav tm="0">
                                          <p:val>
                                            <p:fltVal val="0"/>
                                          </p:val>
                                        </p:tav>
                                        <p:tav tm="100000">
                                          <p:val>
                                            <p:strVal val="#ppt_h"/>
                                          </p:val>
                                        </p:tav>
                                      </p:tavLst>
                                    </p:anim>
                                    <p:anim calcmode="lin" valueType="num">
                                      <p:cBhvr>
                                        <p:cTn id="9" dur="500" fill="hold"/>
                                        <p:tgtEl>
                                          <p:spTgt spid="273"/>
                                        </p:tgtEl>
                                        <p:attrNameLst>
                                          <p:attrName>style.rotation</p:attrName>
                                        </p:attrNameLst>
                                      </p:cBhvr>
                                      <p:tavLst>
                                        <p:tav tm="0">
                                          <p:val>
                                            <p:fltVal val="360"/>
                                          </p:val>
                                        </p:tav>
                                        <p:tav tm="100000">
                                          <p:val>
                                            <p:fltVal val="0"/>
                                          </p:val>
                                        </p:tav>
                                      </p:tavLst>
                                    </p:anim>
                                    <p:animEffect transition="in" filter="fade">
                                      <p:cBhvr>
                                        <p:cTn id="10" dur="500"/>
                                        <p:tgtEl>
                                          <p:spTgt spid="27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5"/>
                                        </p:tgtEl>
                                        <p:attrNameLst>
                                          <p:attrName>style.visibility</p:attrName>
                                        </p:attrNameLst>
                                      </p:cBhvr>
                                      <p:to>
                                        <p:strVal val="visible"/>
                                      </p:to>
                                    </p:set>
                                    <p:animEffect transition="in" filter="wipe(up)">
                                      <p:cBhvr>
                                        <p:cTn id="14" dur="500"/>
                                        <p:tgtEl>
                                          <p:spTgt spid="25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56"/>
                                        </p:tgtEl>
                                        <p:attrNameLst>
                                          <p:attrName>style.visibility</p:attrName>
                                        </p:attrNameLst>
                                      </p:cBhvr>
                                      <p:to>
                                        <p:strVal val="visible"/>
                                      </p:to>
                                    </p:set>
                                    <p:animEffect transition="in" filter="wipe(up)">
                                      <p:cBhvr>
                                        <p:cTn id="18" dur="500"/>
                                        <p:tgtEl>
                                          <p:spTgt spid="256"/>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293"/>
                                        </p:tgtEl>
                                        <p:attrNameLst>
                                          <p:attrName>style.visibility</p:attrName>
                                        </p:attrNameLst>
                                      </p:cBhvr>
                                      <p:to>
                                        <p:strVal val="visible"/>
                                      </p:to>
                                    </p:set>
                                    <p:anim calcmode="lin" valueType="num">
                                      <p:cBhvr>
                                        <p:cTn id="22" dur="500" fill="hold"/>
                                        <p:tgtEl>
                                          <p:spTgt spid="293"/>
                                        </p:tgtEl>
                                        <p:attrNameLst>
                                          <p:attrName>ppt_w</p:attrName>
                                        </p:attrNameLst>
                                      </p:cBhvr>
                                      <p:tavLst>
                                        <p:tav tm="0">
                                          <p:val>
                                            <p:fltVal val="0"/>
                                          </p:val>
                                        </p:tav>
                                        <p:tav tm="100000">
                                          <p:val>
                                            <p:strVal val="#ppt_w"/>
                                          </p:val>
                                        </p:tav>
                                      </p:tavLst>
                                    </p:anim>
                                    <p:anim calcmode="lin" valueType="num">
                                      <p:cBhvr>
                                        <p:cTn id="23" dur="500" fill="hold"/>
                                        <p:tgtEl>
                                          <p:spTgt spid="293"/>
                                        </p:tgtEl>
                                        <p:attrNameLst>
                                          <p:attrName>ppt_h</p:attrName>
                                        </p:attrNameLst>
                                      </p:cBhvr>
                                      <p:tavLst>
                                        <p:tav tm="0">
                                          <p:val>
                                            <p:fltVal val="0"/>
                                          </p:val>
                                        </p:tav>
                                        <p:tav tm="100000">
                                          <p:val>
                                            <p:strVal val="#ppt_h"/>
                                          </p:val>
                                        </p:tav>
                                      </p:tavLst>
                                    </p:anim>
                                    <p:anim calcmode="lin" valueType="num">
                                      <p:cBhvr>
                                        <p:cTn id="24" dur="500" fill="hold"/>
                                        <p:tgtEl>
                                          <p:spTgt spid="293"/>
                                        </p:tgtEl>
                                        <p:attrNameLst>
                                          <p:attrName>style.rotation</p:attrName>
                                        </p:attrNameLst>
                                      </p:cBhvr>
                                      <p:tavLst>
                                        <p:tav tm="0">
                                          <p:val>
                                            <p:fltVal val="360"/>
                                          </p:val>
                                        </p:tav>
                                        <p:tav tm="100000">
                                          <p:val>
                                            <p:fltVal val="0"/>
                                          </p:val>
                                        </p:tav>
                                      </p:tavLst>
                                    </p:anim>
                                    <p:animEffect transition="in" filter="fade">
                                      <p:cBhvr>
                                        <p:cTn id="25" dur="500"/>
                                        <p:tgtEl>
                                          <p:spTgt spid="293"/>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1"/>
                                        </p:tgtEl>
                                        <p:attrNameLst>
                                          <p:attrName>style.visibility</p:attrName>
                                        </p:attrNameLst>
                                      </p:cBhvr>
                                      <p:to>
                                        <p:strVal val="visible"/>
                                      </p:to>
                                    </p:set>
                                    <p:animEffect transition="in" filter="wipe(up)">
                                      <p:cBhvr>
                                        <p:cTn id="29" dur="500"/>
                                        <p:tgtEl>
                                          <p:spTgt spid="26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62"/>
                                        </p:tgtEl>
                                        <p:attrNameLst>
                                          <p:attrName>style.visibility</p:attrName>
                                        </p:attrNameLst>
                                      </p:cBhvr>
                                      <p:to>
                                        <p:strVal val="visible"/>
                                      </p:to>
                                    </p:set>
                                    <p:animEffect transition="in" filter="wipe(up)">
                                      <p:cBhvr>
                                        <p:cTn id="33" dur="500"/>
                                        <p:tgtEl>
                                          <p:spTgt spid="26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299"/>
                                        </p:tgtEl>
                                        <p:attrNameLst>
                                          <p:attrName>style.visibility</p:attrName>
                                        </p:attrNameLst>
                                      </p:cBhvr>
                                      <p:to>
                                        <p:strVal val="visible"/>
                                      </p:to>
                                    </p:set>
                                    <p:anim calcmode="lin" valueType="num">
                                      <p:cBhvr>
                                        <p:cTn id="37" dur="500" fill="hold"/>
                                        <p:tgtEl>
                                          <p:spTgt spid="299"/>
                                        </p:tgtEl>
                                        <p:attrNameLst>
                                          <p:attrName>ppt_w</p:attrName>
                                        </p:attrNameLst>
                                      </p:cBhvr>
                                      <p:tavLst>
                                        <p:tav tm="0">
                                          <p:val>
                                            <p:fltVal val="0"/>
                                          </p:val>
                                        </p:tav>
                                        <p:tav tm="100000">
                                          <p:val>
                                            <p:strVal val="#ppt_w"/>
                                          </p:val>
                                        </p:tav>
                                      </p:tavLst>
                                    </p:anim>
                                    <p:anim calcmode="lin" valueType="num">
                                      <p:cBhvr>
                                        <p:cTn id="38" dur="500" fill="hold"/>
                                        <p:tgtEl>
                                          <p:spTgt spid="299"/>
                                        </p:tgtEl>
                                        <p:attrNameLst>
                                          <p:attrName>ppt_h</p:attrName>
                                        </p:attrNameLst>
                                      </p:cBhvr>
                                      <p:tavLst>
                                        <p:tav tm="0">
                                          <p:val>
                                            <p:fltVal val="0"/>
                                          </p:val>
                                        </p:tav>
                                        <p:tav tm="100000">
                                          <p:val>
                                            <p:strVal val="#ppt_h"/>
                                          </p:val>
                                        </p:tav>
                                      </p:tavLst>
                                    </p:anim>
                                    <p:anim calcmode="lin" valueType="num">
                                      <p:cBhvr>
                                        <p:cTn id="39" dur="500" fill="hold"/>
                                        <p:tgtEl>
                                          <p:spTgt spid="299"/>
                                        </p:tgtEl>
                                        <p:attrNameLst>
                                          <p:attrName>style.rotation</p:attrName>
                                        </p:attrNameLst>
                                      </p:cBhvr>
                                      <p:tavLst>
                                        <p:tav tm="0">
                                          <p:val>
                                            <p:fltVal val="360"/>
                                          </p:val>
                                        </p:tav>
                                        <p:tav tm="100000">
                                          <p:val>
                                            <p:fltVal val="0"/>
                                          </p:val>
                                        </p:tav>
                                      </p:tavLst>
                                    </p:anim>
                                    <p:animEffect transition="in" filter="fade">
                                      <p:cBhvr>
                                        <p:cTn id="40" dur="500"/>
                                        <p:tgtEl>
                                          <p:spTgt spid="29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57"/>
                                        </p:tgtEl>
                                        <p:attrNameLst>
                                          <p:attrName>style.visibility</p:attrName>
                                        </p:attrNameLst>
                                      </p:cBhvr>
                                      <p:to>
                                        <p:strVal val="visible"/>
                                      </p:to>
                                    </p:set>
                                    <p:animEffect transition="in" filter="wipe(up)">
                                      <p:cBhvr>
                                        <p:cTn id="44" dur="500"/>
                                        <p:tgtEl>
                                          <p:spTgt spid="25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8"/>
                                        </p:tgtEl>
                                        <p:attrNameLst>
                                          <p:attrName>style.visibility</p:attrName>
                                        </p:attrNameLst>
                                      </p:cBhvr>
                                      <p:to>
                                        <p:strVal val="visible"/>
                                      </p:to>
                                    </p:set>
                                    <p:animEffect transition="in" filter="wipe(up)">
                                      <p:cBhvr>
                                        <p:cTn id="48" dur="500"/>
                                        <p:tgtEl>
                                          <p:spTgt spid="258"/>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307"/>
                                        </p:tgtEl>
                                        <p:attrNameLst>
                                          <p:attrName>style.visibility</p:attrName>
                                        </p:attrNameLst>
                                      </p:cBhvr>
                                      <p:to>
                                        <p:strVal val="visible"/>
                                      </p:to>
                                    </p:set>
                                    <p:anim calcmode="lin" valueType="num">
                                      <p:cBhvr>
                                        <p:cTn id="52" dur="500" fill="hold"/>
                                        <p:tgtEl>
                                          <p:spTgt spid="307"/>
                                        </p:tgtEl>
                                        <p:attrNameLst>
                                          <p:attrName>ppt_w</p:attrName>
                                        </p:attrNameLst>
                                      </p:cBhvr>
                                      <p:tavLst>
                                        <p:tav tm="0">
                                          <p:val>
                                            <p:fltVal val="0"/>
                                          </p:val>
                                        </p:tav>
                                        <p:tav tm="100000">
                                          <p:val>
                                            <p:strVal val="#ppt_w"/>
                                          </p:val>
                                        </p:tav>
                                      </p:tavLst>
                                    </p:anim>
                                    <p:anim calcmode="lin" valueType="num">
                                      <p:cBhvr>
                                        <p:cTn id="53" dur="500" fill="hold"/>
                                        <p:tgtEl>
                                          <p:spTgt spid="307"/>
                                        </p:tgtEl>
                                        <p:attrNameLst>
                                          <p:attrName>ppt_h</p:attrName>
                                        </p:attrNameLst>
                                      </p:cBhvr>
                                      <p:tavLst>
                                        <p:tav tm="0">
                                          <p:val>
                                            <p:fltVal val="0"/>
                                          </p:val>
                                        </p:tav>
                                        <p:tav tm="100000">
                                          <p:val>
                                            <p:strVal val="#ppt_h"/>
                                          </p:val>
                                        </p:tav>
                                      </p:tavLst>
                                    </p:anim>
                                    <p:anim calcmode="lin" valueType="num">
                                      <p:cBhvr>
                                        <p:cTn id="54" dur="500" fill="hold"/>
                                        <p:tgtEl>
                                          <p:spTgt spid="307"/>
                                        </p:tgtEl>
                                        <p:attrNameLst>
                                          <p:attrName>style.rotation</p:attrName>
                                        </p:attrNameLst>
                                      </p:cBhvr>
                                      <p:tavLst>
                                        <p:tav tm="0">
                                          <p:val>
                                            <p:fltVal val="360"/>
                                          </p:val>
                                        </p:tav>
                                        <p:tav tm="100000">
                                          <p:val>
                                            <p:fltVal val="0"/>
                                          </p:val>
                                        </p:tav>
                                      </p:tavLst>
                                    </p:anim>
                                    <p:animEffect transition="in" filter="fade">
                                      <p:cBhvr>
                                        <p:cTn id="55" dur="500"/>
                                        <p:tgtEl>
                                          <p:spTgt spid="307"/>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wipe(up)">
                                      <p:cBhvr>
                                        <p:cTn id="63" dur="500"/>
                                        <p:tgtEl>
                                          <p:spTgt spid="266"/>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304"/>
                                        </p:tgtEl>
                                        <p:attrNameLst>
                                          <p:attrName>style.visibility</p:attrName>
                                        </p:attrNameLst>
                                      </p:cBhvr>
                                      <p:to>
                                        <p:strVal val="visible"/>
                                      </p:to>
                                    </p:set>
                                    <p:anim calcmode="lin" valueType="num">
                                      <p:cBhvr>
                                        <p:cTn id="67" dur="500" fill="hold"/>
                                        <p:tgtEl>
                                          <p:spTgt spid="304"/>
                                        </p:tgtEl>
                                        <p:attrNameLst>
                                          <p:attrName>ppt_w</p:attrName>
                                        </p:attrNameLst>
                                      </p:cBhvr>
                                      <p:tavLst>
                                        <p:tav tm="0">
                                          <p:val>
                                            <p:fltVal val="0"/>
                                          </p:val>
                                        </p:tav>
                                        <p:tav tm="100000">
                                          <p:val>
                                            <p:strVal val="#ppt_w"/>
                                          </p:val>
                                        </p:tav>
                                      </p:tavLst>
                                    </p:anim>
                                    <p:anim calcmode="lin" valueType="num">
                                      <p:cBhvr>
                                        <p:cTn id="68" dur="500" fill="hold"/>
                                        <p:tgtEl>
                                          <p:spTgt spid="304"/>
                                        </p:tgtEl>
                                        <p:attrNameLst>
                                          <p:attrName>ppt_h</p:attrName>
                                        </p:attrNameLst>
                                      </p:cBhvr>
                                      <p:tavLst>
                                        <p:tav tm="0">
                                          <p:val>
                                            <p:fltVal val="0"/>
                                          </p:val>
                                        </p:tav>
                                        <p:tav tm="100000">
                                          <p:val>
                                            <p:strVal val="#ppt_h"/>
                                          </p:val>
                                        </p:tav>
                                      </p:tavLst>
                                    </p:anim>
                                    <p:anim calcmode="lin" valueType="num">
                                      <p:cBhvr>
                                        <p:cTn id="69" dur="500" fill="hold"/>
                                        <p:tgtEl>
                                          <p:spTgt spid="304"/>
                                        </p:tgtEl>
                                        <p:attrNameLst>
                                          <p:attrName>style.rotation</p:attrName>
                                        </p:attrNameLst>
                                      </p:cBhvr>
                                      <p:tavLst>
                                        <p:tav tm="0">
                                          <p:val>
                                            <p:fltVal val="360"/>
                                          </p:val>
                                        </p:tav>
                                        <p:tav tm="100000">
                                          <p:val>
                                            <p:fltVal val="0"/>
                                          </p:val>
                                        </p:tav>
                                      </p:tavLst>
                                    </p:anim>
                                    <p:animEffect transition="in" filter="fade">
                                      <p:cBhvr>
                                        <p:cTn id="70" dur="500"/>
                                        <p:tgtEl>
                                          <p:spTgt spid="304"/>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up)">
                                      <p:cBhvr>
                                        <p:cTn id="74" dur="500"/>
                                        <p:tgtEl>
                                          <p:spTgt spid="259"/>
                                        </p:tgtEl>
                                      </p:cBhvr>
                                    </p:animEffec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up)">
                                      <p:cBhvr>
                                        <p:cTn id="78" dur="500"/>
                                        <p:tgtEl>
                                          <p:spTgt spid="260"/>
                                        </p:tgtEl>
                                      </p:cBhvr>
                                    </p:animEffect>
                                  </p:childTnLst>
                                </p:cTn>
                              </p:par>
                            </p:childTnLst>
                          </p:cTn>
                        </p:par>
                        <p:par>
                          <p:cTn id="79" fill="hold">
                            <p:stCondLst>
                              <p:cond delay="7500"/>
                            </p:stCondLst>
                            <p:childTnLst>
                              <p:par>
                                <p:cTn id="80" presetID="49" presetClass="entr" presetSubtype="0" decel="100000" fill="hold" nodeType="afterEffect">
                                  <p:stCondLst>
                                    <p:cond delay="0"/>
                                  </p:stCondLst>
                                  <p:childTnLst>
                                    <p:set>
                                      <p:cBhvr>
                                        <p:cTn id="81" dur="1" fill="hold">
                                          <p:stCondLst>
                                            <p:cond delay="0"/>
                                          </p:stCondLst>
                                        </p:cTn>
                                        <p:tgtEl>
                                          <p:spTgt spid="267"/>
                                        </p:tgtEl>
                                        <p:attrNameLst>
                                          <p:attrName>style.visibility</p:attrName>
                                        </p:attrNameLst>
                                      </p:cBhvr>
                                      <p:to>
                                        <p:strVal val="visible"/>
                                      </p:to>
                                    </p:set>
                                    <p:anim calcmode="lin" valueType="num">
                                      <p:cBhvr>
                                        <p:cTn id="82" dur="500" fill="hold"/>
                                        <p:tgtEl>
                                          <p:spTgt spid="267"/>
                                        </p:tgtEl>
                                        <p:attrNameLst>
                                          <p:attrName>ppt_w</p:attrName>
                                        </p:attrNameLst>
                                      </p:cBhvr>
                                      <p:tavLst>
                                        <p:tav tm="0">
                                          <p:val>
                                            <p:fltVal val="0"/>
                                          </p:val>
                                        </p:tav>
                                        <p:tav tm="100000">
                                          <p:val>
                                            <p:strVal val="#ppt_w"/>
                                          </p:val>
                                        </p:tav>
                                      </p:tavLst>
                                    </p:anim>
                                    <p:anim calcmode="lin" valueType="num">
                                      <p:cBhvr>
                                        <p:cTn id="83" dur="500" fill="hold"/>
                                        <p:tgtEl>
                                          <p:spTgt spid="267"/>
                                        </p:tgtEl>
                                        <p:attrNameLst>
                                          <p:attrName>ppt_h</p:attrName>
                                        </p:attrNameLst>
                                      </p:cBhvr>
                                      <p:tavLst>
                                        <p:tav tm="0">
                                          <p:val>
                                            <p:fltVal val="0"/>
                                          </p:val>
                                        </p:tav>
                                        <p:tav tm="100000">
                                          <p:val>
                                            <p:strVal val="#ppt_h"/>
                                          </p:val>
                                        </p:tav>
                                      </p:tavLst>
                                    </p:anim>
                                    <p:anim calcmode="lin" valueType="num">
                                      <p:cBhvr>
                                        <p:cTn id="84" dur="500" fill="hold"/>
                                        <p:tgtEl>
                                          <p:spTgt spid="267"/>
                                        </p:tgtEl>
                                        <p:attrNameLst>
                                          <p:attrName>style.rotation</p:attrName>
                                        </p:attrNameLst>
                                      </p:cBhvr>
                                      <p:tavLst>
                                        <p:tav tm="0">
                                          <p:val>
                                            <p:fltVal val="360"/>
                                          </p:val>
                                        </p:tav>
                                        <p:tav tm="100000">
                                          <p:val>
                                            <p:fltVal val="0"/>
                                          </p:val>
                                        </p:tav>
                                      </p:tavLst>
                                    </p:anim>
                                    <p:animEffect transition="in" filter="fade">
                                      <p:cBhvr>
                                        <p:cTn id="85" dur="500"/>
                                        <p:tgtEl>
                                          <p:spTgt spid="267"/>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264"/>
                                        </p:tgtEl>
                                        <p:attrNameLst>
                                          <p:attrName>style.visibility</p:attrName>
                                        </p:attrNameLst>
                                      </p:cBhvr>
                                      <p:to>
                                        <p:strVal val="visible"/>
                                      </p:to>
                                    </p:set>
                                    <p:animEffect transition="in" filter="wipe(up)">
                                      <p:cBhvr>
                                        <p:cTn id="89" dur="500"/>
                                        <p:tgtEl>
                                          <p:spTgt spid="264"/>
                                        </p:tgtEl>
                                      </p:cBhvr>
                                    </p:animEffect>
                                  </p:childTnLst>
                                </p:cTn>
                              </p:par>
                            </p:childTnLst>
                          </p:cTn>
                        </p:par>
                        <p:par>
                          <p:cTn id="90" fill="hold">
                            <p:stCondLst>
                              <p:cond delay="8500"/>
                            </p:stCondLst>
                            <p:childTnLst>
                              <p:par>
                                <p:cTn id="91" presetID="22" presetClass="entr" presetSubtype="1" fill="hold" grpId="0"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p:bldP spid="256" grpId="0"/>
      <p:bldP spid="257" grpId="0"/>
      <p:bldP spid="258" grpId="0"/>
      <p:bldP spid="259" grpId="0"/>
      <p:bldP spid="260" grpId="0"/>
      <p:bldP spid="261" grpId="0"/>
      <p:bldP spid="262" grpId="0"/>
      <p:bldP spid="263" grpId="0"/>
      <p:bldP spid="264" grpId="0"/>
      <p:bldP spid="265" grpId="0"/>
      <p:bldP spid="2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2214068" y="2456749"/>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4" name="TextBox 338"/>
          <p:cNvSpPr txBox="1">
            <a:spLocks noChangeArrowheads="1"/>
          </p:cNvSpPr>
          <p:nvPr/>
        </p:nvSpPr>
        <p:spPr bwMode="auto">
          <a:xfrm>
            <a:off x="2193080" y="2881701"/>
            <a:ext cx="12814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82%</a:t>
            </a:r>
          </a:p>
        </p:txBody>
      </p:sp>
      <p:sp>
        <p:nvSpPr>
          <p:cNvPr id="55" name="空心弧 54"/>
          <p:cNvSpPr/>
          <p:nvPr/>
        </p:nvSpPr>
        <p:spPr>
          <a:xfrm rot="19800000">
            <a:off x="2164201" y="2418172"/>
            <a:ext cx="1311043" cy="1311043"/>
          </a:xfrm>
          <a:prstGeom prst="blockArc">
            <a:avLst>
              <a:gd name="adj1" fmla="val 18153874"/>
              <a:gd name="adj2" fmla="val 14191435"/>
              <a:gd name="adj3" fmla="val 5402"/>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675617" y="2881701"/>
            <a:ext cx="962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43%</a:t>
            </a:r>
          </a:p>
        </p:txBody>
      </p:sp>
      <p:sp>
        <p:nvSpPr>
          <p:cNvPr id="57" name="椭圆 56"/>
          <p:cNvSpPr/>
          <p:nvPr/>
        </p:nvSpPr>
        <p:spPr>
          <a:xfrm>
            <a:off x="4549947" y="2418173"/>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8" name="空心弧 57"/>
          <p:cNvSpPr/>
          <p:nvPr/>
        </p:nvSpPr>
        <p:spPr>
          <a:xfrm rot="19800000">
            <a:off x="4505556" y="2391952"/>
            <a:ext cx="1311043" cy="1311043"/>
          </a:xfrm>
          <a:prstGeom prst="blockArc">
            <a:avLst>
              <a:gd name="adj1" fmla="val 18153874"/>
              <a:gd name="adj2" fmla="val 6208019"/>
              <a:gd name="adj3" fmla="val 5471"/>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861525" y="2453569"/>
            <a:ext cx="1184839"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0" name="TextBox 341"/>
          <p:cNvSpPr txBox="1">
            <a:spLocks noChangeArrowheads="1"/>
          </p:cNvSpPr>
          <p:nvPr/>
        </p:nvSpPr>
        <p:spPr bwMode="auto">
          <a:xfrm>
            <a:off x="6970867" y="2881701"/>
            <a:ext cx="962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25%</a:t>
            </a:r>
          </a:p>
        </p:txBody>
      </p:sp>
      <p:sp>
        <p:nvSpPr>
          <p:cNvPr id="61" name="空心弧 60"/>
          <p:cNvSpPr/>
          <p:nvPr/>
        </p:nvSpPr>
        <p:spPr>
          <a:xfrm rot="19800000">
            <a:off x="6772776" y="2417217"/>
            <a:ext cx="1311043" cy="1311043"/>
          </a:xfrm>
          <a:prstGeom prst="blockArc">
            <a:avLst>
              <a:gd name="adj1" fmla="val 18153874"/>
              <a:gd name="adj2" fmla="val 2391340"/>
              <a:gd name="adj3" fmla="val 5676"/>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129308" y="2460273"/>
            <a:ext cx="1184840"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3" name="TextBox 342"/>
          <p:cNvSpPr txBox="1">
            <a:spLocks noChangeArrowheads="1"/>
          </p:cNvSpPr>
          <p:nvPr/>
        </p:nvSpPr>
        <p:spPr bwMode="auto">
          <a:xfrm>
            <a:off x="9254454" y="2881701"/>
            <a:ext cx="963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10%</a:t>
            </a:r>
          </a:p>
        </p:txBody>
      </p:sp>
      <p:sp>
        <p:nvSpPr>
          <p:cNvPr id="64" name="空心弧 63"/>
          <p:cNvSpPr/>
          <p:nvPr/>
        </p:nvSpPr>
        <p:spPr>
          <a:xfrm rot="19800000">
            <a:off x="9039993" y="2421980"/>
            <a:ext cx="1311043" cy="1311043"/>
          </a:xfrm>
          <a:prstGeom prst="blockArc">
            <a:avLst>
              <a:gd name="adj1" fmla="val 18153874"/>
              <a:gd name="adj2" fmla="val 21071673"/>
              <a:gd name="adj3" fmla="val 5367"/>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a:grpSpLocks/>
          </p:cNvGrpSpPr>
          <p:nvPr/>
        </p:nvGrpSpPr>
        <p:grpSpPr bwMode="auto">
          <a:xfrm>
            <a:off x="1686502" y="39787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6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68" name="组合 67"/>
          <p:cNvGrpSpPr>
            <a:grpSpLocks/>
          </p:cNvGrpSpPr>
          <p:nvPr/>
        </p:nvGrpSpPr>
        <p:grpSpPr bwMode="auto">
          <a:xfrm>
            <a:off x="3996566" y="39787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1" name="组合 70"/>
          <p:cNvGrpSpPr>
            <a:grpSpLocks/>
          </p:cNvGrpSpPr>
          <p:nvPr/>
        </p:nvGrpSpPr>
        <p:grpSpPr bwMode="auto">
          <a:xfrm>
            <a:off x="6306630" y="39787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3"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4" name="组合 73"/>
          <p:cNvGrpSpPr>
            <a:grpSpLocks/>
          </p:cNvGrpSpPr>
          <p:nvPr/>
        </p:nvGrpSpPr>
        <p:grpSpPr bwMode="auto">
          <a:xfrm>
            <a:off x="8616693" y="39787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6"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46" name="组合 45"/>
          <p:cNvGrpSpPr/>
          <p:nvPr/>
        </p:nvGrpSpPr>
        <p:grpSpPr>
          <a:xfrm>
            <a:off x="3320458" y="333481"/>
            <a:ext cx="5572519" cy="790421"/>
            <a:chOff x="1679798" y="438128"/>
            <a:chExt cx="5572519" cy="790421"/>
          </a:xfrm>
        </p:grpSpPr>
        <p:sp>
          <p:nvSpPr>
            <p:cNvPr id="47" name="文本框 4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8" name="文本框 4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33889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21" presetClass="entr" presetSubtype="1" fill="hold" grpId="0" nodeType="withEffect">
                                  <p:stCondLst>
                                    <p:cond delay="1100"/>
                                  </p:stCondLst>
                                  <p:childTnLst>
                                    <p:set>
                                      <p:cBhvr>
                                        <p:cTn id="9" dur="1" fill="hold">
                                          <p:stCondLst>
                                            <p:cond delay="0"/>
                                          </p:stCondLst>
                                        </p:cTn>
                                        <p:tgtEl>
                                          <p:spTgt spid="55"/>
                                        </p:tgtEl>
                                        <p:attrNameLst>
                                          <p:attrName>style.visibility</p:attrName>
                                        </p:attrNameLst>
                                      </p:cBhvr>
                                      <p:to>
                                        <p:strVal val="visible"/>
                                      </p:to>
                                    </p:set>
                                    <p:animEffect transition="in" filter="wheel(1)">
                                      <p:cBhvr>
                                        <p:cTn id="10" dur="1000"/>
                                        <p:tgtEl>
                                          <p:spTgt spid="55"/>
                                        </p:tgtEl>
                                      </p:cBhvr>
                                    </p:animEffect>
                                  </p:childTnLst>
                                </p:cTn>
                              </p:par>
                              <p:par>
                                <p:cTn id="11" presetID="23" presetClass="entr" presetSubtype="16" fill="hold" grpId="0" nodeType="withEffect">
                                  <p:stCondLst>
                                    <p:cond delay="160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16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1" fill="hold" grpId="0" nodeType="withEffect">
                                  <p:stCondLst>
                                    <p:cond delay="170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750"/>
                                        <p:tgtEl>
                                          <p:spTgt spid="58"/>
                                        </p:tgtEl>
                                      </p:cBhvr>
                                    </p:animEffect>
                                  </p:childTnLst>
                                </p:cTn>
                              </p:par>
                              <p:par>
                                <p:cTn id="21" presetID="23" presetClass="entr" presetSubtype="16" fill="hold" grpId="0" nodeType="withEffect">
                                  <p:stCondLst>
                                    <p:cond delay="210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210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22" presetClass="entr" presetSubtype="1" fill="hold" grpId="0" nodeType="withEffect">
                                  <p:stCondLst>
                                    <p:cond delay="2300"/>
                                  </p:stCondLst>
                                  <p:childTnLst>
                                    <p:set>
                                      <p:cBhvr>
                                        <p:cTn id="29" dur="1" fill="hold">
                                          <p:stCondLst>
                                            <p:cond delay="0"/>
                                          </p:stCondLst>
                                        </p:cTn>
                                        <p:tgtEl>
                                          <p:spTgt spid="61"/>
                                        </p:tgtEl>
                                        <p:attrNameLst>
                                          <p:attrName>style.visibility</p:attrName>
                                        </p:attrNameLst>
                                      </p:cBhvr>
                                      <p:to>
                                        <p:strVal val="visible"/>
                                      </p:to>
                                    </p:set>
                                    <p:animEffect transition="in" filter="wipe(up)">
                                      <p:cBhvr>
                                        <p:cTn id="30" dur="500"/>
                                        <p:tgtEl>
                                          <p:spTgt spid="61"/>
                                        </p:tgtEl>
                                      </p:cBhvr>
                                    </p:animEffect>
                                  </p:childTnLst>
                                </p:cTn>
                              </p:par>
                              <p:par>
                                <p:cTn id="31" presetID="23" presetClass="entr" presetSubtype="16" fill="hold" grpId="0" nodeType="withEffect">
                                  <p:stCondLst>
                                    <p:cond delay="26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26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250"/>
                                        <p:tgtEl>
                                          <p:spTgt spid="64"/>
                                        </p:tgtEl>
                                      </p:cBhvr>
                                    </p:animEffect>
                                  </p:childTnLst>
                                </p:cTn>
                              </p:par>
                              <p:par>
                                <p:cTn id="41" presetID="23" presetClass="entr" presetSubtype="16" fill="hold" grpId="0" nodeType="withEffect">
                                  <p:stCondLst>
                                    <p:cond delay="31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childTnLst>
                                </p:cTn>
                              </p:par>
                            </p:childTnLst>
                          </p:cTn>
                        </p:par>
                        <p:par>
                          <p:cTn id="45" fill="hold">
                            <p:stCondLst>
                              <p:cond delay="3600"/>
                            </p:stCondLst>
                            <p:childTnLst>
                              <p:par>
                                <p:cTn id="46" presetID="2" presetClass="entr" presetSubtype="4" decel="100000"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ppt_x"/>
                                          </p:val>
                                        </p:tav>
                                        <p:tav tm="100000">
                                          <p:val>
                                            <p:strVal val="#ppt_x"/>
                                          </p:val>
                                        </p:tav>
                                      </p:tavLst>
                                    </p:anim>
                                    <p:anim calcmode="lin" valueType="num">
                                      <p:cBhvr additive="base">
                                        <p:cTn id="49" dur="5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ppt_x"/>
                                          </p:val>
                                        </p:tav>
                                        <p:tav tm="100000">
                                          <p:val>
                                            <p:strVal val="#ppt_x"/>
                                          </p:val>
                                        </p:tav>
                                      </p:tavLst>
                                    </p:anim>
                                    <p:anim calcmode="lin" valueType="num">
                                      <p:cBhvr additive="base">
                                        <p:cTn id="53" dur="500" fill="hold"/>
                                        <p:tgtEl>
                                          <p:spTgt spid="68"/>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ppt_x"/>
                                          </p:val>
                                        </p:tav>
                                        <p:tav tm="100000">
                                          <p:val>
                                            <p:strVal val="#ppt_x"/>
                                          </p:val>
                                        </p:tav>
                                      </p:tavLst>
                                    </p:anim>
                                    <p:anim calcmode="lin" valueType="num">
                                      <p:cBhvr additive="base">
                                        <p:cTn id="57" dur="500" fill="hold"/>
                                        <p:tgtEl>
                                          <p:spTgt spid="71"/>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500" fill="hold"/>
                                        <p:tgtEl>
                                          <p:spTgt spid="74"/>
                                        </p:tgtEl>
                                        <p:attrNameLst>
                                          <p:attrName>ppt_x</p:attrName>
                                        </p:attrNameLst>
                                      </p:cBhvr>
                                      <p:tavLst>
                                        <p:tav tm="0">
                                          <p:val>
                                            <p:strVal val="#ppt_x"/>
                                          </p:val>
                                        </p:tav>
                                        <p:tav tm="100000">
                                          <p:val>
                                            <p:strVal val="#ppt_x"/>
                                          </p:val>
                                        </p:tav>
                                      </p:tavLst>
                                    </p:anim>
                                    <p:anim calcmode="lin" valueType="num">
                                      <p:cBhvr additive="base">
                                        <p:cTn id="6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91" y="0"/>
            <a:ext cx="6209309" cy="6858000"/>
          </a:xfrm>
          <a:prstGeom prst="rect">
            <a:avLst/>
          </a:prstGeom>
        </p:spPr>
      </p:pic>
      <p:sp>
        <p:nvSpPr>
          <p:cNvPr id="4" name="文本框 3"/>
          <p:cNvSpPr txBox="1"/>
          <p:nvPr/>
        </p:nvSpPr>
        <p:spPr>
          <a:xfrm>
            <a:off x="1234908" y="2959588"/>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smtClean="0">
                <a:solidFill>
                  <a:schemeClr val="tx1">
                    <a:lumMod val="75000"/>
                    <a:lumOff val="25000"/>
                  </a:schemeClr>
                </a:solidFill>
              </a:rPr>
              <a:t>感谢您的观看</a:t>
            </a:r>
            <a:endParaRPr lang="zh-CN" altLang="en-US" sz="4000" b="1" dirty="0">
              <a:solidFill>
                <a:schemeClr val="tx1">
                  <a:lumMod val="75000"/>
                  <a:lumOff val="25000"/>
                </a:schemeClr>
              </a:solidFill>
            </a:endParaRPr>
          </a:p>
        </p:txBody>
      </p:sp>
      <p:sp>
        <p:nvSpPr>
          <p:cNvPr id="5" name="文本框 4"/>
          <p:cNvSpPr txBox="1"/>
          <p:nvPr/>
        </p:nvSpPr>
        <p:spPr>
          <a:xfrm>
            <a:off x="1203158" y="1846977"/>
            <a:ext cx="2339102"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chemeClr val="accent1"/>
                </a:solidFill>
                <a:effectLst/>
                <a:uLnTx/>
                <a:uFillTx/>
                <a:latin typeface="Arial"/>
                <a:ea typeface="微软雅黑"/>
                <a:cs typeface="+mn-cs"/>
              </a:rPr>
              <a:t>201X</a:t>
            </a:r>
            <a:endParaRPr kumimoji="0" lang="zh-CN" altLang="en-US" sz="7200" b="1" i="0" u="none" strike="noStrike" kern="1200" cap="none" spc="0" normalizeH="0" baseline="0" noProof="0" dirty="0">
              <a:ln>
                <a:noFill/>
              </a:ln>
              <a:solidFill>
                <a:schemeClr val="accent1"/>
              </a:solidFill>
              <a:effectLst/>
              <a:uLnTx/>
              <a:uFillTx/>
              <a:latin typeface="Arial"/>
              <a:ea typeface="微软雅黑"/>
              <a:cs typeface="+mn-cs"/>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6850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多边形"/>
</p:tagLst>
</file>

<file path=ppt/theme/theme1.xml><?xml version="1.0" encoding="utf-8"?>
<a:theme xmlns:a="http://schemas.openxmlformats.org/drawingml/2006/main" name="第一PPT，www.1ppt.com">
  <a:themeElements>
    <a:clrScheme name="自定义 179">
      <a:dk1>
        <a:srgbClr val="000000"/>
      </a:dk1>
      <a:lt1>
        <a:srgbClr val="FFFFFF"/>
      </a:lt1>
      <a:dk2>
        <a:srgbClr val="778495"/>
      </a:dk2>
      <a:lt2>
        <a:srgbClr val="F0F0F0"/>
      </a:lt2>
      <a:accent1>
        <a:srgbClr val="CE1126"/>
      </a:accent1>
      <a:accent2>
        <a:srgbClr val="CE1126"/>
      </a:accent2>
      <a:accent3>
        <a:srgbClr val="CE1126"/>
      </a:accent3>
      <a:accent4>
        <a:srgbClr val="CE1126"/>
      </a:accent4>
      <a:accent5>
        <a:srgbClr val="CE1126"/>
      </a:accent5>
      <a:accent6>
        <a:srgbClr val="CE1126"/>
      </a:accent6>
      <a:hlink>
        <a:srgbClr val="0085C3"/>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145</TotalTime>
  <Words>2184</Words>
  <Application>Microsoft Office PowerPoint</Application>
  <PresentationFormat>宽屏</PresentationFormat>
  <Paragraphs>304</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Helvetica Light</vt:lpstr>
      <vt:lpstr>Hiragino Sans GB W3</vt:lpstr>
      <vt:lpstr>News Gothic MT</vt:lpstr>
      <vt:lpstr>等线</vt:lpstr>
      <vt:lpstr>方正正纤黑简体</vt:lpstr>
      <vt:lpstr>华文黑体</vt:lpstr>
      <vt:lpstr>华文细黑</vt:lpstr>
      <vt:lpstr>时尚中黑简体</vt:lpstr>
      <vt:lpstr>宋体</vt:lpstr>
      <vt:lpstr>微软雅黑</vt:lpstr>
      <vt:lpstr>造字工房力黑（非商用）常规体</vt:lpstr>
      <vt:lpstr>Agency FB</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红色多边形</dc:title>
  <dc:creator>第一PPT</dc:creator>
  <cp:keywords>www.1ppt.com</cp:keywords>
  <dc:description>www.1ppt.com</dc:description>
  <cp:lastModifiedBy>faith123</cp:lastModifiedBy>
  <cp:revision>24</cp:revision>
  <dcterms:created xsi:type="dcterms:W3CDTF">2017-09-19T03:01:22Z</dcterms:created>
  <dcterms:modified xsi:type="dcterms:W3CDTF">2019-09-07T06:24:35Z</dcterms:modified>
</cp:coreProperties>
</file>