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
  </p:notesMasterIdLst>
  <p:sldIdLst>
    <p:sldId id="256" r:id="rId3"/>
    <p:sldId id="257" r:id="rId5"/>
    <p:sldId id="258" r:id="rId6"/>
    <p:sldId id="262" r:id="rId7"/>
    <p:sldId id="263" r:id="rId8"/>
    <p:sldId id="264" r:id="rId9"/>
    <p:sldId id="265" r:id="rId10"/>
    <p:sldId id="266" r:id="rId11"/>
    <p:sldId id="259" r:id="rId12"/>
    <p:sldId id="267" r:id="rId13"/>
    <p:sldId id="260" r:id="rId14"/>
    <p:sldId id="268" r:id="rId15"/>
    <p:sldId id="269" r:id="rId16"/>
    <p:sldId id="270" r:id="rId17"/>
    <p:sldId id="273" r:id="rId18"/>
    <p:sldId id="274" r:id="rId19"/>
    <p:sldId id="261" r:id="rId20"/>
    <p:sldId id="275" r:id="rId21"/>
    <p:sldId id="276" r:id="rId22"/>
    <p:sldId id="278" r:id="rId23"/>
    <p:sldId id="279" r:id="rId24"/>
    <p:sldId id="277" r:id="rId25"/>
    <p:sldId id="280" r:id="rId26"/>
    <p:sldId id="272" r:id="rId27"/>
  </p:sldIdLst>
  <p:sldSz cx="12192000" cy="6858000"/>
  <p:notesSz cx="6858000" cy="9144000"/>
  <p:embeddedFontLst>
    <p:embeddedFont>
      <p:font typeface="华文隶书" panose="02010800040101010101" charset="-122"/>
      <p:regular r:id="rId31"/>
    </p:embeddedFont>
    <p:embeddedFont>
      <p:font typeface="Book Antiqua" panose="02040602050305030304" charset="0"/>
      <p:regular r:id="rId32"/>
      <p:bold r:id="rId33"/>
      <p:italic r:id="rId34"/>
      <p:boldItalic r:id="rId35"/>
    </p:embeddedFont>
    <p:embeddedFont>
      <p:font typeface="隶书" panose="02010509060101010101" pitchFamily="49" charset="-122"/>
      <p:regular r:id="rId36"/>
    </p:embeddedFont>
    <p:embeddedFont>
      <p:font typeface="微软雅黑" panose="020B0503020204020204" charset="-122"/>
      <p:regular r:id="rId37"/>
    </p:embeddedFont>
    <p:embeddedFont>
      <p:font typeface="华文新魏" panose="02010800040101010101" pitchFamily="2" charset="-122"/>
      <p:regular r:id="rId38"/>
    </p:embeddedFont>
    <p:embeddedFont>
      <p:font typeface="等线 Light" panose="02010600030101010101" charset="-122"/>
      <p:regular r:id="rId39"/>
    </p:embeddedFont>
    <p:embeddedFont>
      <p:font typeface="等线" panose="02010600030101010101" charset="-122"/>
      <p:regular r:id="rId40"/>
    </p:embeddedFont>
    <p:embeddedFont>
      <p:font typeface="华文宋体" panose="02010600040101010101" charset="-122"/>
      <p:regular r:id="rId41"/>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DBB0"/>
    <a:srgbClr val="EAD091"/>
    <a:srgbClr val="E96A4F"/>
    <a:srgbClr val="E95E4A"/>
    <a:srgbClr val="BE32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62" autoAdjust="0"/>
    <p:restoredTop sz="94629"/>
  </p:normalViewPr>
  <p:slideViewPr>
    <p:cSldViewPr snapToGrid="0" snapToObjects="1">
      <p:cViewPr varScale="1">
        <p:scale>
          <a:sx n="47" d="100"/>
          <a:sy n="47" d="100"/>
        </p:scale>
        <p:origin x="714"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1" Type="http://schemas.openxmlformats.org/officeDocument/2006/relationships/font" Target="fonts/font11.fntdata"/><Relationship Id="rId40" Type="http://schemas.openxmlformats.org/officeDocument/2006/relationships/font" Target="fonts/font10.fntdata"/><Relationship Id="rId4" Type="http://schemas.openxmlformats.org/officeDocument/2006/relationships/notesMaster" Target="notesMasters/notesMaster1.xml"/><Relationship Id="rId39" Type="http://schemas.openxmlformats.org/officeDocument/2006/relationships/font" Target="fonts/font9.fntdata"/><Relationship Id="rId38" Type="http://schemas.openxmlformats.org/officeDocument/2006/relationships/font" Target="fonts/font8.fntdata"/><Relationship Id="rId37" Type="http://schemas.openxmlformats.org/officeDocument/2006/relationships/font" Target="fonts/font7.fntdata"/><Relationship Id="rId36" Type="http://schemas.openxmlformats.org/officeDocument/2006/relationships/font" Target="fonts/font6.fntdata"/><Relationship Id="rId35" Type="http://schemas.openxmlformats.org/officeDocument/2006/relationships/font" Target="fonts/font5.fntdata"/><Relationship Id="rId34" Type="http://schemas.openxmlformats.org/officeDocument/2006/relationships/font" Target="fonts/font4.fntdata"/><Relationship Id="rId33" Type="http://schemas.openxmlformats.org/officeDocument/2006/relationships/font" Target="fonts/font3.fntdata"/><Relationship Id="rId32" Type="http://schemas.openxmlformats.org/officeDocument/2006/relationships/font" Target="fonts/font2.fntdata"/><Relationship Id="rId31" Type="http://schemas.openxmlformats.org/officeDocument/2006/relationships/font" Target="fonts/font1.fntdata"/><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4CCD1D-D4D1-9544-9120-9DCA4B96137C}"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smtClean="0"/>
              <a:t>单击此处编辑母版文本样式</a:t>
            </a:r>
            <a:endParaRPr kumimoji="1" lang="zh-CN" altLang="en-US" smtClean="0"/>
          </a:p>
          <a:p>
            <a:pPr lvl="1"/>
            <a:r>
              <a:rPr kumimoji="1" lang="zh-CN" altLang="en-US" smtClean="0"/>
              <a:t>二级</a:t>
            </a:r>
            <a:endParaRPr kumimoji="1" lang="zh-CN" altLang="en-US" smtClean="0"/>
          </a:p>
          <a:p>
            <a:pPr lvl="2"/>
            <a:r>
              <a:rPr kumimoji="1" lang="zh-CN" altLang="en-US" smtClean="0"/>
              <a:t>三级</a:t>
            </a:r>
            <a:endParaRPr kumimoji="1" lang="zh-CN" altLang="en-US" smtClean="0"/>
          </a:p>
          <a:p>
            <a:pPr lvl="3"/>
            <a:r>
              <a:rPr kumimoji="1" lang="zh-CN" altLang="en-US" smtClean="0"/>
              <a:t>四级</a:t>
            </a:r>
            <a:endParaRPr kumimoji="1" lang="zh-CN" altLang="en-US" smtClean="0"/>
          </a:p>
          <a:p>
            <a:pPr lvl="4"/>
            <a:r>
              <a:rPr kumimoji="1" lang="zh-CN" altLang="en-US" smtClean="0"/>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1E0E8C-4A89-1B4B-8187-91AF0B1C4010}"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1E0E8C-4A89-1B4B-8187-91AF0B1C4010}"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smtClean="0"/>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smtClean="0"/>
              <a:t>单击此处编辑母版副标题样式</a:t>
            </a:r>
            <a:endParaRPr kumimoji="1" lang="zh-CN" altLang="en-US"/>
          </a:p>
        </p:txBody>
      </p:sp>
      <p:sp>
        <p:nvSpPr>
          <p:cNvPr id="4" name="日期占位符 3"/>
          <p:cNvSpPr>
            <a:spLocks noGrp="1"/>
          </p:cNvSpPr>
          <p:nvPr>
            <p:ph type="dt" sz="half" idx="10"/>
          </p:nvPr>
        </p:nvSpPr>
        <p:spPr/>
        <p:txBody>
          <a:bodyPr/>
          <a:lstStyle/>
          <a:p>
            <a:fld id="{429F872C-440E-6540-9F10-2F31E1630A1F}"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049064AB-6B15-A84F-A4A4-080CB32636A9}" type="slidenum">
              <a:rPr kumimoji="1" lang="zh-CN" altLang="en-US" smtClean="0"/>
            </a:fld>
            <a:endParaRPr kumimoji="1" lang="zh-CN" altLang="en-US"/>
          </a:p>
        </p:txBody>
      </p:sp>
    </p:spTree>
  </p:cSld>
  <p:clrMapOvr>
    <a:masterClrMapping/>
  </p:clrMapOvr>
  <p:transition spd="slow" advClick="0" advTm="2000">
    <p:wip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smtClean="0"/>
              <a:t>单击此处编辑母版文本样式</a:t>
            </a:r>
            <a:endParaRPr kumimoji="1" lang="zh-CN" altLang="en-US" smtClean="0"/>
          </a:p>
          <a:p>
            <a:pPr lvl="1"/>
            <a:r>
              <a:rPr kumimoji="1" lang="zh-CN" altLang="en-US" smtClean="0"/>
              <a:t>二级</a:t>
            </a:r>
            <a:endParaRPr kumimoji="1" lang="zh-CN" altLang="en-US" smtClean="0"/>
          </a:p>
          <a:p>
            <a:pPr lvl="2"/>
            <a:r>
              <a:rPr kumimoji="1" lang="zh-CN" altLang="en-US" smtClean="0"/>
              <a:t>三级</a:t>
            </a:r>
            <a:endParaRPr kumimoji="1" lang="zh-CN" altLang="en-US" smtClean="0"/>
          </a:p>
          <a:p>
            <a:pPr lvl="3"/>
            <a:r>
              <a:rPr kumimoji="1" lang="zh-CN" altLang="en-US" smtClean="0"/>
              <a:t>四级</a:t>
            </a:r>
            <a:endParaRPr kumimoji="1" lang="zh-CN" altLang="en-US" smtClean="0"/>
          </a:p>
          <a:p>
            <a:pPr lvl="4"/>
            <a:r>
              <a:rPr kumimoji="1" lang="zh-CN" altLang="en-US" smtClean="0"/>
              <a:t>五级</a:t>
            </a:r>
            <a:endParaRPr kumimoji="1" lang="zh-CN" altLang="en-US"/>
          </a:p>
        </p:txBody>
      </p:sp>
      <p:sp>
        <p:nvSpPr>
          <p:cNvPr id="4" name="日期占位符 3"/>
          <p:cNvSpPr>
            <a:spLocks noGrp="1"/>
          </p:cNvSpPr>
          <p:nvPr>
            <p:ph type="dt" sz="half" idx="10"/>
          </p:nvPr>
        </p:nvSpPr>
        <p:spPr/>
        <p:txBody>
          <a:bodyPr/>
          <a:lstStyle/>
          <a:p>
            <a:fld id="{429F872C-440E-6540-9F10-2F31E1630A1F}"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049064AB-6B15-A84F-A4A4-080CB32636A9}" type="slidenum">
              <a:rPr kumimoji="1" lang="zh-CN" altLang="en-US" smtClean="0"/>
            </a:fld>
            <a:endParaRPr kumimoji="1" lang="zh-CN" altLang="en-US"/>
          </a:p>
        </p:txBody>
      </p:sp>
    </p:spTree>
  </p:cSld>
  <p:clrMapOvr>
    <a:masterClrMapping/>
  </p:clrMapOvr>
  <p:transition spd="slow" advClick="0" advTm="2000">
    <p:wip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smtClean="0"/>
              <a:t>单击此处编辑母版文本样式</a:t>
            </a:r>
            <a:endParaRPr kumimoji="1" lang="zh-CN" altLang="en-US" smtClean="0"/>
          </a:p>
        </p:txBody>
      </p:sp>
      <p:sp>
        <p:nvSpPr>
          <p:cNvPr id="4" name="日期占位符 3"/>
          <p:cNvSpPr>
            <a:spLocks noGrp="1"/>
          </p:cNvSpPr>
          <p:nvPr>
            <p:ph type="dt" sz="half" idx="10"/>
          </p:nvPr>
        </p:nvSpPr>
        <p:spPr/>
        <p:txBody>
          <a:bodyPr/>
          <a:lstStyle/>
          <a:p>
            <a:fld id="{429F872C-440E-6540-9F10-2F31E1630A1F}"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049064AB-6B15-A84F-A4A4-080CB32636A9}" type="slidenum">
              <a:rPr kumimoji="1" lang="zh-CN" altLang="en-US" smtClean="0"/>
            </a:fld>
            <a:endParaRPr kumimoji="1" lang="zh-CN" altLang="en-US"/>
          </a:p>
        </p:txBody>
      </p:sp>
    </p:spTree>
  </p:cSld>
  <p:clrMapOvr>
    <a:masterClrMapping/>
  </p:clrMapOvr>
  <p:transition spd="slow" advClick="0" advTm="2000">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smtClean="0"/>
              <a:t>单击此处编辑母版文本样式</a:t>
            </a:r>
            <a:endParaRPr kumimoji="1" lang="zh-CN" altLang="en-US" smtClean="0"/>
          </a:p>
          <a:p>
            <a:pPr lvl="1"/>
            <a:r>
              <a:rPr kumimoji="1" lang="zh-CN" altLang="en-US" smtClean="0"/>
              <a:t>二级</a:t>
            </a:r>
            <a:endParaRPr kumimoji="1" lang="zh-CN" altLang="en-US" smtClean="0"/>
          </a:p>
          <a:p>
            <a:pPr lvl="2"/>
            <a:r>
              <a:rPr kumimoji="1" lang="zh-CN" altLang="en-US" smtClean="0"/>
              <a:t>三级</a:t>
            </a:r>
            <a:endParaRPr kumimoji="1" lang="zh-CN" altLang="en-US" smtClean="0"/>
          </a:p>
          <a:p>
            <a:pPr lvl="3"/>
            <a:r>
              <a:rPr kumimoji="1" lang="zh-CN" altLang="en-US" smtClean="0"/>
              <a:t>四级</a:t>
            </a:r>
            <a:endParaRPr kumimoji="1" lang="zh-CN" altLang="en-US" smtClean="0"/>
          </a:p>
          <a:p>
            <a:pPr lvl="4"/>
            <a:r>
              <a:rPr kumimoji="1" lang="zh-CN" altLang="en-US" smtClean="0"/>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smtClean="0"/>
              <a:t>单击此处编辑母版文本样式</a:t>
            </a:r>
            <a:endParaRPr kumimoji="1" lang="zh-CN" altLang="en-US" smtClean="0"/>
          </a:p>
          <a:p>
            <a:pPr lvl="1"/>
            <a:r>
              <a:rPr kumimoji="1" lang="zh-CN" altLang="en-US" smtClean="0"/>
              <a:t>二级</a:t>
            </a:r>
            <a:endParaRPr kumimoji="1" lang="zh-CN" altLang="en-US" smtClean="0"/>
          </a:p>
          <a:p>
            <a:pPr lvl="2"/>
            <a:r>
              <a:rPr kumimoji="1" lang="zh-CN" altLang="en-US" smtClean="0"/>
              <a:t>三级</a:t>
            </a:r>
            <a:endParaRPr kumimoji="1" lang="zh-CN" altLang="en-US" smtClean="0"/>
          </a:p>
          <a:p>
            <a:pPr lvl="3"/>
            <a:r>
              <a:rPr kumimoji="1" lang="zh-CN" altLang="en-US" smtClean="0"/>
              <a:t>四级</a:t>
            </a:r>
            <a:endParaRPr kumimoji="1" lang="zh-CN" altLang="en-US" smtClean="0"/>
          </a:p>
          <a:p>
            <a:pPr lvl="4"/>
            <a:r>
              <a:rPr kumimoji="1" lang="zh-CN" altLang="en-US" smtClean="0"/>
              <a:t>五级</a:t>
            </a:r>
            <a:endParaRPr kumimoji="1" lang="zh-CN" altLang="en-US"/>
          </a:p>
        </p:txBody>
      </p:sp>
      <p:sp>
        <p:nvSpPr>
          <p:cNvPr id="5" name="日期占位符 4"/>
          <p:cNvSpPr>
            <a:spLocks noGrp="1"/>
          </p:cNvSpPr>
          <p:nvPr>
            <p:ph type="dt" sz="half" idx="10"/>
          </p:nvPr>
        </p:nvSpPr>
        <p:spPr/>
        <p:txBody>
          <a:bodyPr/>
          <a:lstStyle/>
          <a:p>
            <a:fld id="{429F872C-440E-6540-9F10-2F31E1630A1F}"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049064AB-6B15-A84F-A4A4-080CB32636A9}" type="slidenum">
              <a:rPr kumimoji="1" lang="zh-CN" altLang="en-US" smtClean="0"/>
            </a:fld>
            <a:endParaRPr kumimoji="1" lang="zh-CN" altLang="en-US"/>
          </a:p>
        </p:txBody>
      </p:sp>
    </p:spTree>
  </p:cSld>
  <p:clrMapOvr>
    <a:masterClrMapping/>
  </p:clrMapOvr>
  <p:transition spd="slow" advClick="0" advTm="2000">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smtClean="0"/>
              <a:t>单击此处编辑母版文本样式</a:t>
            </a:r>
            <a:endParaRPr kumimoji="1"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smtClean="0"/>
              <a:t>单击此处编辑母版文本样式</a:t>
            </a:r>
            <a:endParaRPr kumimoji="1" lang="zh-CN" altLang="en-US" smtClean="0"/>
          </a:p>
          <a:p>
            <a:pPr lvl="1"/>
            <a:r>
              <a:rPr kumimoji="1" lang="zh-CN" altLang="en-US" smtClean="0"/>
              <a:t>二级</a:t>
            </a:r>
            <a:endParaRPr kumimoji="1" lang="zh-CN" altLang="en-US" smtClean="0"/>
          </a:p>
          <a:p>
            <a:pPr lvl="2"/>
            <a:r>
              <a:rPr kumimoji="1" lang="zh-CN" altLang="en-US" smtClean="0"/>
              <a:t>三级</a:t>
            </a:r>
            <a:endParaRPr kumimoji="1" lang="zh-CN" altLang="en-US" smtClean="0"/>
          </a:p>
          <a:p>
            <a:pPr lvl="3"/>
            <a:r>
              <a:rPr kumimoji="1" lang="zh-CN" altLang="en-US" smtClean="0"/>
              <a:t>四级</a:t>
            </a:r>
            <a:endParaRPr kumimoji="1" lang="zh-CN" altLang="en-US" smtClean="0"/>
          </a:p>
          <a:p>
            <a:pPr lvl="4"/>
            <a:r>
              <a:rPr kumimoji="1" lang="zh-CN" altLang="en-US" smtClean="0"/>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smtClean="0"/>
              <a:t>单击此处编辑母版文本样式</a:t>
            </a:r>
            <a:endParaRPr kumimoji="1"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smtClean="0"/>
              <a:t>单击此处编辑母版文本样式</a:t>
            </a:r>
            <a:endParaRPr kumimoji="1" lang="zh-CN" altLang="en-US" smtClean="0"/>
          </a:p>
          <a:p>
            <a:pPr lvl="1"/>
            <a:r>
              <a:rPr kumimoji="1" lang="zh-CN" altLang="en-US" smtClean="0"/>
              <a:t>二级</a:t>
            </a:r>
            <a:endParaRPr kumimoji="1" lang="zh-CN" altLang="en-US" smtClean="0"/>
          </a:p>
          <a:p>
            <a:pPr lvl="2"/>
            <a:r>
              <a:rPr kumimoji="1" lang="zh-CN" altLang="en-US" smtClean="0"/>
              <a:t>三级</a:t>
            </a:r>
            <a:endParaRPr kumimoji="1" lang="zh-CN" altLang="en-US" smtClean="0"/>
          </a:p>
          <a:p>
            <a:pPr lvl="3"/>
            <a:r>
              <a:rPr kumimoji="1" lang="zh-CN" altLang="en-US" smtClean="0"/>
              <a:t>四级</a:t>
            </a:r>
            <a:endParaRPr kumimoji="1" lang="zh-CN" altLang="en-US" smtClean="0"/>
          </a:p>
          <a:p>
            <a:pPr lvl="4"/>
            <a:r>
              <a:rPr kumimoji="1" lang="zh-CN" altLang="en-US" smtClean="0"/>
              <a:t>五级</a:t>
            </a:r>
            <a:endParaRPr kumimoji="1" lang="zh-CN" altLang="en-US"/>
          </a:p>
        </p:txBody>
      </p:sp>
      <p:sp>
        <p:nvSpPr>
          <p:cNvPr id="7" name="日期占位符 6"/>
          <p:cNvSpPr>
            <a:spLocks noGrp="1"/>
          </p:cNvSpPr>
          <p:nvPr>
            <p:ph type="dt" sz="half" idx="10"/>
          </p:nvPr>
        </p:nvSpPr>
        <p:spPr/>
        <p:txBody>
          <a:bodyPr/>
          <a:lstStyle/>
          <a:p>
            <a:fld id="{429F872C-440E-6540-9F10-2F31E1630A1F}"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049064AB-6B15-A84F-A4A4-080CB32636A9}" type="slidenum">
              <a:rPr kumimoji="1" lang="zh-CN" altLang="en-US" smtClean="0"/>
            </a:fld>
            <a:endParaRPr kumimoji="1" lang="zh-CN" altLang="en-US"/>
          </a:p>
        </p:txBody>
      </p:sp>
    </p:spTree>
  </p:cSld>
  <p:clrMapOvr>
    <a:masterClrMapping/>
  </p:clrMapOvr>
  <p:transition spd="slow" advClick="0" advTm="2000">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日期占位符 2"/>
          <p:cNvSpPr>
            <a:spLocks noGrp="1"/>
          </p:cNvSpPr>
          <p:nvPr>
            <p:ph type="dt" sz="half" idx="10"/>
          </p:nvPr>
        </p:nvSpPr>
        <p:spPr/>
        <p:txBody>
          <a:bodyPr/>
          <a:lstStyle/>
          <a:p>
            <a:fld id="{429F872C-440E-6540-9F10-2F31E1630A1F}"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049064AB-6B15-A84F-A4A4-080CB32636A9}" type="slidenum">
              <a:rPr kumimoji="1" lang="zh-CN" altLang="en-US" smtClean="0"/>
            </a:fld>
            <a:endParaRPr kumimoji="1" lang="zh-CN" altLang="en-US"/>
          </a:p>
        </p:txBody>
      </p:sp>
    </p:spTree>
  </p:cSld>
  <p:clrMapOvr>
    <a:masterClrMapping/>
  </p:clrMapOvr>
  <p:transition spd="slow" advClick="0" advTm="2000">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29F872C-440E-6540-9F10-2F31E1630A1F}"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049064AB-6B15-A84F-A4A4-080CB32636A9}" type="slidenum">
              <a:rPr kumimoji="1" lang="zh-CN" altLang="en-US" smtClean="0"/>
            </a:fld>
            <a:endParaRPr kumimoji="1" lang="zh-CN" altLang="en-US"/>
          </a:p>
        </p:txBody>
      </p:sp>
    </p:spTree>
  </p:cSld>
  <p:clrMapOvr>
    <a:masterClrMapping/>
  </p:clrMapOvr>
  <p:transition spd="slow" advClick="0" advTm="2000">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smtClean="0"/>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smtClean="0"/>
              <a:t>单击此处编辑母版文本样式</a:t>
            </a:r>
            <a:endParaRPr kumimoji="1" lang="zh-CN" altLang="en-US" smtClean="0"/>
          </a:p>
          <a:p>
            <a:pPr lvl="1"/>
            <a:r>
              <a:rPr kumimoji="1" lang="zh-CN" altLang="en-US" smtClean="0"/>
              <a:t>二级</a:t>
            </a:r>
            <a:endParaRPr kumimoji="1" lang="zh-CN" altLang="en-US" smtClean="0"/>
          </a:p>
          <a:p>
            <a:pPr lvl="2"/>
            <a:r>
              <a:rPr kumimoji="1" lang="zh-CN" altLang="en-US" smtClean="0"/>
              <a:t>三级</a:t>
            </a:r>
            <a:endParaRPr kumimoji="1" lang="zh-CN" altLang="en-US" smtClean="0"/>
          </a:p>
          <a:p>
            <a:pPr lvl="3"/>
            <a:r>
              <a:rPr kumimoji="1" lang="zh-CN" altLang="en-US" smtClean="0"/>
              <a:t>四级</a:t>
            </a:r>
            <a:endParaRPr kumimoji="1" lang="zh-CN" altLang="en-US" smtClean="0"/>
          </a:p>
          <a:p>
            <a:pPr lvl="4"/>
            <a:r>
              <a:rPr kumimoji="1" lang="zh-CN" altLang="en-US" smtClean="0"/>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smtClean="0"/>
              <a:t>单击此处编辑母版文本样式</a:t>
            </a:r>
            <a:endParaRPr kumimoji="1" lang="zh-CN" altLang="en-US" smtClean="0"/>
          </a:p>
        </p:txBody>
      </p:sp>
      <p:sp>
        <p:nvSpPr>
          <p:cNvPr id="5" name="日期占位符 4"/>
          <p:cNvSpPr>
            <a:spLocks noGrp="1"/>
          </p:cNvSpPr>
          <p:nvPr>
            <p:ph type="dt" sz="half" idx="10"/>
          </p:nvPr>
        </p:nvSpPr>
        <p:spPr/>
        <p:txBody>
          <a:bodyPr/>
          <a:lstStyle/>
          <a:p>
            <a:fld id="{429F872C-440E-6540-9F10-2F31E1630A1F}"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049064AB-6B15-A84F-A4A4-080CB32636A9}" type="slidenum">
              <a:rPr kumimoji="1" lang="zh-CN" altLang="en-US" smtClean="0"/>
            </a:fld>
            <a:endParaRPr kumimoji="1" lang="zh-CN" altLang="en-US"/>
          </a:p>
        </p:txBody>
      </p:sp>
    </p:spTree>
  </p:cSld>
  <p:clrMapOvr>
    <a:masterClrMapping/>
  </p:clrMapOvr>
  <p:transition spd="slow" advClick="0" advTm="2000">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smtClean="0"/>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smtClean="0"/>
              <a:t>单击此处编辑母版文本样式</a:t>
            </a:r>
            <a:endParaRPr kumimoji="1" lang="zh-CN" altLang="en-US" smtClean="0"/>
          </a:p>
        </p:txBody>
      </p:sp>
      <p:sp>
        <p:nvSpPr>
          <p:cNvPr id="5" name="日期占位符 4"/>
          <p:cNvSpPr>
            <a:spLocks noGrp="1"/>
          </p:cNvSpPr>
          <p:nvPr>
            <p:ph type="dt" sz="half" idx="10"/>
          </p:nvPr>
        </p:nvSpPr>
        <p:spPr/>
        <p:txBody>
          <a:bodyPr/>
          <a:lstStyle/>
          <a:p>
            <a:fld id="{429F872C-440E-6540-9F10-2F31E1630A1F}"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049064AB-6B15-A84F-A4A4-080CB32636A9}" type="slidenum">
              <a:rPr kumimoji="1" lang="zh-CN" altLang="en-US" smtClean="0"/>
            </a:fld>
            <a:endParaRPr kumimoji="1" lang="zh-CN" altLang="en-US"/>
          </a:p>
        </p:txBody>
      </p:sp>
    </p:spTree>
  </p:cSld>
  <p:clrMapOvr>
    <a:masterClrMapping/>
  </p:clrMapOvr>
  <p:transition spd="slow" advClick="0" advTm="2000">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en-US" smtClean="0"/>
              <a:t>单击此处编辑母版文本样式</a:t>
            </a:r>
            <a:endParaRPr kumimoji="1" lang="zh-CN" altLang="en-US" smtClean="0"/>
          </a:p>
          <a:p>
            <a:pPr lvl="1"/>
            <a:r>
              <a:rPr kumimoji="1" lang="zh-CN" altLang="en-US" smtClean="0"/>
              <a:t>二级</a:t>
            </a:r>
            <a:endParaRPr kumimoji="1" lang="zh-CN" altLang="en-US" smtClean="0"/>
          </a:p>
          <a:p>
            <a:pPr lvl="2"/>
            <a:r>
              <a:rPr kumimoji="1" lang="zh-CN" altLang="en-US" smtClean="0"/>
              <a:t>三级</a:t>
            </a:r>
            <a:endParaRPr kumimoji="1" lang="zh-CN" altLang="en-US" smtClean="0"/>
          </a:p>
          <a:p>
            <a:pPr lvl="3"/>
            <a:r>
              <a:rPr kumimoji="1" lang="zh-CN" altLang="en-US" smtClean="0"/>
              <a:t>四级</a:t>
            </a:r>
            <a:endParaRPr kumimoji="1" lang="zh-CN" altLang="en-US" smtClean="0"/>
          </a:p>
          <a:p>
            <a:pPr lvl="4"/>
            <a:r>
              <a:rPr kumimoji="1" lang="zh-CN" altLang="en-US" smtClean="0"/>
              <a:t>五级</a:t>
            </a:r>
            <a:endParaRPr kumimoji="1" lang="zh-CN" altLang="en-US"/>
          </a:p>
        </p:txBody>
      </p:sp>
      <p:sp>
        <p:nvSpPr>
          <p:cNvPr id="4" name="日期占位符 3"/>
          <p:cNvSpPr>
            <a:spLocks noGrp="1"/>
          </p:cNvSpPr>
          <p:nvPr>
            <p:ph type="dt" sz="half" idx="10"/>
          </p:nvPr>
        </p:nvSpPr>
        <p:spPr/>
        <p:txBody>
          <a:bodyPr/>
          <a:lstStyle/>
          <a:p>
            <a:fld id="{429F872C-440E-6540-9F10-2F31E1630A1F}"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049064AB-6B15-A84F-A4A4-080CB32636A9}" type="slidenum">
              <a:rPr kumimoji="1" lang="zh-CN" altLang="en-US" smtClean="0"/>
            </a:fld>
            <a:endParaRPr kumimoji="1" lang="zh-CN" altLang="en-US"/>
          </a:p>
        </p:txBody>
      </p:sp>
    </p:spTree>
  </p:cSld>
  <p:clrMapOvr>
    <a:masterClrMapping/>
  </p:clrMapOvr>
  <p:transition spd="slow" advClick="0" advTm="2000">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smtClean="0"/>
              <a:t>单击此处编辑母版标题样式</a:t>
            </a:r>
            <a:endParaRPr kumimoji="1" lang="zh-CN" altLang="en-US"/>
          </a:p>
        </p:txBody>
      </p:sp>
      <p:sp>
        <p:nvSpPr>
          <p:cNvPr id="3" name="竖排文本占位符 2"/>
          <p:cNvSpPr>
            <a:spLocks noGrp="1"/>
          </p:cNvSpPr>
          <p:nvPr>
            <p:ph type="body" orient="vert" idx="1"/>
          </p:nvPr>
        </p:nvSpPr>
        <p:spPr>
          <a:xfrm>
            <a:off x="838200" y="365125"/>
            <a:ext cx="7734300" cy="5811838"/>
          </a:xfrm>
        </p:spPr>
        <p:txBody>
          <a:bodyPr vert="eaVert"/>
          <a:lstStyle/>
          <a:p>
            <a:pPr lvl="0"/>
            <a:r>
              <a:rPr kumimoji="1" lang="zh-CN" altLang="en-US" smtClean="0"/>
              <a:t>单击此处编辑母版文本样式</a:t>
            </a:r>
            <a:endParaRPr kumimoji="1" lang="zh-CN" altLang="en-US" smtClean="0"/>
          </a:p>
          <a:p>
            <a:pPr lvl="1"/>
            <a:r>
              <a:rPr kumimoji="1" lang="zh-CN" altLang="en-US" smtClean="0"/>
              <a:t>二级</a:t>
            </a:r>
            <a:endParaRPr kumimoji="1" lang="zh-CN" altLang="en-US" smtClean="0"/>
          </a:p>
          <a:p>
            <a:pPr lvl="2"/>
            <a:r>
              <a:rPr kumimoji="1" lang="zh-CN" altLang="en-US" smtClean="0"/>
              <a:t>三级</a:t>
            </a:r>
            <a:endParaRPr kumimoji="1" lang="zh-CN" altLang="en-US" smtClean="0"/>
          </a:p>
          <a:p>
            <a:pPr lvl="3"/>
            <a:r>
              <a:rPr kumimoji="1" lang="zh-CN" altLang="en-US" smtClean="0"/>
              <a:t>四级</a:t>
            </a:r>
            <a:endParaRPr kumimoji="1" lang="zh-CN" altLang="en-US" smtClean="0"/>
          </a:p>
          <a:p>
            <a:pPr lvl="4"/>
            <a:r>
              <a:rPr kumimoji="1" lang="zh-CN" altLang="en-US" smtClean="0"/>
              <a:t>五级</a:t>
            </a:r>
            <a:endParaRPr kumimoji="1" lang="zh-CN" altLang="en-US"/>
          </a:p>
        </p:txBody>
      </p:sp>
      <p:sp>
        <p:nvSpPr>
          <p:cNvPr id="4" name="日期占位符 3"/>
          <p:cNvSpPr>
            <a:spLocks noGrp="1"/>
          </p:cNvSpPr>
          <p:nvPr>
            <p:ph type="dt" sz="half" idx="10"/>
          </p:nvPr>
        </p:nvSpPr>
        <p:spPr/>
        <p:txBody>
          <a:bodyPr/>
          <a:lstStyle/>
          <a:p>
            <a:fld id="{429F872C-440E-6540-9F10-2F31E1630A1F}"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049064AB-6B15-A84F-A4A4-080CB32636A9}" type="slidenum">
              <a:rPr kumimoji="1" lang="zh-CN" altLang="en-US" smtClean="0"/>
            </a:fld>
            <a:endParaRPr kumimoji="1" lang="zh-CN" altLang="en-US"/>
          </a:p>
        </p:txBody>
      </p:sp>
    </p:spTree>
  </p:cSld>
  <p:clrMapOvr>
    <a:masterClrMapping/>
  </p:clrMapOvr>
  <p:transition spd="slow" advClick="0" advTm="2000">
    <p:wip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smtClean="0"/>
              <a:t>单击此处编辑母版文本样式</a:t>
            </a:r>
            <a:endParaRPr kumimoji="1" lang="zh-CN" altLang="en-US" smtClean="0"/>
          </a:p>
          <a:p>
            <a:pPr lvl="1"/>
            <a:r>
              <a:rPr kumimoji="1" lang="zh-CN" altLang="en-US" smtClean="0"/>
              <a:t>二级</a:t>
            </a:r>
            <a:endParaRPr kumimoji="1" lang="zh-CN" altLang="en-US" smtClean="0"/>
          </a:p>
          <a:p>
            <a:pPr lvl="2"/>
            <a:r>
              <a:rPr kumimoji="1" lang="zh-CN" altLang="en-US" smtClean="0"/>
              <a:t>三级</a:t>
            </a:r>
            <a:endParaRPr kumimoji="1" lang="zh-CN" altLang="en-US" smtClean="0"/>
          </a:p>
          <a:p>
            <a:pPr lvl="3"/>
            <a:r>
              <a:rPr kumimoji="1" lang="zh-CN" altLang="en-US" smtClean="0"/>
              <a:t>四级</a:t>
            </a:r>
            <a:endParaRPr kumimoji="1" lang="zh-CN" altLang="en-US" smtClean="0"/>
          </a:p>
          <a:p>
            <a:pPr lvl="4"/>
            <a:r>
              <a:rPr kumimoji="1" lang="zh-CN" altLang="en-US" smtClean="0"/>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9F872C-440E-6540-9F10-2F31E1630A1F}"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9064AB-6B15-A84F-A4A4-080CB32636A9}" type="slidenum">
              <a:rPr kumimoji="1" lang="zh-CN" altLang="en-US" smtClean="0"/>
            </a:fld>
            <a:endParaRPr kumimoji="1" lang="zh-CN" altLang="en-US"/>
          </a:p>
        </p:txBody>
      </p:sp>
      <p:pic>
        <p:nvPicPr>
          <p:cNvPr id="8" name="图片 7"/>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advTm="2000">
    <p:wipe/>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image" Target="../media/image5.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2.xml"/><Relationship Id="rId4" Type="http://schemas.microsoft.com/office/2007/relationships/hdphoto" Target="../media/hdphoto2.wdp"/><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2.xml"/><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image" Target="../media/image19.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36623" t="13160" r="37954" b="11515"/>
          <a:stretch>
            <a:fillRect/>
          </a:stretch>
        </p:blipFill>
        <p:spPr>
          <a:xfrm>
            <a:off x="4527665" y="815108"/>
            <a:ext cx="3136670" cy="5227784"/>
          </a:xfrm>
          <a:prstGeom prst="rect">
            <a:avLst/>
          </a:prstGeom>
        </p:spPr>
      </p:pic>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r="59968" b="37662"/>
          <a:stretch>
            <a:fillRect/>
          </a:stretch>
        </p:blipFill>
        <p:spPr>
          <a:xfrm>
            <a:off x="0" y="0"/>
            <a:ext cx="4880758" cy="4275117"/>
          </a:xfrm>
          <a:prstGeom prst="rect">
            <a:avLst/>
          </a:prstGeom>
        </p:spPr>
      </p:pic>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r="50000"/>
          <a:stretch>
            <a:fillRect/>
          </a:stretch>
        </p:blipFill>
        <p:spPr>
          <a:xfrm>
            <a:off x="8672924" y="-72198"/>
            <a:ext cx="3519076" cy="6873196"/>
          </a:xfrm>
          <a:prstGeom prst="rect">
            <a:avLst/>
          </a:prstGeom>
        </p:spPr>
      </p:pic>
      <p:pic>
        <p:nvPicPr>
          <p:cNvPr id="2" name="59ad5ee4e1d42">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0" y="-69524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 presetClass="mediacall" presetSubtype="0" fill="hold" nodeType="afterEffect">
                                  <p:stCondLst>
                                    <p:cond delay="0"/>
                                  </p:stCondLst>
                                  <p:childTnLst>
                                    <p:cmd type="call" cmd="playFrom(0.0)">
                                      <p:cBhvr>
                                        <p:cTn id="12"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3" repeatCount="indefinite" fill="remove"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图片 7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390276" y="1131926"/>
            <a:ext cx="4363920" cy="4261640"/>
          </a:xfrm>
          <a:prstGeom prst="rect">
            <a:avLst/>
          </a:prstGeom>
        </p:spPr>
      </p:pic>
      <p:grpSp>
        <p:nvGrpSpPr>
          <p:cNvPr id="20" name="组合 4"/>
          <p:cNvGrpSpPr/>
          <p:nvPr/>
        </p:nvGrpSpPr>
        <p:grpSpPr>
          <a:xfrm>
            <a:off x="2452103" y="1185984"/>
            <a:ext cx="476666" cy="4726937"/>
            <a:chOff x="1619672" y="483518"/>
            <a:chExt cx="432048" cy="4284476"/>
          </a:xfrm>
          <a:solidFill>
            <a:srgbClr val="BE3214"/>
          </a:solidFill>
        </p:grpSpPr>
        <p:cxnSp>
          <p:nvCxnSpPr>
            <p:cNvPr id="21" name="直接连接符 9"/>
            <p:cNvCxnSpPr/>
            <p:nvPr/>
          </p:nvCxnSpPr>
          <p:spPr>
            <a:xfrm>
              <a:off x="1619673" y="1419622"/>
              <a:ext cx="0" cy="3348372"/>
            </a:xfrm>
            <a:prstGeom prst="line">
              <a:avLst/>
            </a:prstGeom>
            <a:grpFill/>
            <a:ln>
              <a:solidFill>
                <a:srgbClr val="BE3214"/>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1619672" y="483518"/>
              <a:ext cx="432048" cy="14401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7"/>
          <p:cNvGrpSpPr/>
          <p:nvPr/>
        </p:nvGrpSpPr>
        <p:grpSpPr>
          <a:xfrm>
            <a:off x="3882101" y="1185984"/>
            <a:ext cx="476666" cy="4726937"/>
            <a:chOff x="1619672" y="483518"/>
            <a:chExt cx="432048" cy="4284476"/>
          </a:xfrm>
          <a:solidFill>
            <a:srgbClr val="BE3214"/>
          </a:solidFill>
        </p:grpSpPr>
        <p:cxnSp>
          <p:nvCxnSpPr>
            <p:cNvPr id="24" name="直接连接符 8"/>
            <p:cNvCxnSpPr/>
            <p:nvPr/>
          </p:nvCxnSpPr>
          <p:spPr>
            <a:xfrm>
              <a:off x="1619672" y="1419622"/>
              <a:ext cx="0" cy="3348372"/>
            </a:xfrm>
            <a:prstGeom prst="line">
              <a:avLst/>
            </a:prstGeom>
            <a:grpFill/>
            <a:ln>
              <a:solidFill>
                <a:srgbClr val="BE3214"/>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1619672" y="483518"/>
              <a:ext cx="432048" cy="14401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11"/>
          <p:cNvGrpSpPr/>
          <p:nvPr/>
        </p:nvGrpSpPr>
        <p:grpSpPr>
          <a:xfrm>
            <a:off x="6583208" y="1185984"/>
            <a:ext cx="476666" cy="4726937"/>
            <a:chOff x="1619672" y="483518"/>
            <a:chExt cx="432048" cy="4284476"/>
          </a:xfrm>
          <a:solidFill>
            <a:srgbClr val="BE3214"/>
          </a:solidFill>
        </p:grpSpPr>
        <p:cxnSp>
          <p:nvCxnSpPr>
            <p:cNvPr id="27" name="直接连接符 12"/>
            <p:cNvCxnSpPr/>
            <p:nvPr/>
          </p:nvCxnSpPr>
          <p:spPr>
            <a:xfrm>
              <a:off x="1619672" y="1419622"/>
              <a:ext cx="0" cy="3348372"/>
            </a:xfrm>
            <a:prstGeom prst="line">
              <a:avLst/>
            </a:prstGeom>
            <a:grpFill/>
            <a:ln>
              <a:solidFill>
                <a:srgbClr val="BE3214"/>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1619672" y="483518"/>
              <a:ext cx="432048" cy="14401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15"/>
          <p:cNvGrpSpPr/>
          <p:nvPr/>
        </p:nvGrpSpPr>
        <p:grpSpPr>
          <a:xfrm>
            <a:off x="5232654" y="1185984"/>
            <a:ext cx="476666" cy="4726937"/>
            <a:chOff x="1619672" y="483518"/>
            <a:chExt cx="432048" cy="4284476"/>
          </a:xfrm>
          <a:solidFill>
            <a:srgbClr val="BE3214"/>
          </a:solidFill>
        </p:grpSpPr>
        <p:cxnSp>
          <p:nvCxnSpPr>
            <p:cNvPr id="30" name="直接连接符 16"/>
            <p:cNvCxnSpPr/>
            <p:nvPr/>
          </p:nvCxnSpPr>
          <p:spPr>
            <a:xfrm>
              <a:off x="1619672" y="1419622"/>
              <a:ext cx="0" cy="3348372"/>
            </a:xfrm>
            <a:prstGeom prst="line">
              <a:avLst/>
            </a:prstGeom>
            <a:grpFill/>
            <a:ln>
              <a:solidFill>
                <a:srgbClr val="BE3214"/>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1619672" y="483518"/>
              <a:ext cx="432048" cy="14401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TextBox 18"/>
          <p:cNvSpPr txBox="1"/>
          <p:nvPr/>
        </p:nvSpPr>
        <p:spPr>
          <a:xfrm>
            <a:off x="2457336" y="1308127"/>
            <a:ext cx="461665" cy="1429998"/>
          </a:xfrm>
          <a:prstGeom prst="rect">
            <a:avLst/>
          </a:prstGeom>
          <a:noFill/>
        </p:spPr>
        <p:txBody>
          <a:bodyPr vert="eaVert" wrap="square" rtlCol="0">
            <a:spAutoFit/>
          </a:bodyPr>
          <a:lstStyle/>
          <a:p>
            <a:r>
              <a:rPr lang="zh-CN" altLang="en-US" spc="400" dirty="0" smtClean="0">
                <a:solidFill>
                  <a:schemeClr val="bg1"/>
                </a:solidFill>
                <a:latin typeface="华文隶书" panose="02010800040101010101" charset="-122"/>
                <a:ea typeface="华文隶书" panose="02010800040101010101" charset="-122"/>
                <a:cs typeface="华文隶书" panose="02010800040101010101" charset="-122"/>
              </a:rPr>
              <a:t>输入标题</a:t>
            </a:r>
            <a:endParaRPr lang="zh-CN" altLang="en-US" spc="400" dirty="0">
              <a:solidFill>
                <a:schemeClr val="bg1"/>
              </a:solidFill>
              <a:latin typeface="华文隶书" panose="02010800040101010101" charset="-122"/>
              <a:ea typeface="华文隶书" panose="02010800040101010101" charset="-122"/>
              <a:cs typeface="华文隶书" panose="02010800040101010101" charset="-122"/>
            </a:endParaRPr>
          </a:p>
        </p:txBody>
      </p:sp>
      <p:sp>
        <p:nvSpPr>
          <p:cNvPr id="36" name="TextBox 21"/>
          <p:cNvSpPr txBox="1"/>
          <p:nvPr/>
        </p:nvSpPr>
        <p:spPr>
          <a:xfrm>
            <a:off x="5891464" y="2218760"/>
            <a:ext cx="553998" cy="3694161"/>
          </a:xfrm>
          <a:prstGeom prst="rect">
            <a:avLst/>
          </a:prstGeom>
          <a:noFill/>
        </p:spPr>
        <p:txBody>
          <a:bodyPr vert="eaVert" wrap="square" rtlCol="0">
            <a:spAutoFit/>
          </a:bodyPr>
          <a:lstStyle/>
          <a:p>
            <a:r>
              <a:rPr lang="zh-CN" altLang="en-US" sz="1200" dirty="0">
                <a:solidFill>
                  <a:schemeClr val="bg1"/>
                </a:solidFill>
                <a:latin typeface="Baoli SC" charset="-122"/>
                <a:ea typeface="Baoli SC" charset="-122"/>
                <a:cs typeface="Baoli SC" charset="-122"/>
              </a:rPr>
              <a:t>稠花乱蕊畏江滨，行步欹危实怕春。</a:t>
            </a:r>
            <a:endParaRPr lang="en-US" altLang="zh-CN" sz="1200" dirty="0">
              <a:solidFill>
                <a:schemeClr val="bg1"/>
              </a:solidFill>
              <a:latin typeface="Baoli SC" charset="-122"/>
              <a:ea typeface="Baoli SC" charset="-122"/>
              <a:cs typeface="Baoli SC" charset="-122"/>
            </a:endParaRPr>
          </a:p>
          <a:p>
            <a:r>
              <a:rPr lang="zh-CN" altLang="en-US" sz="1200" dirty="0">
                <a:solidFill>
                  <a:schemeClr val="bg1"/>
                </a:solidFill>
                <a:latin typeface="Baoli SC" charset="-122"/>
                <a:ea typeface="Baoli SC" charset="-122"/>
                <a:cs typeface="Baoli SC" charset="-122"/>
              </a:rPr>
              <a:t>诗酒尚堪驱使在，未须料理白头人。</a:t>
            </a:r>
            <a:endParaRPr lang="zh-CN" altLang="en-US" sz="1200" dirty="0">
              <a:solidFill>
                <a:schemeClr val="bg1"/>
              </a:solidFill>
              <a:latin typeface="Baoli SC" charset="-122"/>
              <a:ea typeface="Baoli SC" charset="-122"/>
              <a:cs typeface="Baoli SC" charset="-122"/>
            </a:endParaRPr>
          </a:p>
        </p:txBody>
      </p:sp>
      <p:sp>
        <p:nvSpPr>
          <p:cNvPr id="38" name="TextBox 23"/>
          <p:cNvSpPr txBox="1"/>
          <p:nvPr/>
        </p:nvSpPr>
        <p:spPr>
          <a:xfrm>
            <a:off x="2926247" y="2218760"/>
            <a:ext cx="738664" cy="3694161"/>
          </a:xfrm>
          <a:prstGeom prst="rect">
            <a:avLst/>
          </a:prstGeom>
          <a:noFill/>
        </p:spPr>
        <p:txBody>
          <a:bodyPr vert="eaVert" wrap="square" rtlCol="0">
            <a:spAutoFit/>
          </a:bodyPr>
          <a:lstStyle/>
          <a:p>
            <a:r>
              <a:rPr lang="zh-CN" altLang="en-US" sz="1200" dirty="0">
                <a:solidFill>
                  <a:schemeClr val="bg1"/>
                </a:solidFill>
                <a:latin typeface="Baoli SC" charset="-122"/>
                <a:ea typeface="Baoli SC" charset="-122"/>
                <a:cs typeface="Baoli SC" charset="-122"/>
              </a:rPr>
              <a:t>东望少城花满烟，百花高楼更可怜。</a:t>
            </a:r>
            <a:endParaRPr lang="zh-CN" altLang="en-US" sz="1200" dirty="0">
              <a:solidFill>
                <a:schemeClr val="bg1"/>
              </a:solidFill>
              <a:latin typeface="Baoli SC" charset="-122"/>
              <a:ea typeface="Baoli SC" charset="-122"/>
              <a:cs typeface="Baoli SC" charset="-122"/>
            </a:endParaRPr>
          </a:p>
          <a:p>
            <a:r>
              <a:rPr lang="zh-CN" altLang="en-US" sz="1200" dirty="0">
                <a:solidFill>
                  <a:schemeClr val="bg1"/>
                </a:solidFill>
                <a:latin typeface="Baoli SC" charset="-122"/>
                <a:ea typeface="Baoli SC" charset="-122"/>
                <a:cs typeface="Baoli SC" charset="-122"/>
              </a:rPr>
              <a:t>谁能载酒开金盏，唤取佳人舞绣筵。</a:t>
            </a:r>
            <a:endParaRPr lang="zh-CN" altLang="en-US" sz="1200" dirty="0">
              <a:solidFill>
                <a:schemeClr val="bg1"/>
              </a:solidFill>
              <a:latin typeface="Baoli SC" charset="-122"/>
              <a:ea typeface="Baoli SC" charset="-122"/>
              <a:cs typeface="Baoli SC" charset="-122"/>
            </a:endParaRPr>
          </a:p>
          <a:p>
            <a:endParaRPr lang="zh-CN" altLang="en-US" sz="1200" dirty="0">
              <a:solidFill>
                <a:schemeClr val="bg1"/>
              </a:solidFill>
              <a:latin typeface="Baoli SC" charset="-122"/>
              <a:ea typeface="Baoli SC" charset="-122"/>
              <a:cs typeface="Baoli SC" charset="-122"/>
            </a:endParaRPr>
          </a:p>
        </p:txBody>
      </p:sp>
      <p:sp>
        <p:nvSpPr>
          <p:cNvPr id="39" name="TextBox 24"/>
          <p:cNvSpPr txBox="1"/>
          <p:nvPr/>
        </p:nvSpPr>
        <p:spPr>
          <a:xfrm>
            <a:off x="4461466" y="2218760"/>
            <a:ext cx="553998" cy="3694161"/>
          </a:xfrm>
          <a:prstGeom prst="rect">
            <a:avLst/>
          </a:prstGeom>
          <a:noFill/>
        </p:spPr>
        <p:txBody>
          <a:bodyPr vert="eaVert" wrap="square" rtlCol="0">
            <a:spAutoFit/>
          </a:bodyPr>
          <a:lstStyle/>
          <a:p>
            <a:r>
              <a:rPr lang="zh-CN" altLang="en-US" sz="1200" dirty="0">
                <a:solidFill>
                  <a:schemeClr val="bg1"/>
                </a:solidFill>
                <a:latin typeface="Baoli SC" charset="-122"/>
                <a:ea typeface="Baoli SC" charset="-122"/>
                <a:cs typeface="Baoli SC" charset="-122"/>
              </a:rPr>
              <a:t>江深竹静两三家，多事红花映白花。</a:t>
            </a:r>
            <a:endParaRPr lang="en-US" altLang="zh-CN" sz="1200" dirty="0">
              <a:solidFill>
                <a:schemeClr val="bg1"/>
              </a:solidFill>
              <a:latin typeface="Baoli SC" charset="-122"/>
              <a:ea typeface="Baoli SC" charset="-122"/>
              <a:cs typeface="Baoli SC" charset="-122"/>
            </a:endParaRPr>
          </a:p>
          <a:p>
            <a:r>
              <a:rPr lang="zh-CN" altLang="en-US" sz="1200" dirty="0">
                <a:solidFill>
                  <a:schemeClr val="bg1"/>
                </a:solidFill>
                <a:latin typeface="Baoli SC" charset="-122"/>
                <a:ea typeface="Baoli SC" charset="-122"/>
                <a:cs typeface="Baoli SC" charset="-122"/>
              </a:rPr>
              <a:t>报答春光知有处，应须美酒送生涯。</a:t>
            </a:r>
            <a:endParaRPr lang="zh-CN" altLang="en-US" sz="1200" dirty="0">
              <a:solidFill>
                <a:schemeClr val="bg1"/>
              </a:solidFill>
              <a:latin typeface="Baoli SC" charset="-122"/>
              <a:ea typeface="Baoli SC" charset="-122"/>
              <a:cs typeface="Baoli SC" charset="-122"/>
            </a:endParaRPr>
          </a:p>
        </p:txBody>
      </p:sp>
      <p:pic>
        <p:nvPicPr>
          <p:cNvPr id="68" name="图片 67"/>
          <p:cNvPicPr>
            <a:picLocks noChangeAspect="1"/>
          </p:cNvPicPr>
          <p:nvPr/>
        </p:nvPicPr>
        <p:blipFill rotWithShape="1">
          <a:blip r:embed="rId2">
            <a:extLst>
              <a:ext uri="{28A0092B-C50C-407E-A947-70E740481C1C}">
                <a14:useLocalDpi xmlns:a14="http://schemas.microsoft.com/office/drawing/2010/main" val="0"/>
              </a:ext>
            </a:extLst>
          </a:blip>
          <a:srcRect r="59968" b="37662"/>
          <a:stretch>
            <a:fillRect/>
          </a:stretch>
        </p:blipFill>
        <p:spPr>
          <a:xfrm>
            <a:off x="3038" y="33957"/>
            <a:ext cx="2449064" cy="2145166"/>
          </a:xfrm>
          <a:prstGeom prst="rect">
            <a:avLst/>
          </a:prstGeom>
        </p:spPr>
      </p:pic>
      <p:sp>
        <p:nvSpPr>
          <p:cNvPr id="73" name="矩形 72"/>
          <p:cNvSpPr/>
          <p:nvPr/>
        </p:nvSpPr>
        <p:spPr>
          <a:xfrm>
            <a:off x="9029711" y="1082140"/>
            <a:ext cx="1073288" cy="4600218"/>
          </a:xfrm>
          <a:prstGeom prst="rect">
            <a:avLst/>
          </a:prstGeom>
          <a:solidFill>
            <a:srgbClr val="EED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EAD091"/>
              </a:solidFill>
            </a:endParaRPr>
          </a:p>
        </p:txBody>
      </p:sp>
      <p:sp>
        <p:nvSpPr>
          <p:cNvPr id="19" name="TextBox 3"/>
          <p:cNvSpPr txBox="1"/>
          <p:nvPr/>
        </p:nvSpPr>
        <p:spPr>
          <a:xfrm>
            <a:off x="9087335" y="1845764"/>
            <a:ext cx="1015663" cy="873888"/>
          </a:xfrm>
          <a:prstGeom prst="rect">
            <a:avLst/>
          </a:prstGeom>
          <a:noFill/>
        </p:spPr>
        <p:txBody>
          <a:bodyPr vert="eaVert" wrap="square" rtlCol="0">
            <a:spAutoFit/>
          </a:bodyPr>
          <a:lstStyle/>
          <a:p>
            <a:r>
              <a:rPr lang="zh-CN" altLang="en-US" sz="5400" dirty="0">
                <a:latin typeface="华文隶书" panose="02010800040101010101" charset="-122"/>
                <a:ea typeface="华文隶书" panose="02010800040101010101" charset="-122"/>
                <a:cs typeface="华文隶书" panose="02010800040101010101" charset="-122"/>
              </a:rPr>
              <a:t>目</a:t>
            </a:r>
            <a:endParaRPr lang="zh-CN" altLang="en-US" sz="5400" dirty="0">
              <a:latin typeface="华文隶书" panose="02010800040101010101" charset="-122"/>
              <a:ea typeface="华文隶书" panose="02010800040101010101" charset="-122"/>
              <a:cs typeface="华文隶书" panose="02010800040101010101" charset="-122"/>
            </a:endParaRPr>
          </a:p>
        </p:txBody>
      </p:sp>
      <p:sp>
        <p:nvSpPr>
          <p:cNvPr id="40" name="TextBox 25"/>
          <p:cNvSpPr txBox="1"/>
          <p:nvPr/>
        </p:nvSpPr>
        <p:spPr>
          <a:xfrm>
            <a:off x="9092345" y="2646538"/>
            <a:ext cx="1015663" cy="953332"/>
          </a:xfrm>
          <a:prstGeom prst="rect">
            <a:avLst/>
          </a:prstGeom>
          <a:noFill/>
        </p:spPr>
        <p:txBody>
          <a:bodyPr vert="eaVert" wrap="square" rtlCol="0">
            <a:spAutoFit/>
          </a:bodyPr>
          <a:lstStyle/>
          <a:p>
            <a:r>
              <a:rPr lang="zh-CN" altLang="en-US" sz="5400" dirty="0">
                <a:latin typeface="华文隶书" panose="02010800040101010101" charset="-122"/>
                <a:ea typeface="华文隶书" panose="02010800040101010101" charset="-122"/>
                <a:cs typeface="华文隶书" panose="02010800040101010101" charset="-122"/>
              </a:rPr>
              <a:t>录</a:t>
            </a:r>
            <a:endParaRPr lang="zh-CN" altLang="en-US" sz="5400" dirty="0">
              <a:latin typeface="华文隶书" panose="02010800040101010101" charset="-122"/>
              <a:ea typeface="华文隶书" panose="02010800040101010101" charset="-122"/>
              <a:cs typeface="华文隶书" panose="02010800040101010101" charset="-122"/>
            </a:endParaRPr>
          </a:p>
        </p:txBody>
      </p:sp>
      <p:sp>
        <p:nvSpPr>
          <p:cNvPr id="41" name="TextBox 26"/>
          <p:cNvSpPr txBox="1"/>
          <p:nvPr/>
        </p:nvSpPr>
        <p:spPr>
          <a:xfrm rot="5400000">
            <a:off x="8480042" y="4336498"/>
            <a:ext cx="2172623" cy="400110"/>
          </a:xfrm>
          <a:prstGeom prst="rect">
            <a:avLst/>
          </a:prstGeom>
          <a:noFill/>
        </p:spPr>
        <p:txBody>
          <a:bodyPr wrap="square" rtlCol="0">
            <a:spAutoFit/>
          </a:bodyPr>
          <a:lstStyle/>
          <a:p>
            <a:r>
              <a:rPr lang="en-US" altLang="zh-CN" sz="2000" dirty="0">
                <a:latin typeface="Book Antiqua" panose="02040602050305030304" charset="0"/>
                <a:ea typeface="Book Antiqua" panose="02040602050305030304" charset="0"/>
                <a:cs typeface="Book Antiqua" panose="02040602050305030304" charset="0"/>
              </a:rPr>
              <a:t>CONTENTS</a:t>
            </a:r>
            <a:endParaRPr lang="zh-CN" altLang="en-US" sz="2000" dirty="0">
              <a:latin typeface="Book Antiqua" panose="02040602050305030304" charset="0"/>
              <a:ea typeface="Book Antiqua" panose="02040602050305030304" charset="0"/>
              <a:cs typeface="Book Antiqua" panose="02040602050305030304" charset="0"/>
            </a:endParaRPr>
          </a:p>
        </p:txBody>
      </p:sp>
      <p:sp>
        <p:nvSpPr>
          <p:cNvPr id="75" name="TextBox 18"/>
          <p:cNvSpPr txBox="1"/>
          <p:nvPr/>
        </p:nvSpPr>
        <p:spPr>
          <a:xfrm>
            <a:off x="3889993" y="1344872"/>
            <a:ext cx="461665" cy="1429998"/>
          </a:xfrm>
          <a:prstGeom prst="rect">
            <a:avLst/>
          </a:prstGeom>
          <a:noFill/>
        </p:spPr>
        <p:txBody>
          <a:bodyPr vert="eaVert" wrap="square" rtlCol="0">
            <a:spAutoFit/>
          </a:bodyPr>
          <a:lstStyle/>
          <a:p>
            <a:r>
              <a:rPr lang="zh-CN" altLang="en-US" spc="400" dirty="0" smtClean="0">
                <a:solidFill>
                  <a:schemeClr val="bg1"/>
                </a:solidFill>
                <a:latin typeface="华文隶书" panose="02010800040101010101" charset="-122"/>
                <a:ea typeface="华文隶书" panose="02010800040101010101" charset="-122"/>
                <a:cs typeface="华文隶书" panose="02010800040101010101" charset="-122"/>
              </a:rPr>
              <a:t>输入标题</a:t>
            </a:r>
            <a:endParaRPr lang="zh-CN" altLang="en-US" spc="400" dirty="0">
              <a:solidFill>
                <a:schemeClr val="bg1"/>
              </a:solidFill>
              <a:latin typeface="华文隶书" panose="02010800040101010101" charset="-122"/>
              <a:ea typeface="华文隶书" panose="02010800040101010101" charset="-122"/>
              <a:cs typeface="华文隶书" panose="02010800040101010101" charset="-122"/>
            </a:endParaRPr>
          </a:p>
        </p:txBody>
      </p:sp>
      <p:sp>
        <p:nvSpPr>
          <p:cNvPr id="76" name="TextBox 18"/>
          <p:cNvSpPr txBox="1"/>
          <p:nvPr/>
        </p:nvSpPr>
        <p:spPr>
          <a:xfrm>
            <a:off x="5240547" y="1344872"/>
            <a:ext cx="461665" cy="1429998"/>
          </a:xfrm>
          <a:prstGeom prst="rect">
            <a:avLst/>
          </a:prstGeom>
          <a:noFill/>
        </p:spPr>
        <p:txBody>
          <a:bodyPr vert="eaVert" wrap="square" rtlCol="0">
            <a:spAutoFit/>
          </a:bodyPr>
          <a:lstStyle/>
          <a:p>
            <a:r>
              <a:rPr lang="zh-CN" altLang="en-US" spc="400" dirty="0" smtClean="0">
                <a:solidFill>
                  <a:schemeClr val="bg1"/>
                </a:solidFill>
                <a:latin typeface="华文隶书" panose="02010800040101010101" charset="-122"/>
                <a:ea typeface="华文隶书" panose="02010800040101010101" charset="-122"/>
                <a:cs typeface="华文隶书" panose="02010800040101010101" charset="-122"/>
              </a:rPr>
              <a:t>输入标题</a:t>
            </a:r>
            <a:endParaRPr lang="zh-CN" altLang="en-US" spc="400" dirty="0">
              <a:solidFill>
                <a:schemeClr val="bg1"/>
              </a:solidFill>
              <a:latin typeface="华文隶书" panose="02010800040101010101" charset="-122"/>
              <a:ea typeface="华文隶书" panose="02010800040101010101" charset="-122"/>
              <a:cs typeface="华文隶书" panose="02010800040101010101" charset="-122"/>
            </a:endParaRPr>
          </a:p>
        </p:txBody>
      </p:sp>
      <p:sp>
        <p:nvSpPr>
          <p:cNvPr id="77" name="TextBox 18"/>
          <p:cNvSpPr txBox="1"/>
          <p:nvPr/>
        </p:nvSpPr>
        <p:spPr>
          <a:xfrm>
            <a:off x="6587136" y="1326750"/>
            <a:ext cx="461665" cy="1429998"/>
          </a:xfrm>
          <a:prstGeom prst="rect">
            <a:avLst/>
          </a:prstGeom>
          <a:noFill/>
        </p:spPr>
        <p:txBody>
          <a:bodyPr vert="eaVert" wrap="square" rtlCol="0">
            <a:spAutoFit/>
          </a:bodyPr>
          <a:lstStyle/>
          <a:p>
            <a:r>
              <a:rPr lang="zh-CN" altLang="en-US" spc="400" dirty="0" smtClean="0">
                <a:solidFill>
                  <a:schemeClr val="bg1"/>
                </a:solidFill>
                <a:latin typeface="华文隶书" panose="02010800040101010101" charset="-122"/>
                <a:ea typeface="华文隶书" panose="02010800040101010101" charset="-122"/>
                <a:cs typeface="华文隶书" panose="02010800040101010101" charset="-122"/>
              </a:rPr>
              <a:t>输入标题</a:t>
            </a:r>
            <a:endParaRPr lang="zh-CN" altLang="en-US" spc="400" dirty="0">
              <a:solidFill>
                <a:schemeClr val="bg1"/>
              </a:solidFill>
              <a:latin typeface="华文隶书" panose="02010800040101010101" charset="-122"/>
              <a:ea typeface="华文隶书" panose="02010800040101010101" charset="-122"/>
              <a:cs typeface="华文隶书" panose="02010800040101010101" charset="-122"/>
            </a:endParaRPr>
          </a:p>
        </p:txBody>
      </p:sp>
      <p:sp>
        <p:nvSpPr>
          <p:cNvPr id="79" name="TextBox 23"/>
          <p:cNvSpPr txBox="1"/>
          <p:nvPr/>
        </p:nvSpPr>
        <p:spPr>
          <a:xfrm>
            <a:off x="1531512" y="2218760"/>
            <a:ext cx="738664" cy="3694161"/>
          </a:xfrm>
          <a:prstGeom prst="rect">
            <a:avLst/>
          </a:prstGeom>
          <a:noFill/>
        </p:spPr>
        <p:txBody>
          <a:bodyPr vert="eaVert" wrap="square" rtlCol="0">
            <a:spAutoFit/>
          </a:bodyPr>
          <a:lstStyle/>
          <a:p>
            <a:r>
              <a:rPr lang="zh-CN" altLang="en-US" sz="1200" dirty="0">
                <a:solidFill>
                  <a:schemeClr val="bg1"/>
                </a:solidFill>
                <a:latin typeface="Baoli SC" charset="-122"/>
                <a:ea typeface="Baoli SC" charset="-122"/>
                <a:cs typeface="Baoli SC" charset="-122"/>
              </a:rPr>
              <a:t>东望少城花满烟，百花高楼更可怜。</a:t>
            </a:r>
            <a:endParaRPr lang="zh-CN" altLang="en-US" sz="1200" dirty="0">
              <a:solidFill>
                <a:schemeClr val="bg1"/>
              </a:solidFill>
              <a:latin typeface="Baoli SC" charset="-122"/>
              <a:ea typeface="Baoli SC" charset="-122"/>
              <a:cs typeface="Baoli SC" charset="-122"/>
            </a:endParaRPr>
          </a:p>
          <a:p>
            <a:r>
              <a:rPr lang="zh-CN" altLang="en-US" sz="1200" dirty="0">
                <a:solidFill>
                  <a:schemeClr val="bg1"/>
                </a:solidFill>
                <a:latin typeface="Baoli SC" charset="-122"/>
                <a:ea typeface="Baoli SC" charset="-122"/>
                <a:cs typeface="Baoli SC" charset="-122"/>
              </a:rPr>
              <a:t>谁能载酒开金盏，唤取佳人舞绣筵。</a:t>
            </a:r>
            <a:endParaRPr lang="zh-CN" altLang="en-US" sz="1200" dirty="0">
              <a:solidFill>
                <a:schemeClr val="bg1"/>
              </a:solidFill>
              <a:latin typeface="Baoli SC" charset="-122"/>
              <a:ea typeface="Baoli SC" charset="-122"/>
              <a:cs typeface="Baoli SC" charset="-122"/>
            </a:endParaRPr>
          </a:p>
          <a:p>
            <a:endParaRPr lang="zh-CN" altLang="en-US" sz="1200" dirty="0">
              <a:solidFill>
                <a:schemeClr val="bg1"/>
              </a:solidFill>
              <a:latin typeface="Baoli SC" charset="-122"/>
              <a:ea typeface="Baoli SC" charset="-122"/>
              <a:cs typeface="Baoli SC"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ppt_x"/>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ppt_x"/>
                                          </p:val>
                                        </p:tav>
                                        <p:tav tm="100000">
                                          <p:val>
                                            <p:strVal val="#ppt_x"/>
                                          </p:val>
                                        </p:tav>
                                      </p:tavLst>
                                    </p:anim>
                                    <p:anim calcmode="lin" valueType="num">
                                      <p:cBhvr additive="base">
                                        <p:cTn id="16" dur="50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3"/>
                                        </p:tgtEl>
                                        <p:attrNameLst>
                                          <p:attrName>style.visibility</p:attrName>
                                        </p:attrNameLst>
                                      </p:cBhvr>
                                      <p:to>
                                        <p:strVal val="visible"/>
                                      </p:to>
                                    </p:set>
                                    <p:anim calcmode="lin" valueType="num">
                                      <p:cBhvr additive="base">
                                        <p:cTn id="19" dur="500" fill="hold"/>
                                        <p:tgtEl>
                                          <p:spTgt spid="73"/>
                                        </p:tgtEl>
                                        <p:attrNameLst>
                                          <p:attrName>ppt_x</p:attrName>
                                        </p:attrNameLst>
                                      </p:cBhvr>
                                      <p:tavLst>
                                        <p:tav tm="0">
                                          <p:val>
                                            <p:strVal val="#ppt_x"/>
                                          </p:val>
                                        </p:tav>
                                        <p:tav tm="100000">
                                          <p:val>
                                            <p:strVal val="#ppt_x"/>
                                          </p:val>
                                        </p:tav>
                                      </p:tavLst>
                                    </p:anim>
                                    <p:anim calcmode="lin" valueType="num">
                                      <p:cBhvr additive="base">
                                        <p:cTn id="20" dur="500" fill="hold"/>
                                        <p:tgtEl>
                                          <p:spTgt spid="7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anim calcmode="lin" valueType="num">
                                      <p:cBhvr additive="base">
                                        <p:cTn id="23" dur="500" fill="hold"/>
                                        <p:tgtEl>
                                          <p:spTgt spid="71"/>
                                        </p:tgtEl>
                                        <p:attrNameLst>
                                          <p:attrName>ppt_x</p:attrName>
                                        </p:attrNameLst>
                                      </p:cBhvr>
                                      <p:tavLst>
                                        <p:tav tm="0">
                                          <p:val>
                                            <p:strVal val="#ppt_x"/>
                                          </p:val>
                                        </p:tav>
                                        <p:tav tm="100000">
                                          <p:val>
                                            <p:strVal val="#ppt_x"/>
                                          </p:val>
                                        </p:tav>
                                      </p:tavLst>
                                    </p:anim>
                                    <p:anim calcmode="lin" valueType="num">
                                      <p:cBhvr additive="base">
                                        <p:cTn id="24"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7"/>
                                        </p:tgtEl>
                                        <p:attrNameLst>
                                          <p:attrName>style.visibility</p:attrName>
                                        </p:attrNameLst>
                                      </p:cBhvr>
                                      <p:to>
                                        <p:strVal val="visible"/>
                                      </p:to>
                                    </p:set>
                                    <p:anim calcmode="lin" valueType="num">
                                      <p:cBhvr additive="base">
                                        <p:cTn id="29" dur="500" fill="hold"/>
                                        <p:tgtEl>
                                          <p:spTgt spid="77"/>
                                        </p:tgtEl>
                                        <p:attrNameLst>
                                          <p:attrName>ppt_x</p:attrName>
                                        </p:attrNameLst>
                                      </p:cBhvr>
                                      <p:tavLst>
                                        <p:tav tm="0">
                                          <p:val>
                                            <p:strVal val="#ppt_x"/>
                                          </p:val>
                                        </p:tav>
                                        <p:tav tm="100000">
                                          <p:val>
                                            <p:strVal val="#ppt_x"/>
                                          </p:val>
                                        </p:tav>
                                      </p:tavLst>
                                    </p:anim>
                                    <p:anim calcmode="lin" valueType="num">
                                      <p:cBhvr additive="base">
                                        <p:cTn id="30" dur="500" fill="hold"/>
                                        <p:tgtEl>
                                          <p:spTgt spid="77"/>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ppt_x"/>
                                          </p:val>
                                        </p:tav>
                                        <p:tav tm="100000">
                                          <p:val>
                                            <p:strVal val="#ppt_x"/>
                                          </p:val>
                                        </p:tav>
                                      </p:tavLst>
                                    </p:anim>
                                    <p:anim calcmode="lin" valueType="num">
                                      <p:cBhvr additive="base">
                                        <p:cTn id="34" dur="500" fill="hold"/>
                                        <p:tgtEl>
                                          <p:spTgt spid="26"/>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fill="hold"/>
                                        <p:tgtEl>
                                          <p:spTgt spid="36"/>
                                        </p:tgtEl>
                                        <p:attrNameLst>
                                          <p:attrName>ppt_x</p:attrName>
                                        </p:attrNameLst>
                                      </p:cBhvr>
                                      <p:tavLst>
                                        <p:tav tm="0">
                                          <p:val>
                                            <p:strVal val="#ppt_x"/>
                                          </p:val>
                                        </p:tav>
                                        <p:tav tm="100000">
                                          <p:val>
                                            <p:strVal val="#ppt_x"/>
                                          </p:val>
                                        </p:tav>
                                      </p:tavLst>
                                    </p:anim>
                                    <p:anim calcmode="lin" valueType="num">
                                      <p:cBhvr additive="base">
                                        <p:cTn id="3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6"/>
                                        </p:tgtEl>
                                        <p:attrNameLst>
                                          <p:attrName>style.visibility</p:attrName>
                                        </p:attrNameLst>
                                      </p:cBhvr>
                                      <p:to>
                                        <p:strVal val="visible"/>
                                      </p:to>
                                    </p:set>
                                    <p:anim calcmode="lin" valueType="num">
                                      <p:cBhvr additive="base">
                                        <p:cTn id="43" dur="500" fill="hold"/>
                                        <p:tgtEl>
                                          <p:spTgt spid="76"/>
                                        </p:tgtEl>
                                        <p:attrNameLst>
                                          <p:attrName>ppt_x</p:attrName>
                                        </p:attrNameLst>
                                      </p:cBhvr>
                                      <p:tavLst>
                                        <p:tav tm="0">
                                          <p:val>
                                            <p:strVal val="#ppt_x"/>
                                          </p:val>
                                        </p:tav>
                                        <p:tav tm="100000">
                                          <p:val>
                                            <p:strVal val="#ppt_x"/>
                                          </p:val>
                                        </p:tav>
                                      </p:tavLst>
                                    </p:anim>
                                    <p:anim calcmode="lin" valueType="num">
                                      <p:cBhvr additive="base">
                                        <p:cTn id="44" dur="500" fill="hold"/>
                                        <p:tgtEl>
                                          <p:spTgt spid="7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500" fill="hold"/>
                                        <p:tgtEl>
                                          <p:spTgt spid="29"/>
                                        </p:tgtEl>
                                        <p:attrNameLst>
                                          <p:attrName>ppt_x</p:attrName>
                                        </p:attrNameLst>
                                      </p:cBhvr>
                                      <p:tavLst>
                                        <p:tav tm="0">
                                          <p:val>
                                            <p:strVal val="#ppt_x"/>
                                          </p:val>
                                        </p:tav>
                                        <p:tav tm="100000">
                                          <p:val>
                                            <p:strVal val="#ppt_x"/>
                                          </p:val>
                                        </p:tav>
                                      </p:tavLst>
                                    </p:anim>
                                    <p:anim calcmode="lin" valueType="num">
                                      <p:cBhvr additive="base">
                                        <p:cTn id="48" dur="500" fill="hold"/>
                                        <p:tgtEl>
                                          <p:spTgt spid="2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500" fill="hold"/>
                                        <p:tgtEl>
                                          <p:spTgt spid="39"/>
                                        </p:tgtEl>
                                        <p:attrNameLst>
                                          <p:attrName>ppt_x</p:attrName>
                                        </p:attrNameLst>
                                      </p:cBhvr>
                                      <p:tavLst>
                                        <p:tav tm="0">
                                          <p:val>
                                            <p:strVal val="#ppt_x"/>
                                          </p:val>
                                        </p:tav>
                                        <p:tav tm="100000">
                                          <p:val>
                                            <p:strVal val="#ppt_x"/>
                                          </p:val>
                                        </p:tav>
                                      </p:tavLst>
                                    </p:anim>
                                    <p:anim calcmode="lin" valueType="num">
                                      <p:cBhvr additive="base">
                                        <p:cTn id="52"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75"/>
                                        </p:tgtEl>
                                        <p:attrNameLst>
                                          <p:attrName>style.visibility</p:attrName>
                                        </p:attrNameLst>
                                      </p:cBhvr>
                                      <p:to>
                                        <p:strVal val="visible"/>
                                      </p:to>
                                    </p:set>
                                    <p:anim calcmode="lin" valueType="num">
                                      <p:cBhvr additive="base">
                                        <p:cTn id="57" dur="500" fill="hold"/>
                                        <p:tgtEl>
                                          <p:spTgt spid="75"/>
                                        </p:tgtEl>
                                        <p:attrNameLst>
                                          <p:attrName>ppt_x</p:attrName>
                                        </p:attrNameLst>
                                      </p:cBhvr>
                                      <p:tavLst>
                                        <p:tav tm="0">
                                          <p:val>
                                            <p:strVal val="#ppt_x"/>
                                          </p:val>
                                        </p:tav>
                                        <p:tav tm="100000">
                                          <p:val>
                                            <p:strVal val="#ppt_x"/>
                                          </p:val>
                                        </p:tav>
                                      </p:tavLst>
                                    </p:anim>
                                    <p:anim calcmode="lin" valueType="num">
                                      <p:cBhvr additive="base">
                                        <p:cTn id="58" dur="500" fill="hold"/>
                                        <p:tgtEl>
                                          <p:spTgt spid="75"/>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ppt_x"/>
                                          </p:val>
                                        </p:tav>
                                        <p:tav tm="100000">
                                          <p:val>
                                            <p:strVal val="#ppt_x"/>
                                          </p:val>
                                        </p:tav>
                                      </p:tavLst>
                                    </p:anim>
                                    <p:anim calcmode="lin" valueType="num">
                                      <p:cBhvr additive="base">
                                        <p:cTn id="62" dur="500" fill="hold"/>
                                        <p:tgtEl>
                                          <p:spTgt spid="23"/>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38"/>
                                        </p:tgtEl>
                                        <p:attrNameLst>
                                          <p:attrName>style.visibility</p:attrName>
                                        </p:attrNameLst>
                                      </p:cBhvr>
                                      <p:to>
                                        <p:strVal val="visible"/>
                                      </p:to>
                                    </p:set>
                                    <p:anim calcmode="lin" valueType="num">
                                      <p:cBhvr additive="base">
                                        <p:cTn id="65" dur="500" fill="hold"/>
                                        <p:tgtEl>
                                          <p:spTgt spid="38"/>
                                        </p:tgtEl>
                                        <p:attrNameLst>
                                          <p:attrName>ppt_x</p:attrName>
                                        </p:attrNameLst>
                                      </p:cBhvr>
                                      <p:tavLst>
                                        <p:tav tm="0">
                                          <p:val>
                                            <p:strVal val="#ppt_x"/>
                                          </p:val>
                                        </p:tav>
                                        <p:tav tm="100000">
                                          <p:val>
                                            <p:strVal val="#ppt_x"/>
                                          </p:val>
                                        </p:tav>
                                      </p:tavLst>
                                    </p:anim>
                                    <p:anim calcmode="lin" valueType="num">
                                      <p:cBhvr additive="base">
                                        <p:cTn id="66"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500" fill="hold"/>
                                        <p:tgtEl>
                                          <p:spTgt spid="20"/>
                                        </p:tgtEl>
                                        <p:attrNameLst>
                                          <p:attrName>ppt_x</p:attrName>
                                        </p:attrNameLst>
                                      </p:cBhvr>
                                      <p:tavLst>
                                        <p:tav tm="0">
                                          <p:val>
                                            <p:strVal val="#ppt_x"/>
                                          </p:val>
                                        </p:tav>
                                        <p:tav tm="100000">
                                          <p:val>
                                            <p:strVal val="#ppt_x"/>
                                          </p:val>
                                        </p:tav>
                                      </p:tavLst>
                                    </p:anim>
                                    <p:anim calcmode="lin" valueType="num">
                                      <p:cBhvr additive="base">
                                        <p:cTn id="72" dur="500" fill="hold"/>
                                        <p:tgtEl>
                                          <p:spTgt spid="20"/>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anim calcmode="lin" valueType="num">
                                      <p:cBhvr additive="base">
                                        <p:cTn id="75" dur="500" fill="hold"/>
                                        <p:tgtEl>
                                          <p:spTgt spid="33"/>
                                        </p:tgtEl>
                                        <p:attrNameLst>
                                          <p:attrName>ppt_x</p:attrName>
                                        </p:attrNameLst>
                                      </p:cBhvr>
                                      <p:tavLst>
                                        <p:tav tm="0">
                                          <p:val>
                                            <p:strVal val="#ppt_x"/>
                                          </p:val>
                                        </p:tav>
                                        <p:tav tm="100000">
                                          <p:val>
                                            <p:strVal val="#ppt_x"/>
                                          </p:val>
                                        </p:tav>
                                      </p:tavLst>
                                    </p:anim>
                                    <p:anim calcmode="lin" valueType="num">
                                      <p:cBhvr additive="base">
                                        <p:cTn id="76" dur="500" fill="hold"/>
                                        <p:tgtEl>
                                          <p:spTgt spid="33"/>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79"/>
                                        </p:tgtEl>
                                        <p:attrNameLst>
                                          <p:attrName>style.visibility</p:attrName>
                                        </p:attrNameLst>
                                      </p:cBhvr>
                                      <p:to>
                                        <p:strVal val="visible"/>
                                      </p:to>
                                    </p:set>
                                    <p:anim calcmode="lin" valueType="num">
                                      <p:cBhvr additive="base">
                                        <p:cTn id="79" dur="500" fill="hold"/>
                                        <p:tgtEl>
                                          <p:spTgt spid="79"/>
                                        </p:tgtEl>
                                        <p:attrNameLst>
                                          <p:attrName>ppt_x</p:attrName>
                                        </p:attrNameLst>
                                      </p:cBhvr>
                                      <p:tavLst>
                                        <p:tav tm="0">
                                          <p:val>
                                            <p:strVal val="#ppt_x"/>
                                          </p:val>
                                        </p:tav>
                                        <p:tav tm="100000">
                                          <p:val>
                                            <p:strVal val="#ppt_x"/>
                                          </p:val>
                                        </p:tav>
                                      </p:tavLst>
                                    </p:anim>
                                    <p:anim calcmode="lin" valueType="num">
                                      <p:cBhvr additive="base">
                                        <p:cTn id="80"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P spid="38" grpId="0"/>
      <p:bldP spid="39" grpId="0"/>
      <p:bldP spid="73" grpId="0" animBg="1"/>
      <p:bldP spid="19" grpId="0"/>
      <p:bldP spid="40" grpId="0"/>
      <p:bldP spid="41" grpId="0"/>
      <p:bldP spid="75" grpId="0"/>
      <p:bldP spid="76" grpId="0"/>
      <p:bldP spid="77" grpId="0"/>
      <p:bldP spid="7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30"/>
          <p:cNvSpPr txBox="1"/>
          <p:nvPr/>
        </p:nvSpPr>
        <p:spPr>
          <a:xfrm>
            <a:off x="5476186" y="4044616"/>
            <a:ext cx="1200329" cy="1019883"/>
          </a:xfrm>
          <a:prstGeom prst="rect">
            <a:avLst/>
          </a:prstGeom>
          <a:noFill/>
        </p:spPr>
        <p:txBody>
          <a:bodyPr vert="eaVert" wrap="square" rtlCol="0">
            <a:spAutoFit/>
          </a:bodyPr>
          <a:lstStyle/>
          <a:p>
            <a:r>
              <a:rPr lang="zh-CN" altLang="en-US" sz="6600" dirty="0">
                <a:solidFill>
                  <a:srgbClr val="D3CDB7"/>
                </a:solidFill>
                <a:latin typeface="华文隶书" panose="02010800040101010101" charset="-122"/>
                <a:ea typeface="华文隶书" panose="02010800040101010101" charset="-122"/>
                <a:cs typeface="华文隶书" panose="02010800040101010101" charset="-122"/>
              </a:rPr>
              <a:t>壹</a:t>
            </a:r>
            <a:endParaRPr lang="zh-CN" altLang="en-US" sz="6600" dirty="0">
              <a:solidFill>
                <a:srgbClr val="D3CDB7"/>
              </a:solidFill>
              <a:latin typeface="华文隶书" panose="02010800040101010101" charset="-122"/>
              <a:ea typeface="华文隶书" panose="02010800040101010101" charset="-122"/>
              <a:cs typeface="华文隶书" panose="02010800040101010101" charset="-122"/>
            </a:endParaRPr>
          </a:p>
        </p:txBody>
      </p:sp>
      <p:sp>
        <p:nvSpPr>
          <p:cNvPr id="15" name="等腰三角形 38"/>
          <p:cNvSpPr/>
          <p:nvPr/>
        </p:nvSpPr>
        <p:spPr>
          <a:xfrm flipV="1">
            <a:off x="5506167" y="5277099"/>
            <a:ext cx="1224136" cy="1055290"/>
          </a:xfrm>
          <a:prstGeom prst="triangle">
            <a:avLst/>
          </a:prstGeom>
          <a:solidFill>
            <a:srgbClr val="D3C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rotWithShape="1">
          <a:blip r:embed="rId1">
            <a:extLst>
              <a:ext uri="{28A0092B-C50C-407E-A947-70E740481C1C}">
                <a14:useLocalDpi xmlns:a14="http://schemas.microsoft.com/office/drawing/2010/main" val="0"/>
              </a:ext>
            </a:extLst>
          </a:blip>
          <a:srcRect t="50000"/>
          <a:stretch>
            <a:fillRect/>
          </a:stretch>
        </p:blipFill>
        <p:spPr>
          <a:xfrm>
            <a:off x="3125721" y="0"/>
            <a:ext cx="6018278" cy="293861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图片 67"/>
          <p:cNvPicPr>
            <a:picLocks noChangeAspect="1"/>
          </p:cNvPicPr>
          <p:nvPr/>
        </p:nvPicPr>
        <p:blipFill rotWithShape="1">
          <a:blip r:embed="rId1">
            <a:extLst>
              <a:ext uri="{28A0092B-C50C-407E-A947-70E740481C1C}">
                <a14:useLocalDpi xmlns:a14="http://schemas.microsoft.com/office/drawing/2010/main" val="0"/>
              </a:ext>
            </a:extLst>
          </a:blip>
          <a:srcRect r="59968" b="37662"/>
          <a:stretch>
            <a:fillRect/>
          </a:stretch>
        </p:blipFill>
        <p:spPr>
          <a:xfrm>
            <a:off x="3038" y="33957"/>
            <a:ext cx="2449064" cy="2145166"/>
          </a:xfrm>
          <a:prstGeom prst="rect">
            <a:avLst/>
          </a:prstGeom>
        </p:spPr>
      </p:pic>
      <p:sp>
        <p:nvSpPr>
          <p:cNvPr id="34" name="图文框 3"/>
          <p:cNvSpPr/>
          <p:nvPr/>
        </p:nvSpPr>
        <p:spPr>
          <a:xfrm>
            <a:off x="2527796" y="1412745"/>
            <a:ext cx="3096344" cy="3960440"/>
          </a:xfrm>
          <a:prstGeom prst="frame">
            <a:avLst>
              <a:gd name="adj1" fmla="val 3482"/>
            </a:avLst>
          </a:prstGeom>
          <a:solidFill>
            <a:srgbClr val="EEDBB0"/>
          </a:solidFill>
          <a:ln>
            <a:noFill/>
          </a:ln>
          <a:effectLst>
            <a:outerShdw blurRad="63500" dist="50800" dir="2052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35" name="图片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4660" y="661733"/>
            <a:ext cx="3687552" cy="5143500"/>
          </a:xfrm>
          <a:prstGeom prst="rect">
            <a:avLst/>
          </a:prstGeom>
        </p:spPr>
      </p:pic>
      <p:sp>
        <p:nvSpPr>
          <p:cNvPr id="37" name="矩形 8"/>
          <p:cNvSpPr/>
          <p:nvPr/>
        </p:nvSpPr>
        <p:spPr>
          <a:xfrm>
            <a:off x="2527796" y="2745185"/>
            <a:ext cx="2196000" cy="2628000"/>
          </a:xfrm>
          <a:custGeom>
            <a:avLst/>
            <a:gdLst/>
            <a:ahLst/>
            <a:cxnLst/>
            <a:rect l="l" t="t" r="r" b="b"/>
            <a:pathLst>
              <a:path w="2232248" h="2704331">
                <a:moveTo>
                  <a:pt x="0" y="0"/>
                </a:moveTo>
                <a:lnTo>
                  <a:pt x="107815" y="0"/>
                </a:lnTo>
                <a:lnTo>
                  <a:pt x="107815" y="2596516"/>
                </a:lnTo>
                <a:lnTo>
                  <a:pt x="2232248" y="2596516"/>
                </a:lnTo>
                <a:lnTo>
                  <a:pt x="2232248" y="2704331"/>
                </a:lnTo>
                <a:lnTo>
                  <a:pt x="0" y="2704331"/>
                </a:lnTo>
                <a:close/>
              </a:path>
            </a:pathLst>
          </a:custGeom>
          <a:solidFill>
            <a:srgbClr val="EED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11"/>
          <p:cNvSpPr txBox="1"/>
          <p:nvPr/>
        </p:nvSpPr>
        <p:spPr>
          <a:xfrm>
            <a:off x="6488236" y="1400170"/>
            <a:ext cx="3744416" cy="400110"/>
          </a:xfrm>
          <a:prstGeom prst="rect">
            <a:avLst/>
          </a:prstGeom>
          <a:noFill/>
        </p:spPr>
        <p:txBody>
          <a:bodyPr wrap="square" rtlCol="0">
            <a:spAutoFit/>
          </a:bodyPr>
          <a:lstStyle/>
          <a:p>
            <a:r>
              <a:rPr lang="zh-CN" altLang="en-US" sz="2000" b="1" dirty="0">
                <a:solidFill>
                  <a:srgbClr val="E96A4F"/>
                </a:solidFill>
                <a:latin typeface="华文隶书" panose="02010800040101010101" charset="-122"/>
                <a:ea typeface="华文隶书" panose="02010800040101010101" charset="-122"/>
                <a:cs typeface="华文隶书" panose="02010800040101010101" charset="-122"/>
              </a:rPr>
              <a:t>请输入您的内容</a:t>
            </a:r>
            <a:endParaRPr lang="zh-CN" altLang="en-US" sz="2000" b="1" dirty="0">
              <a:solidFill>
                <a:srgbClr val="E96A4F"/>
              </a:solidFill>
              <a:latin typeface="华文隶书" panose="02010800040101010101" charset="-122"/>
              <a:ea typeface="华文隶书" panose="02010800040101010101" charset="-122"/>
              <a:cs typeface="华文隶书" panose="02010800040101010101" charset="-122"/>
            </a:endParaRPr>
          </a:p>
        </p:txBody>
      </p:sp>
      <p:sp>
        <p:nvSpPr>
          <p:cNvPr id="44" name="TextBox 12"/>
          <p:cNvSpPr txBox="1"/>
          <p:nvPr/>
        </p:nvSpPr>
        <p:spPr>
          <a:xfrm>
            <a:off x="6488236" y="1757960"/>
            <a:ext cx="3888432" cy="830997"/>
          </a:xfrm>
          <a:prstGeom prst="rect">
            <a:avLst/>
          </a:prstGeom>
          <a:noFill/>
        </p:spPr>
        <p:txBody>
          <a:bodyPr wrap="square" rtlCol="0">
            <a:spAutoFit/>
          </a:bodyPr>
          <a:lstStyle/>
          <a:p>
            <a:r>
              <a:rPr lang="zh-CN" altLang="en-US" sz="1200" dirty="0">
                <a:solidFill>
                  <a:srgbClr val="EEDBB0"/>
                </a:solidFill>
              </a:rPr>
              <a:t>西斋向晓。窗影动、人声悄。梦中行处，数枝临水，幽花相照。把酒长歌，犹记竹间啼鸟。风流易老。更常被、闲愁恼。年年春事，大都探得，欢游多少。一夜狂风，又是海棠过了。</a:t>
            </a:r>
            <a:endParaRPr lang="zh-CN" altLang="en-US" sz="1200" dirty="0">
              <a:solidFill>
                <a:srgbClr val="EEDBB0"/>
              </a:solidFill>
            </a:endParaRPr>
          </a:p>
        </p:txBody>
      </p:sp>
      <p:sp>
        <p:nvSpPr>
          <p:cNvPr id="45" name="TextBox 15"/>
          <p:cNvSpPr txBox="1"/>
          <p:nvPr/>
        </p:nvSpPr>
        <p:spPr>
          <a:xfrm>
            <a:off x="6488236" y="4165290"/>
            <a:ext cx="3744416" cy="400110"/>
          </a:xfrm>
          <a:prstGeom prst="rect">
            <a:avLst/>
          </a:prstGeom>
          <a:noFill/>
        </p:spPr>
        <p:txBody>
          <a:bodyPr wrap="square" rtlCol="0">
            <a:spAutoFit/>
          </a:bodyPr>
          <a:lstStyle/>
          <a:p>
            <a:r>
              <a:rPr lang="zh-CN" altLang="en-US" sz="2000" b="1" dirty="0">
                <a:solidFill>
                  <a:srgbClr val="E96A4F"/>
                </a:solidFill>
                <a:latin typeface="华文隶书" panose="02010800040101010101" charset="-122"/>
                <a:ea typeface="华文隶书" panose="02010800040101010101" charset="-122"/>
                <a:cs typeface="华文隶书" panose="02010800040101010101" charset="-122"/>
              </a:rPr>
              <a:t>请输入您的内容</a:t>
            </a:r>
            <a:endParaRPr lang="zh-CN" altLang="en-US" sz="2000" b="1" dirty="0">
              <a:solidFill>
                <a:srgbClr val="E96A4F"/>
              </a:solidFill>
              <a:latin typeface="华文隶书" panose="02010800040101010101" charset="-122"/>
              <a:ea typeface="华文隶书" panose="02010800040101010101" charset="-122"/>
              <a:cs typeface="华文隶书" panose="02010800040101010101" charset="-122"/>
            </a:endParaRPr>
          </a:p>
        </p:txBody>
      </p:sp>
      <p:sp>
        <p:nvSpPr>
          <p:cNvPr id="46" name="TextBox 16"/>
          <p:cNvSpPr txBox="1"/>
          <p:nvPr/>
        </p:nvSpPr>
        <p:spPr>
          <a:xfrm>
            <a:off x="6488236" y="4523080"/>
            <a:ext cx="3888432" cy="830997"/>
          </a:xfrm>
          <a:prstGeom prst="rect">
            <a:avLst/>
          </a:prstGeom>
          <a:noFill/>
        </p:spPr>
        <p:txBody>
          <a:bodyPr wrap="square" rtlCol="0">
            <a:spAutoFit/>
          </a:bodyPr>
          <a:lstStyle/>
          <a:p>
            <a:r>
              <a:rPr lang="zh-CN" altLang="en-US" sz="1200" dirty="0">
                <a:solidFill>
                  <a:srgbClr val="EEDBB0"/>
                </a:solidFill>
              </a:rPr>
              <a:t>西斋向晓。窗影动、人声悄。梦中行处，数枝临水，幽花相照。把酒长歌，犹记竹间啼鸟。风流易老。更常被、闲愁恼。年年春事，大都探得，欢游多少。一夜狂风，又是海棠过了。</a:t>
            </a:r>
            <a:endParaRPr lang="zh-CN" altLang="en-US" sz="1200" dirty="0">
              <a:solidFill>
                <a:srgbClr val="EEDBB0"/>
              </a:solidFill>
            </a:endParaRPr>
          </a:p>
        </p:txBody>
      </p:sp>
      <p:sp>
        <p:nvSpPr>
          <p:cNvPr id="47" name="TextBox 17"/>
          <p:cNvSpPr txBox="1"/>
          <p:nvPr/>
        </p:nvSpPr>
        <p:spPr>
          <a:xfrm>
            <a:off x="6488236" y="2830784"/>
            <a:ext cx="3744416" cy="400110"/>
          </a:xfrm>
          <a:prstGeom prst="rect">
            <a:avLst/>
          </a:prstGeom>
          <a:noFill/>
        </p:spPr>
        <p:txBody>
          <a:bodyPr wrap="square" rtlCol="0">
            <a:spAutoFit/>
          </a:bodyPr>
          <a:lstStyle/>
          <a:p>
            <a:r>
              <a:rPr lang="zh-CN" altLang="en-US" sz="2000" b="1" dirty="0">
                <a:solidFill>
                  <a:srgbClr val="E96A4F"/>
                </a:solidFill>
                <a:latin typeface="华文隶书" panose="02010800040101010101" charset="-122"/>
                <a:ea typeface="华文隶书" panose="02010800040101010101" charset="-122"/>
                <a:cs typeface="华文隶书" panose="02010800040101010101" charset="-122"/>
              </a:rPr>
              <a:t>请输入您的内容</a:t>
            </a:r>
            <a:endParaRPr lang="zh-CN" altLang="en-US" sz="2000" b="1" dirty="0">
              <a:solidFill>
                <a:srgbClr val="E96A4F"/>
              </a:solidFill>
              <a:latin typeface="华文隶书" panose="02010800040101010101" charset="-122"/>
              <a:ea typeface="华文隶书" panose="02010800040101010101" charset="-122"/>
              <a:cs typeface="华文隶书" panose="02010800040101010101" charset="-122"/>
            </a:endParaRPr>
          </a:p>
        </p:txBody>
      </p:sp>
      <p:sp>
        <p:nvSpPr>
          <p:cNvPr id="48" name="TextBox 18"/>
          <p:cNvSpPr txBox="1"/>
          <p:nvPr/>
        </p:nvSpPr>
        <p:spPr>
          <a:xfrm>
            <a:off x="6488236" y="3188574"/>
            <a:ext cx="3888432" cy="830997"/>
          </a:xfrm>
          <a:prstGeom prst="rect">
            <a:avLst/>
          </a:prstGeom>
          <a:noFill/>
        </p:spPr>
        <p:txBody>
          <a:bodyPr wrap="square" rtlCol="0">
            <a:spAutoFit/>
          </a:bodyPr>
          <a:lstStyle/>
          <a:p>
            <a:r>
              <a:rPr lang="zh-CN" altLang="en-US" sz="1200" dirty="0">
                <a:solidFill>
                  <a:srgbClr val="EEDBB0"/>
                </a:solidFill>
              </a:rPr>
              <a:t>西斋向晓。窗影动、人声悄。梦中行处，数枝临水，幽花相照。把酒长歌，犹记竹间啼鸟。风流易老。更常被、闲愁恼。年年春事，大都探得，欢游多少。一夜狂风，又是海棠过了。</a:t>
            </a:r>
            <a:endParaRPr lang="zh-CN" altLang="en-US" sz="1200" dirty="0">
              <a:solidFill>
                <a:srgbClr val="EEDBB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1000"/>
                                        <p:tgtEl>
                                          <p:spTgt spid="43"/>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left)">
                                      <p:cBhvr>
                                        <p:cTn id="11" dur="750"/>
                                        <p:tgtEl>
                                          <p:spTgt spid="4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wipe(left)">
                                      <p:cBhvr>
                                        <p:cTn id="16" dur="1000"/>
                                        <p:tgtEl>
                                          <p:spTgt spid="47"/>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wipe(left)">
                                      <p:cBhvr>
                                        <p:cTn id="20" dur="750"/>
                                        <p:tgtEl>
                                          <p:spTgt spid="4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left)">
                                      <p:cBhvr>
                                        <p:cTn id="25" dur="1000"/>
                                        <p:tgtEl>
                                          <p:spTgt spid="45"/>
                                        </p:tgtEl>
                                      </p:cBhvr>
                                    </p:animEffec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left)">
                                      <p:cBhvr>
                                        <p:cTn id="29" dur="7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图片 67"/>
          <p:cNvPicPr>
            <a:picLocks noChangeAspect="1"/>
          </p:cNvPicPr>
          <p:nvPr/>
        </p:nvPicPr>
        <p:blipFill rotWithShape="1">
          <a:blip r:embed="rId1">
            <a:extLst>
              <a:ext uri="{28A0092B-C50C-407E-A947-70E740481C1C}">
                <a14:useLocalDpi xmlns:a14="http://schemas.microsoft.com/office/drawing/2010/main" val="0"/>
              </a:ext>
            </a:extLst>
          </a:blip>
          <a:srcRect r="59968" b="37662"/>
          <a:stretch>
            <a:fillRect/>
          </a:stretch>
        </p:blipFill>
        <p:spPr>
          <a:xfrm>
            <a:off x="3038" y="33957"/>
            <a:ext cx="2449064" cy="2145166"/>
          </a:xfrm>
          <a:prstGeom prst="rect">
            <a:avLst/>
          </a:prstGeom>
        </p:spPr>
      </p:pic>
      <p:pic>
        <p:nvPicPr>
          <p:cNvPr id="16" name="图片 15"/>
          <p:cNvPicPr>
            <a:picLocks noChangeAspect="1"/>
          </p:cNvPicPr>
          <p:nvPr/>
        </p:nvPicPr>
        <p:blipFill rotWithShape="1">
          <a:blip r:embed="rId2">
            <a:extLst>
              <a:ext uri="{28A0092B-C50C-407E-A947-70E740481C1C}">
                <a14:useLocalDpi xmlns:a14="http://schemas.microsoft.com/office/drawing/2010/main" val="0"/>
              </a:ext>
            </a:extLst>
          </a:blip>
          <a:srcRect t="38956" b="7628"/>
          <a:stretch>
            <a:fillRect/>
          </a:stretch>
        </p:blipFill>
        <p:spPr>
          <a:xfrm>
            <a:off x="8117716" y="2283711"/>
            <a:ext cx="4336024" cy="4240912"/>
          </a:xfrm>
          <a:prstGeom prst="rect">
            <a:avLst/>
          </a:prstGeom>
        </p:spPr>
      </p:pic>
      <p:grpSp>
        <p:nvGrpSpPr>
          <p:cNvPr id="4" name="组 3"/>
          <p:cNvGrpSpPr/>
          <p:nvPr/>
        </p:nvGrpSpPr>
        <p:grpSpPr>
          <a:xfrm>
            <a:off x="4532918" y="1335443"/>
            <a:ext cx="4983875" cy="1077541"/>
            <a:chOff x="4873880" y="1552419"/>
            <a:chExt cx="4983875" cy="1077541"/>
          </a:xfrm>
        </p:grpSpPr>
        <p:sp>
          <p:nvSpPr>
            <p:cNvPr id="21" name="TextBox 16"/>
            <p:cNvSpPr txBox="1"/>
            <p:nvPr/>
          </p:nvSpPr>
          <p:spPr>
            <a:xfrm>
              <a:off x="5033219" y="1552419"/>
              <a:ext cx="2016224" cy="400110"/>
            </a:xfrm>
            <a:prstGeom prst="rect">
              <a:avLst/>
            </a:prstGeom>
            <a:noFill/>
          </p:spPr>
          <p:txBody>
            <a:bodyPr wrap="square" rtlCol="0">
              <a:spAutoFit/>
            </a:bodyPr>
            <a:lstStyle/>
            <a:p>
              <a:r>
                <a:rPr lang="zh-CN" altLang="en-US" sz="2000" b="1" dirty="0">
                  <a:solidFill>
                    <a:srgbClr val="E96A4F"/>
                  </a:solidFill>
                  <a:latin typeface="华文隶书" panose="02010800040101010101" charset="-122"/>
                  <a:ea typeface="华文隶书" panose="02010800040101010101" charset="-122"/>
                  <a:cs typeface="华文隶书" panose="02010800040101010101" charset="-122"/>
                </a:rPr>
                <a:t>请输入您的标题</a:t>
              </a:r>
              <a:endParaRPr lang="zh-CN" altLang="en-US" sz="2000" b="1" dirty="0">
                <a:solidFill>
                  <a:srgbClr val="E96A4F"/>
                </a:solidFill>
                <a:latin typeface="华文隶书" panose="02010800040101010101" charset="-122"/>
                <a:ea typeface="华文隶书" panose="02010800040101010101" charset="-122"/>
                <a:cs typeface="华文隶书" panose="02010800040101010101" charset="-122"/>
              </a:endParaRPr>
            </a:p>
          </p:txBody>
        </p:sp>
        <p:sp>
          <p:nvSpPr>
            <p:cNvPr id="26" name="TextBox 30"/>
            <p:cNvSpPr txBox="1"/>
            <p:nvPr/>
          </p:nvSpPr>
          <p:spPr>
            <a:xfrm>
              <a:off x="5033219" y="1983629"/>
              <a:ext cx="4824536" cy="646331"/>
            </a:xfrm>
            <a:prstGeom prst="rect">
              <a:avLst/>
            </a:prstGeom>
            <a:noFill/>
          </p:spPr>
          <p:txBody>
            <a:bodyPr wrap="square" rtlCol="0">
              <a:spAutoFit/>
            </a:bodyPr>
            <a:lstStyle/>
            <a:p>
              <a:pPr algn="just"/>
              <a:r>
                <a:rPr lang="zh-CN" altLang="en-US" sz="1200" dirty="0">
                  <a:solidFill>
                    <a:srgbClr val="EEDBB0"/>
                  </a:solidFill>
                </a:rPr>
                <a:t>西斋向晓。窗影动、人声悄。梦中行处，数枝临水，幽花相照。把酒长歌，犹记竹间啼鸟。风流易老。更常被、闲愁恼。年年春事，大都探得，欢游多少。一夜狂风，又是海棠过了。</a:t>
              </a:r>
              <a:endParaRPr lang="zh-CN" altLang="en-US" sz="1200" dirty="0">
                <a:solidFill>
                  <a:srgbClr val="EEDBB0"/>
                </a:solidFill>
              </a:endParaRPr>
            </a:p>
          </p:txBody>
        </p:sp>
        <p:sp>
          <p:nvSpPr>
            <p:cNvPr id="3" name="矩形 2"/>
            <p:cNvSpPr/>
            <p:nvPr/>
          </p:nvSpPr>
          <p:spPr>
            <a:xfrm>
              <a:off x="4873880" y="1640850"/>
              <a:ext cx="122952" cy="223247"/>
            </a:xfrm>
            <a:prstGeom prst="rect">
              <a:avLst/>
            </a:prstGeom>
            <a:solidFill>
              <a:srgbClr val="EED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6" name="矩形 35"/>
            <p:cNvSpPr/>
            <p:nvPr/>
          </p:nvSpPr>
          <p:spPr>
            <a:xfrm>
              <a:off x="7008197" y="1640850"/>
              <a:ext cx="122952" cy="223247"/>
            </a:xfrm>
            <a:prstGeom prst="rect">
              <a:avLst/>
            </a:prstGeom>
            <a:solidFill>
              <a:srgbClr val="EED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38" name="组 37"/>
          <p:cNvGrpSpPr/>
          <p:nvPr/>
        </p:nvGrpSpPr>
        <p:grpSpPr>
          <a:xfrm>
            <a:off x="1436196" y="2708738"/>
            <a:ext cx="4983875" cy="1077541"/>
            <a:chOff x="4873880" y="1552419"/>
            <a:chExt cx="4983875" cy="1077541"/>
          </a:xfrm>
        </p:grpSpPr>
        <p:sp>
          <p:nvSpPr>
            <p:cNvPr id="39" name="TextBox 16"/>
            <p:cNvSpPr txBox="1"/>
            <p:nvPr/>
          </p:nvSpPr>
          <p:spPr>
            <a:xfrm>
              <a:off x="5033219" y="1552419"/>
              <a:ext cx="2016224" cy="400110"/>
            </a:xfrm>
            <a:prstGeom prst="rect">
              <a:avLst/>
            </a:prstGeom>
            <a:noFill/>
          </p:spPr>
          <p:txBody>
            <a:bodyPr wrap="square" rtlCol="0">
              <a:spAutoFit/>
            </a:bodyPr>
            <a:lstStyle/>
            <a:p>
              <a:r>
                <a:rPr lang="zh-CN" altLang="en-US" sz="2000" b="1" dirty="0">
                  <a:solidFill>
                    <a:srgbClr val="E96A4F"/>
                  </a:solidFill>
                  <a:latin typeface="华文隶书" panose="02010800040101010101" charset="-122"/>
                  <a:ea typeface="华文隶书" panose="02010800040101010101" charset="-122"/>
                  <a:cs typeface="华文隶书" panose="02010800040101010101" charset="-122"/>
                </a:rPr>
                <a:t>请输入您的标题</a:t>
              </a:r>
              <a:endParaRPr lang="zh-CN" altLang="en-US" sz="2000" b="1" dirty="0">
                <a:solidFill>
                  <a:srgbClr val="E96A4F"/>
                </a:solidFill>
                <a:latin typeface="华文隶书" panose="02010800040101010101" charset="-122"/>
                <a:ea typeface="华文隶书" panose="02010800040101010101" charset="-122"/>
                <a:cs typeface="华文隶书" panose="02010800040101010101" charset="-122"/>
              </a:endParaRPr>
            </a:p>
          </p:txBody>
        </p:sp>
        <p:sp>
          <p:nvSpPr>
            <p:cNvPr id="40" name="TextBox 30"/>
            <p:cNvSpPr txBox="1"/>
            <p:nvPr/>
          </p:nvSpPr>
          <p:spPr>
            <a:xfrm>
              <a:off x="5033219" y="1983629"/>
              <a:ext cx="4824536" cy="646331"/>
            </a:xfrm>
            <a:prstGeom prst="rect">
              <a:avLst/>
            </a:prstGeom>
            <a:noFill/>
          </p:spPr>
          <p:txBody>
            <a:bodyPr wrap="square" rtlCol="0">
              <a:spAutoFit/>
            </a:bodyPr>
            <a:lstStyle/>
            <a:p>
              <a:pPr algn="just"/>
              <a:r>
                <a:rPr lang="zh-CN" altLang="en-US" sz="1200" dirty="0">
                  <a:solidFill>
                    <a:srgbClr val="EEDBB0"/>
                  </a:solidFill>
                </a:rPr>
                <a:t>西斋向晓。窗影动、人声悄。梦中行处，数枝临水，幽花相照。把酒长歌，犹记竹间啼鸟。风流易老。更常被、闲愁恼。年年春事，大都探得，欢游多少。一夜狂风，又是海棠过了。</a:t>
              </a:r>
              <a:endParaRPr lang="zh-CN" altLang="en-US" sz="1200" dirty="0">
                <a:solidFill>
                  <a:srgbClr val="EEDBB0"/>
                </a:solidFill>
              </a:endParaRPr>
            </a:p>
          </p:txBody>
        </p:sp>
        <p:sp>
          <p:nvSpPr>
            <p:cNvPr id="41" name="矩形 40"/>
            <p:cNvSpPr/>
            <p:nvPr/>
          </p:nvSpPr>
          <p:spPr>
            <a:xfrm>
              <a:off x="4873880" y="1640850"/>
              <a:ext cx="122952" cy="223247"/>
            </a:xfrm>
            <a:prstGeom prst="rect">
              <a:avLst/>
            </a:prstGeom>
            <a:solidFill>
              <a:srgbClr val="EED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0" name="矩形 49"/>
            <p:cNvSpPr/>
            <p:nvPr/>
          </p:nvSpPr>
          <p:spPr>
            <a:xfrm>
              <a:off x="7008197" y="1640850"/>
              <a:ext cx="122952" cy="223247"/>
            </a:xfrm>
            <a:prstGeom prst="rect">
              <a:avLst/>
            </a:prstGeom>
            <a:solidFill>
              <a:srgbClr val="EED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1" name="组 50"/>
          <p:cNvGrpSpPr/>
          <p:nvPr/>
        </p:nvGrpSpPr>
        <p:grpSpPr>
          <a:xfrm>
            <a:off x="2637800" y="4513243"/>
            <a:ext cx="4983875" cy="1077541"/>
            <a:chOff x="4873880" y="1552419"/>
            <a:chExt cx="4983875" cy="1077541"/>
          </a:xfrm>
        </p:grpSpPr>
        <p:sp>
          <p:nvSpPr>
            <p:cNvPr id="52" name="TextBox 16"/>
            <p:cNvSpPr txBox="1"/>
            <p:nvPr/>
          </p:nvSpPr>
          <p:spPr>
            <a:xfrm>
              <a:off x="5033219" y="1552419"/>
              <a:ext cx="2016224" cy="400110"/>
            </a:xfrm>
            <a:prstGeom prst="rect">
              <a:avLst/>
            </a:prstGeom>
            <a:noFill/>
          </p:spPr>
          <p:txBody>
            <a:bodyPr wrap="square" rtlCol="0">
              <a:spAutoFit/>
            </a:bodyPr>
            <a:lstStyle/>
            <a:p>
              <a:r>
                <a:rPr lang="zh-CN" altLang="en-US" sz="2000" b="1" dirty="0">
                  <a:solidFill>
                    <a:srgbClr val="E96A4F"/>
                  </a:solidFill>
                  <a:latin typeface="华文隶书" panose="02010800040101010101" charset="-122"/>
                  <a:ea typeface="华文隶书" panose="02010800040101010101" charset="-122"/>
                  <a:cs typeface="华文隶书" panose="02010800040101010101" charset="-122"/>
                </a:rPr>
                <a:t>请输入您的标题</a:t>
              </a:r>
              <a:endParaRPr lang="zh-CN" altLang="en-US" sz="2000" b="1" dirty="0">
                <a:solidFill>
                  <a:srgbClr val="E96A4F"/>
                </a:solidFill>
                <a:latin typeface="华文隶书" panose="02010800040101010101" charset="-122"/>
                <a:ea typeface="华文隶书" panose="02010800040101010101" charset="-122"/>
                <a:cs typeface="华文隶书" panose="02010800040101010101" charset="-122"/>
              </a:endParaRPr>
            </a:p>
          </p:txBody>
        </p:sp>
        <p:sp>
          <p:nvSpPr>
            <p:cNvPr id="53" name="TextBox 30"/>
            <p:cNvSpPr txBox="1"/>
            <p:nvPr/>
          </p:nvSpPr>
          <p:spPr>
            <a:xfrm>
              <a:off x="5033219" y="1983629"/>
              <a:ext cx="4824536" cy="646331"/>
            </a:xfrm>
            <a:prstGeom prst="rect">
              <a:avLst/>
            </a:prstGeom>
            <a:noFill/>
          </p:spPr>
          <p:txBody>
            <a:bodyPr wrap="square" rtlCol="0">
              <a:spAutoFit/>
            </a:bodyPr>
            <a:lstStyle/>
            <a:p>
              <a:pPr algn="just"/>
              <a:r>
                <a:rPr lang="zh-CN" altLang="en-US" sz="1200" dirty="0">
                  <a:solidFill>
                    <a:srgbClr val="EEDBB0"/>
                  </a:solidFill>
                </a:rPr>
                <a:t>西斋向晓。窗影动、人声悄。梦中行处，数枝临水，幽花相照。把酒长歌，犹记竹间啼鸟。风流易老。更常被、闲愁恼。年年春事，大都探得，欢游多少。一夜狂风，又是海棠过了。</a:t>
              </a:r>
              <a:endParaRPr lang="zh-CN" altLang="en-US" sz="1200" dirty="0">
                <a:solidFill>
                  <a:srgbClr val="EEDBB0"/>
                </a:solidFill>
              </a:endParaRPr>
            </a:p>
          </p:txBody>
        </p:sp>
        <p:sp>
          <p:nvSpPr>
            <p:cNvPr id="54" name="矩形 53"/>
            <p:cNvSpPr/>
            <p:nvPr/>
          </p:nvSpPr>
          <p:spPr>
            <a:xfrm>
              <a:off x="4873880" y="1640850"/>
              <a:ext cx="122952" cy="223247"/>
            </a:xfrm>
            <a:prstGeom prst="rect">
              <a:avLst/>
            </a:prstGeom>
            <a:solidFill>
              <a:srgbClr val="EED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5" name="矩形 54"/>
            <p:cNvSpPr/>
            <p:nvPr/>
          </p:nvSpPr>
          <p:spPr>
            <a:xfrm>
              <a:off x="7008197" y="1640850"/>
              <a:ext cx="122952" cy="223247"/>
            </a:xfrm>
            <a:prstGeom prst="rect">
              <a:avLst/>
            </a:prstGeom>
            <a:solidFill>
              <a:srgbClr val="EEDB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图片 67"/>
          <p:cNvPicPr>
            <a:picLocks noChangeAspect="1"/>
          </p:cNvPicPr>
          <p:nvPr/>
        </p:nvPicPr>
        <p:blipFill rotWithShape="1">
          <a:blip r:embed="rId1">
            <a:extLst>
              <a:ext uri="{28A0092B-C50C-407E-A947-70E740481C1C}">
                <a14:useLocalDpi xmlns:a14="http://schemas.microsoft.com/office/drawing/2010/main" val="0"/>
              </a:ext>
            </a:extLst>
          </a:blip>
          <a:srcRect r="59968" b="37662"/>
          <a:stretch>
            <a:fillRect/>
          </a:stretch>
        </p:blipFill>
        <p:spPr>
          <a:xfrm>
            <a:off x="3038" y="33957"/>
            <a:ext cx="2449064" cy="2145166"/>
          </a:xfrm>
          <a:prstGeom prst="rect">
            <a:avLst/>
          </a:prstGeom>
        </p:spPr>
      </p:pic>
      <p:grpSp>
        <p:nvGrpSpPr>
          <p:cNvPr id="9" name="组 8"/>
          <p:cNvGrpSpPr/>
          <p:nvPr/>
        </p:nvGrpSpPr>
        <p:grpSpPr>
          <a:xfrm>
            <a:off x="1495346" y="1921650"/>
            <a:ext cx="9211964" cy="3952981"/>
            <a:chOff x="2452102" y="2038019"/>
            <a:chExt cx="7627122" cy="3272903"/>
          </a:xfrm>
        </p:grpSpPr>
        <p:pic>
          <p:nvPicPr>
            <p:cNvPr id="24" name="图片 23"/>
            <p:cNvPicPr>
              <a:picLocks noChangeAspect="1"/>
            </p:cNvPicPr>
            <p:nvPr/>
          </p:nvPicPr>
          <p:blipFill>
            <a:blip r:embed="rId2" cstate="print">
              <a:extLst>
                <a:ext uri="{BEBA8EAE-BF5A-486C-A8C5-ECC9F3942E4B}">
                  <a14:imgProps xmlns:a14="http://schemas.microsoft.com/office/drawing/2010/main">
                    <a14:imgLayer r:embed="rId3">
                      <a14:imgEffect>
                        <a14:colorTemperature colorTemp="4700"/>
                      </a14:imgEffect>
                      <a14:imgEffect>
                        <a14:saturation sat="33000"/>
                      </a14:imgEffect>
                    </a14:imgLayer>
                  </a14:imgProps>
                </a:ext>
                <a:ext uri="{28A0092B-C50C-407E-A947-70E740481C1C}">
                  <a14:useLocalDpi xmlns:a14="http://schemas.microsoft.com/office/drawing/2010/main" val="0"/>
                </a:ext>
              </a:extLst>
            </a:blip>
            <a:stretch>
              <a:fillRect/>
            </a:stretch>
          </p:blipFill>
          <p:spPr>
            <a:xfrm>
              <a:off x="4643233" y="2038019"/>
              <a:ext cx="3195339" cy="3195338"/>
            </a:xfrm>
            <a:prstGeom prst="rect">
              <a:avLst/>
            </a:prstGeom>
          </p:spPr>
        </p:pic>
        <p:sp>
          <p:nvSpPr>
            <p:cNvPr id="25" name="矩形 24"/>
            <p:cNvSpPr/>
            <p:nvPr/>
          </p:nvSpPr>
          <p:spPr>
            <a:xfrm>
              <a:off x="4458705" y="2116303"/>
              <a:ext cx="188040" cy="189701"/>
            </a:xfrm>
            <a:prstGeom prst="rect">
              <a:avLst/>
            </a:prstGeom>
            <a:solidFill>
              <a:srgbClr val="EEDBB0"/>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7"/>
            <p:cNvSpPr txBox="1"/>
            <p:nvPr/>
          </p:nvSpPr>
          <p:spPr>
            <a:xfrm>
              <a:off x="3149252" y="2599130"/>
              <a:ext cx="1309453" cy="535135"/>
            </a:xfrm>
            <a:prstGeom prst="rect">
              <a:avLst/>
            </a:prstGeom>
            <a:noFill/>
          </p:spPr>
          <p:txBody>
            <a:bodyPr wrap="square" rtlCol="0">
              <a:spAutoFit/>
            </a:bodyPr>
            <a:lstStyle/>
            <a:p>
              <a:r>
                <a:rPr lang="zh-CN" altLang="en-US" sz="1200" b="1" dirty="0" smtClean="0">
                  <a:solidFill>
                    <a:srgbClr val="EEDBB0"/>
                  </a:solidFill>
                </a:rPr>
                <a:t>此处输入内容文字，此处输入内容文字。</a:t>
              </a:r>
              <a:endParaRPr lang="zh-CN" altLang="en-US" sz="1200" b="1" dirty="0" smtClean="0">
                <a:solidFill>
                  <a:srgbClr val="EEDBB0"/>
                </a:solidFill>
              </a:endParaRPr>
            </a:p>
            <a:p>
              <a:endParaRPr lang="zh-CN" altLang="en-US" sz="1200" b="1" dirty="0">
                <a:solidFill>
                  <a:srgbClr val="EEDBB0"/>
                </a:solidFill>
              </a:endParaRPr>
            </a:p>
          </p:txBody>
        </p:sp>
        <p:sp>
          <p:nvSpPr>
            <p:cNvPr id="28" name="TextBox 8"/>
            <p:cNvSpPr txBox="1"/>
            <p:nvPr/>
          </p:nvSpPr>
          <p:spPr>
            <a:xfrm>
              <a:off x="3195157" y="2038019"/>
              <a:ext cx="1313867" cy="382239"/>
            </a:xfrm>
            <a:prstGeom prst="rect">
              <a:avLst/>
            </a:prstGeom>
            <a:noFill/>
          </p:spPr>
          <p:txBody>
            <a:bodyPr wrap="square" rtlCol="0">
              <a:spAutoFit/>
            </a:bodyPr>
            <a:lstStyle/>
            <a:p>
              <a:r>
                <a:rPr lang="zh-CN" altLang="en-US" sz="2400" b="1" dirty="0" smtClean="0">
                  <a:solidFill>
                    <a:srgbClr val="E96A4F"/>
                  </a:solidFill>
                  <a:latin typeface="华文隶书" panose="02010800040101010101" charset="-122"/>
                  <a:ea typeface="华文隶书" panose="02010800040101010101" charset="-122"/>
                  <a:cs typeface="华文隶书" panose="02010800040101010101" charset="-122"/>
                </a:rPr>
                <a:t>输入标题</a:t>
              </a:r>
              <a:endParaRPr lang="zh-CN" altLang="en-US" sz="2400" b="1" dirty="0">
                <a:solidFill>
                  <a:srgbClr val="E96A4F"/>
                </a:solidFill>
                <a:latin typeface="华文隶书" panose="02010800040101010101" charset="-122"/>
                <a:ea typeface="华文隶书" panose="02010800040101010101" charset="-122"/>
                <a:cs typeface="华文隶书" panose="02010800040101010101" charset="-122"/>
              </a:endParaRPr>
            </a:p>
          </p:txBody>
        </p:sp>
        <p:cxnSp>
          <p:nvCxnSpPr>
            <p:cNvPr id="6" name="直线连接符 5"/>
            <p:cNvCxnSpPr/>
            <p:nvPr/>
          </p:nvCxnSpPr>
          <p:spPr>
            <a:xfrm flipH="1">
              <a:off x="2865658" y="2452780"/>
              <a:ext cx="1828272" cy="14288"/>
            </a:xfrm>
            <a:prstGeom prst="line">
              <a:avLst/>
            </a:prstGeom>
            <a:ln w="6350">
              <a:solidFill>
                <a:srgbClr val="EEDBB0"/>
              </a:solidFill>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987273" y="4262918"/>
              <a:ext cx="188040" cy="189701"/>
            </a:xfrm>
            <a:prstGeom prst="rect">
              <a:avLst/>
            </a:prstGeom>
            <a:solidFill>
              <a:srgbClr val="EEDBB0"/>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7"/>
            <p:cNvSpPr txBox="1"/>
            <p:nvPr/>
          </p:nvSpPr>
          <p:spPr>
            <a:xfrm>
              <a:off x="2728139" y="4707399"/>
              <a:ext cx="1309453" cy="535135"/>
            </a:xfrm>
            <a:prstGeom prst="rect">
              <a:avLst/>
            </a:prstGeom>
            <a:noFill/>
          </p:spPr>
          <p:txBody>
            <a:bodyPr wrap="square" rtlCol="0">
              <a:spAutoFit/>
            </a:bodyPr>
            <a:lstStyle/>
            <a:p>
              <a:r>
                <a:rPr lang="zh-CN" altLang="en-US" sz="1200" b="1" dirty="0" smtClean="0">
                  <a:solidFill>
                    <a:srgbClr val="EEDBB0"/>
                  </a:solidFill>
                </a:rPr>
                <a:t>此处输入内容文字，此处输入内容文字。</a:t>
              </a:r>
              <a:endParaRPr lang="zh-CN" altLang="en-US" sz="1200" b="1" dirty="0" smtClean="0">
                <a:solidFill>
                  <a:srgbClr val="EEDBB0"/>
                </a:solidFill>
              </a:endParaRPr>
            </a:p>
            <a:p>
              <a:endParaRPr lang="zh-CN" altLang="en-US" sz="1200" b="1" dirty="0">
                <a:solidFill>
                  <a:srgbClr val="EEDBB0"/>
                </a:solidFill>
              </a:endParaRPr>
            </a:p>
          </p:txBody>
        </p:sp>
        <p:sp>
          <p:nvSpPr>
            <p:cNvPr id="59" name="TextBox 8"/>
            <p:cNvSpPr txBox="1"/>
            <p:nvPr/>
          </p:nvSpPr>
          <p:spPr>
            <a:xfrm>
              <a:off x="2723725" y="4184634"/>
              <a:ext cx="1313867" cy="382239"/>
            </a:xfrm>
            <a:prstGeom prst="rect">
              <a:avLst/>
            </a:prstGeom>
            <a:noFill/>
          </p:spPr>
          <p:txBody>
            <a:bodyPr wrap="square" rtlCol="0">
              <a:spAutoFit/>
            </a:bodyPr>
            <a:lstStyle/>
            <a:p>
              <a:r>
                <a:rPr lang="zh-CN" altLang="en-US" sz="2400" b="1" dirty="0" smtClean="0">
                  <a:solidFill>
                    <a:srgbClr val="E96A4F"/>
                  </a:solidFill>
                  <a:latin typeface="华文隶书" panose="02010800040101010101" charset="-122"/>
                  <a:ea typeface="华文隶书" panose="02010800040101010101" charset="-122"/>
                  <a:cs typeface="华文隶书" panose="02010800040101010101" charset="-122"/>
                </a:rPr>
                <a:t>输入标题</a:t>
              </a:r>
              <a:endParaRPr lang="zh-CN" altLang="en-US" sz="2400" b="1" dirty="0">
                <a:solidFill>
                  <a:srgbClr val="E96A4F"/>
                </a:solidFill>
                <a:latin typeface="华文隶书" panose="02010800040101010101" charset="-122"/>
                <a:ea typeface="华文隶书" panose="02010800040101010101" charset="-122"/>
                <a:cs typeface="华文隶书" panose="02010800040101010101" charset="-122"/>
              </a:endParaRPr>
            </a:p>
          </p:txBody>
        </p:sp>
        <p:cxnSp>
          <p:nvCxnSpPr>
            <p:cNvPr id="60" name="直线连接符 59"/>
            <p:cNvCxnSpPr/>
            <p:nvPr/>
          </p:nvCxnSpPr>
          <p:spPr>
            <a:xfrm flipH="1">
              <a:off x="2452102" y="4589562"/>
              <a:ext cx="1828272" cy="14288"/>
            </a:xfrm>
            <a:prstGeom prst="line">
              <a:avLst/>
            </a:prstGeom>
            <a:ln w="6350">
              <a:solidFill>
                <a:srgbClr val="EEDBB0"/>
              </a:solidFill>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7855635" y="2128936"/>
              <a:ext cx="188040" cy="189701"/>
            </a:xfrm>
            <a:prstGeom prst="rect">
              <a:avLst/>
            </a:prstGeom>
            <a:solidFill>
              <a:srgbClr val="EEDBB0"/>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TextBox 7"/>
            <p:cNvSpPr txBox="1"/>
            <p:nvPr/>
          </p:nvSpPr>
          <p:spPr>
            <a:xfrm>
              <a:off x="7806114" y="2584905"/>
              <a:ext cx="1309453" cy="535135"/>
            </a:xfrm>
            <a:prstGeom prst="rect">
              <a:avLst/>
            </a:prstGeom>
            <a:noFill/>
          </p:spPr>
          <p:txBody>
            <a:bodyPr wrap="square" rtlCol="0">
              <a:spAutoFit/>
            </a:bodyPr>
            <a:lstStyle/>
            <a:p>
              <a:r>
                <a:rPr lang="zh-CN" altLang="en-US" sz="1200" b="1" dirty="0" smtClean="0">
                  <a:solidFill>
                    <a:srgbClr val="EEDBB0"/>
                  </a:solidFill>
                </a:rPr>
                <a:t>此处输入内容文字，此处输入内容文字。</a:t>
              </a:r>
              <a:endParaRPr lang="zh-CN" altLang="en-US" sz="1200" b="1" dirty="0" smtClean="0">
                <a:solidFill>
                  <a:srgbClr val="EEDBB0"/>
                </a:solidFill>
              </a:endParaRPr>
            </a:p>
            <a:p>
              <a:endParaRPr lang="zh-CN" altLang="en-US" sz="1200" b="1" dirty="0">
                <a:solidFill>
                  <a:srgbClr val="EEDBB0"/>
                </a:solidFill>
              </a:endParaRPr>
            </a:p>
          </p:txBody>
        </p:sp>
        <p:sp>
          <p:nvSpPr>
            <p:cNvPr id="63" name="TextBox 8"/>
            <p:cNvSpPr txBox="1"/>
            <p:nvPr/>
          </p:nvSpPr>
          <p:spPr>
            <a:xfrm>
              <a:off x="8100827" y="2038019"/>
              <a:ext cx="1313867" cy="382239"/>
            </a:xfrm>
            <a:prstGeom prst="rect">
              <a:avLst/>
            </a:prstGeom>
            <a:noFill/>
          </p:spPr>
          <p:txBody>
            <a:bodyPr wrap="square" rtlCol="0">
              <a:spAutoFit/>
            </a:bodyPr>
            <a:lstStyle/>
            <a:p>
              <a:r>
                <a:rPr lang="zh-CN" altLang="en-US" sz="2400" b="1" dirty="0" smtClean="0">
                  <a:solidFill>
                    <a:srgbClr val="E96A4F"/>
                  </a:solidFill>
                  <a:latin typeface="华文隶书" panose="02010800040101010101" charset="-122"/>
                  <a:ea typeface="华文隶书" panose="02010800040101010101" charset="-122"/>
                  <a:cs typeface="华文隶书" panose="02010800040101010101" charset="-122"/>
                </a:rPr>
                <a:t>输入标题</a:t>
              </a:r>
              <a:endParaRPr lang="zh-CN" altLang="en-US" sz="2400" b="1" dirty="0">
                <a:solidFill>
                  <a:srgbClr val="E96A4F"/>
                </a:solidFill>
                <a:latin typeface="华文隶书" panose="02010800040101010101" charset="-122"/>
                <a:ea typeface="华文隶书" panose="02010800040101010101" charset="-122"/>
                <a:cs typeface="华文隶书" panose="02010800040101010101" charset="-122"/>
              </a:endParaRPr>
            </a:p>
          </p:txBody>
        </p:sp>
        <p:cxnSp>
          <p:nvCxnSpPr>
            <p:cNvPr id="64" name="直线连接符 63"/>
            <p:cNvCxnSpPr/>
            <p:nvPr/>
          </p:nvCxnSpPr>
          <p:spPr>
            <a:xfrm flipH="1">
              <a:off x="7855635" y="2452780"/>
              <a:ext cx="1828272" cy="14288"/>
            </a:xfrm>
            <a:prstGeom prst="line">
              <a:avLst/>
            </a:prstGeom>
            <a:ln w="6350">
              <a:solidFill>
                <a:srgbClr val="EEDBB0"/>
              </a:solidFill>
            </a:ln>
          </p:spPr>
          <p:style>
            <a:lnRef idx="1">
              <a:schemeClr val="accent1"/>
            </a:lnRef>
            <a:fillRef idx="0">
              <a:schemeClr val="accent1"/>
            </a:fillRef>
            <a:effectRef idx="0">
              <a:schemeClr val="accent1"/>
            </a:effectRef>
            <a:fontRef idx="minor">
              <a:schemeClr val="tx1"/>
            </a:fontRef>
          </p:style>
        </p:cxnSp>
        <p:sp>
          <p:nvSpPr>
            <p:cNvPr id="65" name="矩形 64"/>
            <p:cNvSpPr/>
            <p:nvPr/>
          </p:nvSpPr>
          <p:spPr>
            <a:xfrm>
              <a:off x="8250952" y="4277206"/>
              <a:ext cx="188040" cy="189701"/>
            </a:xfrm>
            <a:prstGeom prst="rect">
              <a:avLst/>
            </a:prstGeom>
            <a:solidFill>
              <a:srgbClr val="EEDBB0"/>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TextBox 7"/>
            <p:cNvSpPr txBox="1"/>
            <p:nvPr/>
          </p:nvSpPr>
          <p:spPr>
            <a:xfrm>
              <a:off x="8201431" y="4775787"/>
              <a:ext cx="1309453" cy="535135"/>
            </a:xfrm>
            <a:prstGeom prst="rect">
              <a:avLst/>
            </a:prstGeom>
            <a:noFill/>
          </p:spPr>
          <p:txBody>
            <a:bodyPr wrap="square" rtlCol="0">
              <a:spAutoFit/>
            </a:bodyPr>
            <a:lstStyle/>
            <a:p>
              <a:r>
                <a:rPr lang="zh-CN" altLang="en-US" sz="1200" b="1" dirty="0" smtClean="0">
                  <a:solidFill>
                    <a:srgbClr val="EEDBB0"/>
                  </a:solidFill>
                </a:rPr>
                <a:t>此处输入内容文字，此处输入内容文字。</a:t>
              </a:r>
              <a:endParaRPr lang="zh-CN" altLang="en-US" sz="1200" b="1" dirty="0" smtClean="0">
                <a:solidFill>
                  <a:srgbClr val="EEDBB0"/>
                </a:solidFill>
              </a:endParaRPr>
            </a:p>
            <a:p>
              <a:endParaRPr lang="zh-CN" altLang="en-US" sz="1200" b="1" dirty="0">
                <a:solidFill>
                  <a:srgbClr val="EEDBB0"/>
                </a:solidFill>
              </a:endParaRPr>
            </a:p>
          </p:txBody>
        </p:sp>
        <p:sp>
          <p:nvSpPr>
            <p:cNvPr id="67" name="TextBox 8"/>
            <p:cNvSpPr txBox="1"/>
            <p:nvPr/>
          </p:nvSpPr>
          <p:spPr>
            <a:xfrm>
              <a:off x="8518359" y="4184634"/>
              <a:ext cx="1313867" cy="382239"/>
            </a:xfrm>
            <a:prstGeom prst="rect">
              <a:avLst/>
            </a:prstGeom>
            <a:noFill/>
          </p:spPr>
          <p:txBody>
            <a:bodyPr wrap="square" rtlCol="0">
              <a:spAutoFit/>
            </a:bodyPr>
            <a:lstStyle/>
            <a:p>
              <a:r>
                <a:rPr lang="zh-CN" altLang="en-US" sz="2400" b="1" dirty="0" smtClean="0">
                  <a:solidFill>
                    <a:srgbClr val="E96A4F"/>
                  </a:solidFill>
                  <a:latin typeface="华文隶书" panose="02010800040101010101" charset="-122"/>
                  <a:ea typeface="华文隶书" panose="02010800040101010101" charset="-122"/>
                  <a:cs typeface="华文隶书" panose="02010800040101010101" charset="-122"/>
                </a:rPr>
                <a:t>输入标题</a:t>
              </a:r>
              <a:endParaRPr lang="zh-CN" altLang="en-US" sz="2400" b="1" dirty="0">
                <a:solidFill>
                  <a:srgbClr val="E96A4F"/>
                </a:solidFill>
                <a:latin typeface="华文隶书" panose="02010800040101010101" charset="-122"/>
                <a:ea typeface="华文隶书" panose="02010800040101010101" charset="-122"/>
                <a:cs typeface="华文隶书" panose="02010800040101010101" charset="-122"/>
              </a:endParaRPr>
            </a:p>
          </p:txBody>
        </p:sp>
        <p:cxnSp>
          <p:nvCxnSpPr>
            <p:cNvPr id="69" name="直线连接符 68"/>
            <p:cNvCxnSpPr/>
            <p:nvPr/>
          </p:nvCxnSpPr>
          <p:spPr>
            <a:xfrm flipH="1">
              <a:off x="8250952" y="4643662"/>
              <a:ext cx="1828272" cy="14288"/>
            </a:xfrm>
            <a:prstGeom prst="line">
              <a:avLst/>
            </a:prstGeom>
            <a:ln w="6350">
              <a:solidFill>
                <a:srgbClr val="EEDBB0"/>
              </a:solidFill>
            </a:ln>
          </p:spPr>
          <p:style>
            <a:lnRef idx="1">
              <a:schemeClr val="accent1"/>
            </a:lnRef>
            <a:fillRef idx="0">
              <a:schemeClr val="accent1"/>
            </a:fillRef>
            <a:effectRef idx="0">
              <a:schemeClr val="accent1"/>
            </a:effectRef>
            <a:fontRef idx="minor">
              <a:schemeClr val="tx1"/>
            </a:fontRef>
          </p:style>
        </p:cxnSp>
      </p:grpSp>
      <p:sp>
        <p:nvSpPr>
          <p:cNvPr id="73" name="TextBox 28"/>
          <p:cNvSpPr txBox="1"/>
          <p:nvPr/>
        </p:nvSpPr>
        <p:spPr>
          <a:xfrm>
            <a:off x="5035652" y="600005"/>
            <a:ext cx="3874394" cy="461665"/>
          </a:xfrm>
          <a:prstGeom prst="rect">
            <a:avLst/>
          </a:prstGeom>
          <a:noFill/>
        </p:spPr>
        <p:txBody>
          <a:bodyPr wrap="square" rtlCol="0">
            <a:spAutoFit/>
          </a:bodyPr>
          <a:lstStyle/>
          <a:p>
            <a:r>
              <a:rPr lang="zh-CN" altLang="en-US" sz="2400" b="1" kern="0" dirty="0">
                <a:solidFill>
                  <a:srgbClr val="E96A4F"/>
                </a:solidFill>
                <a:latin typeface="隶书" panose="02010509060101010101" pitchFamily="49" charset="-122"/>
                <a:ea typeface="隶书" panose="02010509060101010101" pitchFamily="49" charset="-122"/>
              </a:rPr>
              <a:t>请输入您的标题</a:t>
            </a:r>
            <a:endParaRPr lang="zh-CN" altLang="en-US" sz="2400" b="1" kern="0" dirty="0">
              <a:solidFill>
                <a:srgbClr val="E96A4F"/>
              </a:solidFill>
              <a:latin typeface="隶书" panose="02010509060101010101" pitchFamily="49" charset="-122"/>
              <a:ea typeface="隶书" panose="02010509060101010101" pitchFamily="49" charset="-122"/>
            </a:endParaRPr>
          </a:p>
        </p:txBody>
      </p:sp>
      <p:sp>
        <p:nvSpPr>
          <p:cNvPr id="74" name="矩形 73"/>
          <p:cNvSpPr/>
          <p:nvPr/>
        </p:nvSpPr>
        <p:spPr>
          <a:xfrm>
            <a:off x="4749175" y="738775"/>
            <a:ext cx="241524" cy="230146"/>
          </a:xfrm>
          <a:prstGeom prst="rect">
            <a:avLst/>
          </a:prstGeom>
          <a:solidFill>
            <a:srgbClr val="EAD091"/>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TextBox 30"/>
          <p:cNvSpPr txBox="1"/>
          <p:nvPr/>
        </p:nvSpPr>
        <p:spPr>
          <a:xfrm>
            <a:off x="5035652" y="997717"/>
            <a:ext cx="3402703" cy="307777"/>
          </a:xfrm>
          <a:prstGeom prst="rect">
            <a:avLst/>
          </a:prstGeom>
          <a:noFill/>
        </p:spPr>
        <p:txBody>
          <a:bodyPr wrap="square" rtlCol="0">
            <a:spAutoFit/>
          </a:bodyPr>
          <a:lstStyle/>
          <a:p>
            <a:r>
              <a:rPr lang="en-US" altLang="zh-CN" sz="1400" b="1" kern="0" dirty="0">
                <a:solidFill>
                  <a:srgbClr val="B09262"/>
                </a:solidFill>
                <a:latin typeface="Avenir LT 65 Medium" panose="02000603020000020003" pitchFamily="2" charset="0"/>
                <a:ea typeface="隶书" panose="02010509060101010101" pitchFamily="49" charset="-122"/>
              </a:rPr>
              <a:t>ADD YOUR TITLE HERE</a:t>
            </a:r>
            <a:endParaRPr lang="zh-CN" altLang="en-US" sz="1400" b="1" kern="0" dirty="0">
              <a:solidFill>
                <a:srgbClr val="B09262"/>
              </a:solidFill>
              <a:latin typeface="Avenir LT 65 Medium" panose="02000603020000020003" pitchFamily="2" charset="0"/>
              <a:ea typeface="隶书"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图片 67"/>
          <p:cNvPicPr>
            <a:picLocks noChangeAspect="1"/>
          </p:cNvPicPr>
          <p:nvPr/>
        </p:nvPicPr>
        <p:blipFill rotWithShape="1">
          <a:blip r:embed="rId1">
            <a:extLst>
              <a:ext uri="{28A0092B-C50C-407E-A947-70E740481C1C}">
                <a14:useLocalDpi xmlns:a14="http://schemas.microsoft.com/office/drawing/2010/main" val="0"/>
              </a:ext>
            </a:extLst>
          </a:blip>
          <a:srcRect r="59968" b="37662"/>
          <a:stretch>
            <a:fillRect/>
          </a:stretch>
        </p:blipFill>
        <p:spPr>
          <a:xfrm>
            <a:off x="3038" y="33957"/>
            <a:ext cx="2449064" cy="2145166"/>
          </a:xfrm>
          <a:prstGeom prst="rect">
            <a:avLst/>
          </a:prstGeom>
        </p:spPr>
      </p:pic>
      <p:sp>
        <p:nvSpPr>
          <p:cNvPr id="26" name="Oval 14"/>
          <p:cNvSpPr>
            <a:spLocks noChangeAspect="1"/>
          </p:cNvSpPr>
          <p:nvPr/>
        </p:nvSpPr>
        <p:spPr>
          <a:xfrm>
            <a:off x="1519092" y="2345413"/>
            <a:ext cx="1339478" cy="1339478"/>
          </a:xfrm>
          <a:prstGeom prst="ellipse">
            <a:avLst/>
          </a:prstGeom>
          <a:solidFill>
            <a:srgbClr val="E96A4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华文隶书" panose="02010800040101010101" charset="-122"/>
                <a:ea typeface="华文隶书" panose="02010800040101010101" charset="-122"/>
                <a:cs typeface="华文隶书" panose="02010800040101010101" charset="-122"/>
              </a:rPr>
              <a:t>单击此处输入文本</a:t>
            </a:r>
            <a:endParaRPr lang="zh-CN" altLang="en-US" sz="1600" b="1" dirty="0">
              <a:solidFill>
                <a:schemeClr val="bg1"/>
              </a:solidFill>
              <a:latin typeface="华文隶书" panose="02010800040101010101" charset="-122"/>
              <a:ea typeface="华文隶书" panose="02010800040101010101" charset="-122"/>
              <a:cs typeface="华文隶书" panose="02010800040101010101" charset="-122"/>
            </a:endParaRPr>
          </a:p>
        </p:txBody>
      </p:sp>
      <p:sp>
        <p:nvSpPr>
          <p:cNvPr id="29" name="任意多边形 12"/>
          <p:cNvSpPr/>
          <p:nvPr/>
        </p:nvSpPr>
        <p:spPr>
          <a:xfrm>
            <a:off x="2825201" y="3277087"/>
            <a:ext cx="2829560" cy="1062355"/>
          </a:xfrm>
          <a:custGeom>
            <a:avLst/>
            <a:gdLst>
              <a:gd name="connsiteX0" fmla="*/ 0 w 2459182"/>
              <a:gd name="connsiteY0" fmla="*/ 0 h 888919"/>
              <a:gd name="connsiteX1" fmla="*/ 955964 w 2459182"/>
              <a:gd name="connsiteY1" fmla="*/ 858982 h 888919"/>
              <a:gd name="connsiteX2" fmla="*/ 2459182 w 2459182"/>
              <a:gd name="connsiteY2" fmla="*/ 609600 h 888919"/>
            </a:gdLst>
            <a:ahLst/>
            <a:cxnLst>
              <a:cxn ang="0">
                <a:pos x="connsiteX0" y="connsiteY0"/>
              </a:cxn>
              <a:cxn ang="0">
                <a:pos x="connsiteX1" y="connsiteY1"/>
              </a:cxn>
              <a:cxn ang="0">
                <a:pos x="connsiteX2" y="connsiteY2"/>
              </a:cxn>
            </a:cxnLst>
            <a:rect l="l" t="t" r="r" b="b"/>
            <a:pathLst>
              <a:path w="2459182" h="888919">
                <a:moveTo>
                  <a:pt x="0" y="0"/>
                </a:moveTo>
                <a:cubicBezTo>
                  <a:pt x="273050" y="378691"/>
                  <a:pt x="546100" y="757382"/>
                  <a:pt x="955964" y="858982"/>
                </a:cubicBezTo>
                <a:cubicBezTo>
                  <a:pt x="1365828" y="960582"/>
                  <a:pt x="1912505" y="785091"/>
                  <a:pt x="2459182" y="609600"/>
                </a:cubicBezTo>
              </a:path>
            </a:pathLst>
          </a:custGeom>
          <a:noFill/>
          <a:ln>
            <a:solidFill>
              <a:srgbClr val="EEDBB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0" name="Oval 14"/>
          <p:cNvSpPr>
            <a:spLocks noChangeAspect="1"/>
          </p:cNvSpPr>
          <p:nvPr/>
        </p:nvSpPr>
        <p:spPr>
          <a:xfrm>
            <a:off x="5439608" y="3261899"/>
            <a:ext cx="1339478" cy="1339478"/>
          </a:xfrm>
          <a:prstGeom prst="ellipse">
            <a:avLst/>
          </a:prstGeom>
          <a:solidFill>
            <a:srgbClr val="E96A4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bg1"/>
                </a:solidFill>
                <a:latin typeface="华文隶书" panose="02010800040101010101" charset="-122"/>
                <a:ea typeface="华文隶书" panose="02010800040101010101" charset="-122"/>
                <a:cs typeface="华文隶书" panose="02010800040101010101" charset="-122"/>
                <a:sym typeface="+mn-ea"/>
              </a:rPr>
              <a:t>此处输入标题文本</a:t>
            </a:r>
            <a:endParaRPr lang="en-US" sz="1600" dirty="0">
              <a:solidFill>
                <a:schemeClr val="bg1"/>
              </a:solidFill>
              <a:latin typeface="华文隶书" panose="02010800040101010101" charset="-122"/>
              <a:ea typeface="华文隶书" panose="02010800040101010101" charset="-122"/>
              <a:cs typeface="华文隶书" panose="02010800040101010101" charset="-122"/>
            </a:endParaRPr>
          </a:p>
        </p:txBody>
      </p:sp>
      <p:sp>
        <p:nvSpPr>
          <p:cNvPr id="31" name="Oval 14"/>
          <p:cNvSpPr>
            <a:spLocks noChangeAspect="1"/>
          </p:cNvSpPr>
          <p:nvPr/>
        </p:nvSpPr>
        <p:spPr>
          <a:xfrm>
            <a:off x="9387926" y="2047144"/>
            <a:ext cx="1339478" cy="1339478"/>
          </a:xfrm>
          <a:prstGeom prst="ellipse">
            <a:avLst/>
          </a:prstGeom>
          <a:solidFill>
            <a:srgbClr val="E96A4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华文隶书" panose="02010800040101010101" charset="-122"/>
                <a:ea typeface="华文隶书" panose="02010800040101010101" charset="-122"/>
                <a:cs typeface="华文隶书" panose="02010800040101010101" charset="-122"/>
                <a:sym typeface="+mn-ea"/>
              </a:rPr>
              <a:t>单击此处输入文本</a:t>
            </a:r>
            <a:endParaRPr lang="en-US" sz="1600" b="1" dirty="0">
              <a:solidFill>
                <a:schemeClr val="bg1"/>
              </a:solidFill>
              <a:latin typeface="华文隶书" panose="02010800040101010101" charset="-122"/>
              <a:ea typeface="华文隶书" panose="02010800040101010101" charset="-122"/>
              <a:cs typeface="华文隶书" panose="02010800040101010101" charset="-122"/>
            </a:endParaRPr>
          </a:p>
        </p:txBody>
      </p:sp>
      <p:sp>
        <p:nvSpPr>
          <p:cNvPr id="32" name="任意多边形 67"/>
          <p:cNvSpPr/>
          <p:nvPr/>
        </p:nvSpPr>
        <p:spPr>
          <a:xfrm>
            <a:off x="6606626" y="2401422"/>
            <a:ext cx="2781300" cy="1007110"/>
          </a:xfrm>
          <a:custGeom>
            <a:avLst/>
            <a:gdLst>
              <a:gd name="connsiteX0" fmla="*/ 0 w 2431473"/>
              <a:gd name="connsiteY0" fmla="*/ 880693 h 880693"/>
              <a:gd name="connsiteX1" fmla="*/ 1018309 w 2431473"/>
              <a:gd name="connsiteY1" fmla="*/ 56347 h 880693"/>
              <a:gd name="connsiteX2" fmla="*/ 2431473 w 2431473"/>
              <a:gd name="connsiteY2" fmla="*/ 139474 h 880693"/>
            </a:gdLst>
            <a:ahLst/>
            <a:cxnLst>
              <a:cxn ang="0">
                <a:pos x="connsiteX0" y="connsiteY0"/>
              </a:cxn>
              <a:cxn ang="0">
                <a:pos x="connsiteX1" y="connsiteY1"/>
              </a:cxn>
              <a:cxn ang="0">
                <a:pos x="connsiteX2" y="connsiteY2"/>
              </a:cxn>
            </a:cxnLst>
            <a:rect l="l" t="t" r="r" b="b"/>
            <a:pathLst>
              <a:path w="2431473" h="880693">
                <a:moveTo>
                  <a:pt x="0" y="880693"/>
                </a:moveTo>
                <a:cubicBezTo>
                  <a:pt x="306532" y="530288"/>
                  <a:pt x="613064" y="179883"/>
                  <a:pt x="1018309" y="56347"/>
                </a:cubicBezTo>
                <a:cubicBezTo>
                  <a:pt x="1423554" y="-67189"/>
                  <a:pt x="1927513" y="36142"/>
                  <a:pt x="2431473" y="139474"/>
                </a:cubicBezTo>
              </a:path>
            </a:pathLst>
          </a:custGeom>
          <a:noFill/>
          <a:ln>
            <a:solidFill>
              <a:srgbClr val="EEDBB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3" name="TextBox 153"/>
          <p:cNvSpPr txBox="1"/>
          <p:nvPr/>
        </p:nvSpPr>
        <p:spPr>
          <a:xfrm>
            <a:off x="3106633" y="2067842"/>
            <a:ext cx="2434223" cy="1477328"/>
          </a:xfrm>
          <a:prstGeom prst="rect">
            <a:avLst/>
          </a:prstGeom>
          <a:noFill/>
        </p:spPr>
        <p:txBody>
          <a:bodyPr wrap="square" rtlCol="0">
            <a:spAutoFit/>
          </a:bodyPr>
          <a:lstStyle/>
          <a:p>
            <a:pPr>
              <a:lnSpc>
                <a:spcPct val="150000"/>
              </a:lnSpc>
            </a:pPr>
            <a:r>
              <a:rPr lang="zh-CN" altLang="en-US" sz="1200" dirty="0" smtClean="0">
                <a:solidFill>
                  <a:srgbClr val="EEDBB0"/>
                </a:solidFill>
                <a:latin typeface="微软雅黑" panose="020B0503020204020204" charset="-122"/>
                <a:ea typeface="微软雅黑" panose="020B0503020204020204" charset="-122"/>
                <a:sym typeface="+mn-ea"/>
              </a:rPr>
              <a:t>此处输入内容文字，此处输入内容文字，此处输入内容文字，此处输入内容文字，此处输入内容文字，此处输入内容文字。</a:t>
            </a:r>
            <a:endParaRPr lang="zh-CN" altLang="en-US" sz="1200" dirty="0" smtClean="0">
              <a:solidFill>
                <a:srgbClr val="EEDBB0"/>
              </a:solidFill>
              <a:latin typeface="微软雅黑" panose="020B0503020204020204" charset="-122"/>
              <a:ea typeface="微软雅黑" panose="020B0503020204020204" charset="-122"/>
              <a:cs typeface="+mn-ea"/>
              <a:sym typeface="+mn-ea"/>
            </a:endParaRPr>
          </a:p>
          <a:p>
            <a:pPr algn="l">
              <a:lnSpc>
                <a:spcPct val="150000"/>
              </a:lnSpc>
            </a:pPr>
            <a:endParaRPr lang="zh-CN" altLang="en-US" sz="1200" dirty="0">
              <a:solidFill>
                <a:srgbClr val="EEDBB0"/>
              </a:solidFill>
              <a:latin typeface="微软雅黑" panose="020B0503020204020204" charset="-122"/>
              <a:ea typeface="微软雅黑" panose="020B0503020204020204" charset="-122"/>
              <a:cs typeface="+mn-ea"/>
              <a:sym typeface="+mn-ea"/>
            </a:endParaRPr>
          </a:p>
        </p:txBody>
      </p:sp>
      <p:sp>
        <p:nvSpPr>
          <p:cNvPr id="36" name="TextBox 153"/>
          <p:cNvSpPr txBox="1"/>
          <p:nvPr/>
        </p:nvSpPr>
        <p:spPr>
          <a:xfrm>
            <a:off x="5035652" y="4707275"/>
            <a:ext cx="2371058" cy="1477328"/>
          </a:xfrm>
          <a:prstGeom prst="rect">
            <a:avLst/>
          </a:prstGeom>
          <a:noFill/>
        </p:spPr>
        <p:txBody>
          <a:bodyPr wrap="square" rtlCol="0">
            <a:spAutoFit/>
          </a:bodyPr>
          <a:lstStyle/>
          <a:p>
            <a:pPr>
              <a:lnSpc>
                <a:spcPct val="150000"/>
              </a:lnSpc>
            </a:pPr>
            <a:r>
              <a:rPr lang="zh-CN" altLang="en-US" sz="1200" dirty="0" smtClean="0">
                <a:solidFill>
                  <a:srgbClr val="EEDBB0"/>
                </a:solidFill>
                <a:latin typeface="微软雅黑" panose="020B0503020204020204" charset="-122"/>
                <a:ea typeface="微软雅黑" panose="020B0503020204020204" charset="-122"/>
                <a:sym typeface="+mn-ea"/>
              </a:rPr>
              <a:t>此处输入内容文字，此处输入内容文字，此处输入内容文字，此处输入内容文字，此处输入内容文字，此处输入内容文字。</a:t>
            </a:r>
            <a:endParaRPr lang="zh-CN" altLang="en-US" sz="1200" dirty="0" smtClean="0">
              <a:solidFill>
                <a:srgbClr val="EEDBB0"/>
              </a:solidFill>
              <a:latin typeface="微软雅黑" panose="020B0503020204020204" charset="-122"/>
              <a:ea typeface="微软雅黑" panose="020B0503020204020204" charset="-122"/>
              <a:cs typeface="+mn-ea"/>
              <a:sym typeface="+mn-ea"/>
            </a:endParaRPr>
          </a:p>
          <a:p>
            <a:pPr algn="l">
              <a:lnSpc>
                <a:spcPct val="150000"/>
              </a:lnSpc>
            </a:pPr>
            <a:endParaRPr lang="zh-CN" altLang="en-US" sz="1200" dirty="0">
              <a:solidFill>
                <a:srgbClr val="EEDBB0"/>
              </a:solidFill>
              <a:latin typeface="微软雅黑" panose="020B0503020204020204" charset="-122"/>
              <a:ea typeface="微软雅黑" panose="020B0503020204020204" charset="-122"/>
              <a:cs typeface="+mn-ea"/>
              <a:sym typeface="+mn-ea"/>
            </a:endParaRPr>
          </a:p>
        </p:txBody>
      </p:sp>
      <p:sp>
        <p:nvSpPr>
          <p:cNvPr id="37" name="TextBox 153"/>
          <p:cNvSpPr txBox="1"/>
          <p:nvPr/>
        </p:nvSpPr>
        <p:spPr>
          <a:xfrm>
            <a:off x="8910046" y="3495605"/>
            <a:ext cx="2563157" cy="1477328"/>
          </a:xfrm>
          <a:prstGeom prst="rect">
            <a:avLst/>
          </a:prstGeom>
          <a:noFill/>
        </p:spPr>
        <p:txBody>
          <a:bodyPr wrap="square" rtlCol="0">
            <a:spAutoFit/>
          </a:bodyPr>
          <a:lstStyle/>
          <a:p>
            <a:pPr>
              <a:lnSpc>
                <a:spcPct val="150000"/>
              </a:lnSpc>
            </a:pPr>
            <a:r>
              <a:rPr lang="zh-CN" altLang="en-US" sz="1200" dirty="0" smtClean="0">
                <a:solidFill>
                  <a:srgbClr val="EEDBB0"/>
                </a:solidFill>
                <a:latin typeface="微软雅黑" panose="020B0503020204020204" charset="-122"/>
                <a:ea typeface="微软雅黑" panose="020B0503020204020204" charset="-122"/>
                <a:sym typeface="+mn-ea"/>
              </a:rPr>
              <a:t>此处输入内容文字，此处输入内容文字，此处输入内容文字，此处输入内容文字，此处输入内容文字，此处输入内容文字。</a:t>
            </a:r>
            <a:endParaRPr lang="zh-CN" altLang="en-US" sz="1200" dirty="0" smtClean="0">
              <a:solidFill>
                <a:srgbClr val="EEDBB0"/>
              </a:solidFill>
              <a:latin typeface="微软雅黑" panose="020B0503020204020204" charset="-122"/>
              <a:ea typeface="微软雅黑" panose="020B0503020204020204" charset="-122"/>
              <a:cs typeface="+mn-ea"/>
              <a:sym typeface="+mn-ea"/>
            </a:endParaRPr>
          </a:p>
          <a:p>
            <a:pPr algn="l">
              <a:lnSpc>
                <a:spcPct val="150000"/>
              </a:lnSpc>
            </a:pPr>
            <a:endParaRPr lang="zh-CN" altLang="en-US" sz="1200" dirty="0">
              <a:solidFill>
                <a:srgbClr val="EEDBB0"/>
              </a:solidFill>
              <a:latin typeface="微软雅黑" panose="020B0503020204020204" charset="-122"/>
              <a:ea typeface="微软雅黑" panose="020B0503020204020204" charset="-122"/>
              <a:cs typeface="+mn-ea"/>
              <a:sym typeface="+mn-ea"/>
            </a:endParaRPr>
          </a:p>
        </p:txBody>
      </p:sp>
      <p:grpSp>
        <p:nvGrpSpPr>
          <p:cNvPr id="2" name="组合 1"/>
          <p:cNvGrpSpPr/>
          <p:nvPr/>
        </p:nvGrpSpPr>
        <p:grpSpPr>
          <a:xfrm>
            <a:off x="4749175" y="600005"/>
            <a:ext cx="4160871" cy="705489"/>
            <a:chOff x="4749175" y="600005"/>
            <a:chExt cx="4160871" cy="705489"/>
          </a:xfrm>
        </p:grpSpPr>
        <p:sp>
          <p:nvSpPr>
            <p:cNvPr id="14" name="TextBox 28"/>
            <p:cNvSpPr txBox="1"/>
            <p:nvPr/>
          </p:nvSpPr>
          <p:spPr>
            <a:xfrm>
              <a:off x="5035652" y="600005"/>
              <a:ext cx="3874394" cy="461665"/>
            </a:xfrm>
            <a:prstGeom prst="rect">
              <a:avLst/>
            </a:prstGeom>
            <a:noFill/>
          </p:spPr>
          <p:txBody>
            <a:bodyPr wrap="square" rtlCol="0">
              <a:spAutoFit/>
            </a:bodyPr>
            <a:lstStyle/>
            <a:p>
              <a:r>
                <a:rPr lang="zh-CN" altLang="en-US" sz="2400" b="1" kern="0" dirty="0">
                  <a:solidFill>
                    <a:srgbClr val="E96A4F"/>
                  </a:solidFill>
                  <a:latin typeface="隶书" panose="02010509060101010101" pitchFamily="49" charset="-122"/>
                  <a:ea typeface="隶书" panose="02010509060101010101" pitchFamily="49" charset="-122"/>
                </a:rPr>
                <a:t>请输入您的标题</a:t>
              </a:r>
              <a:endParaRPr lang="zh-CN" altLang="en-US" sz="2400" b="1" kern="0" dirty="0">
                <a:solidFill>
                  <a:srgbClr val="E96A4F"/>
                </a:solidFill>
                <a:latin typeface="隶书" panose="02010509060101010101" pitchFamily="49" charset="-122"/>
                <a:ea typeface="隶书" panose="02010509060101010101" pitchFamily="49" charset="-122"/>
              </a:endParaRPr>
            </a:p>
          </p:txBody>
        </p:sp>
        <p:sp>
          <p:nvSpPr>
            <p:cNvPr id="15" name="矩形 14"/>
            <p:cNvSpPr/>
            <p:nvPr/>
          </p:nvSpPr>
          <p:spPr>
            <a:xfrm>
              <a:off x="4749175" y="738775"/>
              <a:ext cx="241524" cy="230146"/>
            </a:xfrm>
            <a:prstGeom prst="rect">
              <a:avLst/>
            </a:prstGeom>
            <a:solidFill>
              <a:srgbClr val="EAD091"/>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30"/>
            <p:cNvSpPr txBox="1"/>
            <p:nvPr/>
          </p:nvSpPr>
          <p:spPr>
            <a:xfrm>
              <a:off x="5035652" y="997717"/>
              <a:ext cx="3402703" cy="307777"/>
            </a:xfrm>
            <a:prstGeom prst="rect">
              <a:avLst/>
            </a:prstGeom>
            <a:noFill/>
          </p:spPr>
          <p:txBody>
            <a:bodyPr wrap="square" rtlCol="0">
              <a:spAutoFit/>
            </a:bodyPr>
            <a:lstStyle/>
            <a:p>
              <a:r>
                <a:rPr lang="en-US" altLang="zh-CN" sz="1400" b="1" kern="0" dirty="0">
                  <a:solidFill>
                    <a:srgbClr val="B09262"/>
                  </a:solidFill>
                  <a:latin typeface="Avenir LT 65 Medium" panose="02000603020000020003" pitchFamily="2" charset="0"/>
                  <a:ea typeface="隶书" panose="02010509060101010101" pitchFamily="49" charset="-122"/>
                </a:rPr>
                <a:t>ADD YOUR TITLE HERE</a:t>
              </a:r>
              <a:endParaRPr lang="zh-CN" altLang="en-US" sz="1400" b="1" kern="0" dirty="0">
                <a:solidFill>
                  <a:srgbClr val="B09262"/>
                </a:solidFill>
                <a:latin typeface="Avenir LT 65 Medium" panose="02000603020000020003" pitchFamily="2" charset="0"/>
                <a:ea typeface="隶书" panose="020105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1000"/>
                                        <p:tgtEl>
                                          <p:spTgt spid="3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1000"/>
                                        <p:tgtEl>
                                          <p:spTgt spid="29"/>
                                        </p:tgtEl>
                                      </p:cBhvr>
                                    </p:animEffect>
                                  </p:childTnLst>
                                </p:cTn>
                              </p:par>
                            </p:childTnLst>
                          </p:cTn>
                        </p:par>
                        <p:par>
                          <p:cTn id="18" fill="hold">
                            <p:stCondLst>
                              <p:cond delay="2000"/>
                            </p:stCondLst>
                            <p:childTnLst>
                              <p:par>
                                <p:cTn id="19" presetID="15" presetClass="entr" presetSubtype="0"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p:cTn id="21" dur="1000" fill="hold"/>
                                        <p:tgtEl>
                                          <p:spTgt spid="30"/>
                                        </p:tgtEl>
                                        <p:attrNameLst>
                                          <p:attrName>ppt_w</p:attrName>
                                        </p:attrNameLst>
                                      </p:cBhvr>
                                      <p:tavLst>
                                        <p:tav tm="0">
                                          <p:val>
                                            <p:fltVal val="0"/>
                                          </p:val>
                                        </p:tav>
                                        <p:tav tm="100000">
                                          <p:val>
                                            <p:strVal val="#ppt_w"/>
                                          </p:val>
                                        </p:tav>
                                      </p:tavLst>
                                    </p:anim>
                                    <p:anim calcmode="lin" valueType="num">
                                      <p:cBhvr>
                                        <p:cTn id="22" dur="1000" fill="hold"/>
                                        <p:tgtEl>
                                          <p:spTgt spid="30"/>
                                        </p:tgtEl>
                                        <p:attrNameLst>
                                          <p:attrName>ppt_h</p:attrName>
                                        </p:attrNameLst>
                                      </p:cBhvr>
                                      <p:tavLst>
                                        <p:tav tm="0">
                                          <p:val>
                                            <p:fltVal val="0"/>
                                          </p:val>
                                        </p:tav>
                                        <p:tav tm="100000">
                                          <p:val>
                                            <p:strVal val="#ppt_h"/>
                                          </p:val>
                                        </p:tav>
                                      </p:tavLst>
                                    </p:anim>
                                    <p:anim calcmode="lin" valueType="num">
                                      <p:cBhvr>
                                        <p:cTn id="23" dur="1000" fill="hold"/>
                                        <p:tgtEl>
                                          <p:spTgt spid="30"/>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30"/>
                                        </p:tgtEl>
                                        <p:attrNameLst>
                                          <p:attrName>ppt_y</p:attrName>
                                        </p:attrNameLst>
                                      </p:cBhvr>
                                      <p:tavLst>
                                        <p:tav tm="0" fmla="#ppt_y+(sin(-2*pi*(1-$))*-#ppt_x+cos(-2*pi*(1-$))*(1-#ppt_y))*(1-$)">
                                          <p:val>
                                            <p:fltVal val="0"/>
                                          </p:val>
                                        </p:tav>
                                        <p:tav tm="100000">
                                          <p:val>
                                            <p:fltVal val="1"/>
                                          </p:val>
                                        </p:tav>
                                      </p:tavLst>
                                    </p:anim>
                                  </p:childTnLst>
                                </p:cTn>
                              </p:par>
                              <p:par>
                                <p:cTn id="25" presetID="22" presetClass="entr" presetSubtype="8"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left)">
                                      <p:cBhvr>
                                        <p:cTn id="27" dur="1000"/>
                                        <p:tgtEl>
                                          <p:spTgt spid="32"/>
                                        </p:tgtEl>
                                      </p:cBhvr>
                                    </p:animEffect>
                                  </p:childTnLst>
                                </p:cTn>
                              </p:par>
                            </p:childTnLst>
                          </p:cTn>
                        </p:par>
                        <p:par>
                          <p:cTn id="28" fill="hold">
                            <p:stCondLst>
                              <p:cond delay="3000"/>
                            </p:stCondLst>
                            <p:childTnLst>
                              <p:par>
                                <p:cTn id="29" presetID="15"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1000" fill="hold"/>
                                        <p:tgtEl>
                                          <p:spTgt spid="31"/>
                                        </p:tgtEl>
                                        <p:attrNameLst>
                                          <p:attrName>ppt_w</p:attrName>
                                        </p:attrNameLst>
                                      </p:cBhvr>
                                      <p:tavLst>
                                        <p:tav tm="0">
                                          <p:val>
                                            <p:fltVal val="0"/>
                                          </p:val>
                                        </p:tav>
                                        <p:tav tm="100000">
                                          <p:val>
                                            <p:strVal val="#ppt_w"/>
                                          </p:val>
                                        </p:tav>
                                      </p:tavLst>
                                    </p:anim>
                                    <p:anim calcmode="lin" valueType="num">
                                      <p:cBhvr>
                                        <p:cTn id="32" dur="1000" fill="hold"/>
                                        <p:tgtEl>
                                          <p:spTgt spid="31"/>
                                        </p:tgtEl>
                                        <p:attrNameLst>
                                          <p:attrName>ppt_h</p:attrName>
                                        </p:attrNameLst>
                                      </p:cBhvr>
                                      <p:tavLst>
                                        <p:tav tm="0">
                                          <p:val>
                                            <p:fltVal val="0"/>
                                          </p:val>
                                        </p:tav>
                                        <p:tav tm="100000">
                                          <p:val>
                                            <p:strVal val="#ppt_h"/>
                                          </p:val>
                                        </p:tav>
                                      </p:tavLst>
                                    </p:anim>
                                    <p:anim calcmode="lin" valueType="num">
                                      <p:cBhvr>
                                        <p:cTn id="33" dur="1000" fill="hold"/>
                                        <p:tgtEl>
                                          <p:spTgt spid="31"/>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1"/>
                                        </p:tgtEl>
                                        <p:attrNameLst>
                                          <p:attrName>ppt_y</p:attrName>
                                        </p:attrNameLst>
                                      </p:cBhvr>
                                      <p:tavLst>
                                        <p:tav tm="0" fmla="#ppt_y+(sin(-2*pi*(1-$))*-#ppt_x+cos(-2*pi*(1-$))*(1-#ppt_y))*(1-$)">
                                          <p:val>
                                            <p:fltVal val="0"/>
                                          </p:val>
                                        </p:tav>
                                        <p:tav tm="100000">
                                          <p:val>
                                            <p:fltVal val="1"/>
                                          </p:val>
                                        </p:tav>
                                      </p:tavLst>
                                    </p:anim>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1000"/>
                                        <p:tgtEl>
                                          <p:spTgt spid="36"/>
                                        </p:tgtEl>
                                      </p:cBhvr>
                                    </p:animEffect>
                                  </p:childTnLst>
                                </p:cTn>
                              </p:par>
                            </p:childTnLst>
                          </p:cTn>
                        </p:par>
                        <p:par>
                          <p:cTn id="39" fill="hold">
                            <p:stCondLst>
                              <p:cond delay="5000"/>
                            </p:stCondLst>
                            <p:childTnLst>
                              <p:par>
                                <p:cTn id="40" presetID="10" presetClass="entr" presetSubtype="0"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nimBg="1"/>
      <p:bldP spid="29" grpId="0" bldLvl="0" animBg="1"/>
      <p:bldP spid="30" grpId="0" bldLvl="0" animBg="1"/>
      <p:bldP spid="31" grpId="0" bldLvl="0" animBg="1"/>
      <p:bldP spid="32" grpId="0" bldLvl="0" animBg="1"/>
      <p:bldP spid="33" grpId="0"/>
      <p:bldP spid="36" grpId="0"/>
      <p:bldP spid="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图片 67"/>
          <p:cNvPicPr>
            <a:picLocks noChangeAspect="1"/>
          </p:cNvPicPr>
          <p:nvPr/>
        </p:nvPicPr>
        <p:blipFill rotWithShape="1">
          <a:blip r:embed="rId1">
            <a:extLst>
              <a:ext uri="{28A0092B-C50C-407E-A947-70E740481C1C}">
                <a14:useLocalDpi xmlns:a14="http://schemas.microsoft.com/office/drawing/2010/main" val="0"/>
              </a:ext>
            </a:extLst>
          </a:blip>
          <a:srcRect r="59968" b="37662"/>
          <a:stretch>
            <a:fillRect/>
          </a:stretch>
        </p:blipFill>
        <p:spPr>
          <a:xfrm>
            <a:off x="3038" y="33957"/>
            <a:ext cx="2449064" cy="2145166"/>
          </a:xfrm>
          <a:prstGeom prst="rect">
            <a:avLst/>
          </a:prstGeom>
        </p:spPr>
      </p:pic>
      <p:sp>
        <p:nvSpPr>
          <p:cNvPr id="14" name="矩形 13"/>
          <p:cNvSpPr/>
          <p:nvPr/>
        </p:nvSpPr>
        <p:spPr>
          <a:xfrm>
            <a:off x="4784840" y="3774288"/>
            <a:ext cx="6175580" cy="2369417"/>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09262"/>
              </a:solidFill>
              <a:latin typeface="WenYue GuDianMingChaoTi (Non-Commercial Use)" pitchFamily="50" charset="-122"/>
              <a:ea typeface="WenYue GuDianMingChaoTi (Non-Commercial Use)" pitchFamily="50" charset="-122"/>
              <a:sym typeface="WenYue GuDianMingChaoTi (Non-Commercial Use)" pitchFamily="50" charset="-122"/>
            </a:endParaRPr>
          </a:p>
        </p:txBody>
      </p:sp>
      <p:sp>
        <p:nvSpPr>
          <p:cNvPr id="15" name="文本框 26"/>
          <p:cNvSpPr txBox="1">
            <a:spLocks noChangeArrowheads="1"/>
          </p:cNvSpPr>
          <p:nvPr/>
        </p:nvSpPr>
        <p:spPr bwMode="auto">
          <a:xfrm>
            <a:off x="5114724" y="3975418"/>
            <a:ext cx="567044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CN" altLang="en-US" sz="1400" kern="0" dirty="0">
                <a:solidFill>
                  <a:srgbClr val="B09262"/>
                </a:solidFill>
                <a:latin typeface="隶书" panose="02010509060101010101" pitchFamily="49" charset="-122"/>
                <a:ea typeface="隶书" panose="02010509060101010101" pitchFamily="49" charset="-122"/>
                <a:sym typeface="WenYue GuDianMingChaoTi (Non-Commercial Use)" pitchFamily="50" charset="-122"/>
              </a:rPr>
              <a:t>单击此处输入文本内容，单击此处输入文本内容，单击此处输入文本内容，单击此处输入文本内容</a:t>
            </a:r>
            <a:endParaRPr lang="en-US" altLang="zh-CN" sz="1400" kern="0" dirty="0">
              <a:solidFill>
                <a:srgbClr val="B09262"/>
              </a:solidFill>
              <a:latin typeface="隶书" panose="02010509060101010101" pitchFamily="49" charset="-122"/>
              <a:ea typeface="隶书" panose="02010509060101010101" pitchFamily="49" charset="-122"/>
              <a:sym typeface="WenYue GuDianMingChaoTi (Non-Commercial Use)" pitchFamily="50" charset="-122"/>
            </a:endParaRPr>
          </a:p>
        </p:txBody>
      </p:sp>
      <p:sp>
        <p:nvSpPr>
          <p:cNvPr id="16" name="文本框 15"/>
          <p:cNvSpPr txBox="1">
            <a:spLocks noChangeArrowheads="1"/>
          </p:cNvSpPr>
          <p:nvPr/>
        </p:nvSpPr>
        <p:spPr bwMode="auto">
          <a:xfrm>
            <a:off x="1657081" y="1846313"/>
            <a:ext cx="3631763" cy="1621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pPr>
              <a:lnSpc>
                <a:spcPct val="200000"/>
              </a:lnSpc>
            </a:pPr>
            <a:r>
              <a:rPr lang="zh-CN" altLang="en-US" sz="1600" kern="0" dirty="0">
                <a:solidFill>
                  <a:srgbClr val="B09262"/>
                </a:solidFill>
                <a:latin typeface="隶书" panose="02010509060101010101" pitchFamily="49" charset="-122"/>
                <a:ea typeface="隶书" panose="02010509060101010101" pitchFamily="49" charset="-122"/>
                <a:sym typeface="WenYue GuDianMingChaoTi (Non-Commercial Use)" pitchFamily="50" charset="-122"/>
              </a:rPr>
              <a:t>请单击此处输入文本内容，单击此处输入文本内容，单击此处输入文本内容，单击此处输入文本内容。</a:t>
            </a:r>
            <a:endParaRPr lang="zh-CN" altLang="en-US" sz="1600" dirty="0">
              <a:solidFill>
                <a:srgbClr val="B09262"/>
              </a:solidFill>
              <a:latin typeface="隶书" panose="02010509060101010101" pitchFamily="49" charset="-122"/>
              <a:ea typeface="隶书" panose="02010509060101010101" pitchFamily="49" charset="-122"/>
              <a:sym typeface="WenYue GuDianMingChaoTi (Non-Commercial Use)" pitchFamily="50" charset="-122"/>
            </a:endParaRPr>
          </a:p>
        </p:txBody>
      </p:sp>
      <p:sp>
        <p:nvSpPr>
          <p:cNvPr id="17" name="文本框 16"/>
          <p:cNvSpPr txBox="1"/>
          <p:nvPr/>
        </p:nvSpPr>
        <p:spPr>
          <a:xfrm>
            <a:off x="5288844" y="2198868"/>
            <a:ext cx="689242" cy="584775"/>
          </a:xfrm>
          <a:prstGeom prst="rect">
            <a:avLst/>
          </a:prstGeom>
          <a:noFill/>
        </p:spPr>
        <p:txBody>
          <a:bodyPr wrap="square" rtlCol="0">
            <a:spAutoFit/>
          </a:bodyPr>
          <a:lstStyle/>
          <a:p>
            <a:pPr algn="ctr"/>
            <a:r>
              <a:rPr lang="en-US" altLang="zh-CN" sz="3200" b="1" dirty="0">
                <a:solidFill>
                  <a:srgbClr val="B09262"/>
                </a:solidFill>
                <a:latin typeface="华文新魏" panose="02010800040101010101" pitchFamily="2" charset="-122"/>
                <a:ea typeface="华文新魏" panose="02010800040101010101" pitchFamily="2" charset="-122"/>
                <a:sym typeface="WenYue GuDianMingChaoTi (Non-Commercial Use)" pitchFamily="50" charset="-122"/>
              </a:rPr>
              <a:t>01</a:t>
            </a:r>
            <a:endParaRPr lang="zh-CN" altLang="en-US" sz="3200" b="1" dirty="0">
              <a:solidFill>
                <a:srgbClr val="B09262"/>
              </a:solidFill>
              <a:latin typeface="华文新魏" panose="02010800040101010101" pitchFamily="2" charset="-122"/>
              <a:ea typeface="华文新魏" panose="02010800040101010101" pitchFamily="2" charset="-122"/>
              <a:sym typeface="WenYue GuDianMingChaoTi (Non-Commercial Use)" pitchFamily="50" charset="-122"/>
            </a:endParaRPr>
          </a:p>
        </p:txBody>
      </p:sp>
      <p:sp>
        <p:nvSpPr>
          <p:cNvPr id="18" name="文本框 17"/>
          <p:cNvSpPr txBox="1">
            <a:spLocks noChangeArrowheads="1"/>
          </p:cNvSpPr>
          <p:nvPr/>
        </p:nvSpPr>
        <p:spPr bwMode="auto">
          <a:xfrm>
            <a:off x="6456350" y="1821376"/>
            <a:ext cx="3631763" cy="1621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pPr>
              <a:lnSpc>
                <a:spcPct val="200000"/>
              </a:lnSpc>
            </a:pPr>
            <a:r>
              <a:rPr lang="zh-CN" altLang="en-US" sz="1600" kern="0" dirty="0">
                <a:solidFill>
                  <a:srgbClr val="B09262"/>
                </a:solidFill>
                <a:latin typeface="隶书" panose="02010509060101010101" pitchFamily="49" charset="-122"/>
                <a:ea typeface="隶书" panose="02010509060101010101" pitchFamily="49" charset="-122"/>
                <a:sym typeface="WenYue GuDianMingChaoTi (Non-Commercial Use)" pitchFamily="50" charset="-122"/>
              </a:rPr>
              <a:t>请单击此处输入文本内容，单击此处输入文本内容，单击此处输入文本内容，单击此处输入文本内容。</a:t>
            </a:r>
            <a:endParaRPr lang="zh-CN" altLang="en-US" sz="1600" dirty="0">
              <a:solidFill>
                <a:srgbClr val="B09262"/>
              </a:solidFill>
              <a:latin typeface="隶书" panose="02010509060101010101" pitchFamily="49" charset="-122"/>
              <a:ea typeface="隶书" panose="02010509060101010101" pitchFamily="49" charset="-122"/>
              <a:sym typeface="WenYue GuDianMingChaoTi (Non-Commercial Use)" pitchFamily="50" charset="-122"/>
            </a:endParaRPr>
          </a:p>
        </p:txBody>
      </p:sp>
      <p:sp>
        <p:nvSpPr>
          <p:cNvPr id="19" name="文本框 18"/>
          <p:cNvSpPr txBox="1"/>
          <p:nvPr/>
        </p:nvSpPr>
        <p:spPr>
          <a:xfrm>
            <a:off x="10088113" y="2115186"/>
            <a:ext cx="689242" cy="584775"/>
          </a:xfrm>
          <a:prstGeom prst="rect">
            <a:avLst/>
          </a:prstGeom>
          <a:noFill/>
        </p:spPr>
        <p:txBody>
          <a:bodyPr wrap="square" rtlCol="0">
            <a:spAutoFit/>
          </a:bodyPr>
          <a:lstStyle/>
          <a:p>
            <a:pPr algn="ctr"/>
            <a:r>
              <a:rPr lang="en-US" altLang="zh-CN" sz="3200" b="1" dirty="0">
                <a:solidFill>
                  <a:srgbClr val="B09262"/>
                </a:solidFill>
                <a:latin typeface="华文新魏" panose="02010800040101010101" pitchFamily="2" charset="-122"/>
                <a:ea typeface="华文新魏" panose="02010800040101010101" pitchFamily="2" charset="-122"/>
                <a:sym typeface="WenYue GuDianMingChaoTi (Non-Commercial Use)" pitchFamily="50" charset="-122"/>
              </a:rPr>
              <a:t>02</a:t>
            </a:r>
            <a:endParaRPr lang="zh-CN" altLang="en-US" sz="3200" b="1" dirty="0">
              <a:solidFill>
                <a:srgbClr val="B09262"/>
              </a:solidFill>
              <a:latin typeface="华文新魏" panose="02010800040101010101" pitchFamily="2" charset="-122"/>
              <a:ea typeface="华文新魏" panose="02010800040101010101" pitchFamily="2" charset="-122"/>
              <a:sym typeface="WenYue GuDianMingChaoTi (Non-Commercial Use)" pitchFamily="50" charset="-122"/>
            </a:endParaRPr>
          </a:p>
        </p:txBody>
      </p:sp>
      <p:pic>
        <p:nvPicPr>
          <p:cNvPr id="20" name="图片 19" descr="图片包含 建筑物, 水, 房屋, 船&#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8817" y="3774289"/>
            <a:ext cx="3156023" cy="2369416"/>
          </a:xfrm>
          <a:prstGeom prst="rect">
            <a:avLst/>
          </a:prstGeom>
        </p:spPr>
      </p:pic>
      <p:sp>
        <p:nvSpPr>
          <p:cNvPr id="21" name="文本框 26"/>
          <p:cNvSpPr txBox="1">
            <a:spLocks noChangeArrowheads="1"/>
          </p:cNvSpPr>
          <p:nvPr/>
        </p:nvSpPr>
        <p:spPr bwMode="auto">
          <a:xfrm>
            <a:off x="5114724" y="4760195"/>
            <a:ext cx="5670442"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CN" altLang="en-US" sz="1400" kern="0" dirty="0">
                <a:solidFill>
                  <a:srgbClr val="B09262"/>
                </a:solidFill>
                <a:latin typeface="隶书" panose="02010509060101010101" pitchFamily="49" charset="-122"/>
                <a:ea typeface="隶书" panose="02010509060101010101" pitchFamily="49" charset="-122"/>
                <a:sym typeface="WenYue GuDianMingChaoTi (Non-Commercial Use)" pitchFamily="50" charset="-122"/>
              </a:rPr>
              <a:t>单击此处输入文本内容，单击此处输入文本内容，单击此处输入文本内容，单击此处输入文本内容，单击此处输入文本内容，单击此处输入文本内容，单击此处输入文本内容，单击此处输入文本内容</a:t>
            </a:r>
            <a:endParaRPr lang="en-US" altLang="zh-CN" sz="1400" kern="0" dirty="0">
              <a:solidFill>
                <a:srgbClr val="B09262"/>
              </a:solidFill>
              <a:latin typeface="隶书" panose="02010509060101010101" pitchFamily="49" charset="-122"/>
              <a:ea typeface="隶书" panose="02010509060101010101" pitchFamily="49" charset="-122"/>
              <a:sym typeface="WenYue GuDianMingChaoTi (Non-Commercial Use)" pitchFamily="50" charset="-122"/>
            </a:endParaRPr>
          </a:p>
        </p:txBody>
      </p:sp>
      <p:sp>
        <p:nvSpPr>
          <p:cNvPr id="22" name="TextBox 28"/>
          <p:cNvSpPr txBox="1"/>
          <p:nvPr/>
        </p:nvSpPr>
        <p:spPr>
          <a:xfrm>
            <a:off x="5035652" y="600005"/>
            <a:ext cx="3874394" cy="461665"/>
          </a:xfrm>
          <a:prstGeom prst="rect">
            <a:avLst/>
          </a:prstGeom>
          <a:noFill/>
        </p:spPr>
        <p:txBody>
          <a:bodyPr wrap="square" rtlCol="0">
            <a:spAutoFit/>
          </a:bodyPr>
          <a:lstStyle/>
          <a:p>
            <a:r>
              <a:rPr lang="zh-CN" altLang="en-US" sz="2400" b="1" kern="0" dirty="0">
                <a:solidFill>
                  <a:srgbClr val="E96A4F"/>
                </a:solidFill>
                <a:latin typeface="隶书" panose="02010509060101010101" pitchFamily="49" charset="-122"/>
                <a:ea typeface="隶书" panose="02010509060101010101" pitchFamily="49" charset="-122"/>
              </a:rPr>
              <a:t>请输入您的标题</a:t>
            </a:r>
            <a:endParaRPr lang="zh-CN" altLang="en-US" sz="2400" b="1" kern="0" dirty="0">
              <a:solidFill>
                <a:srgbClr val="E96A4F"/>
              </a:solidFill>
              <a:latin typeface="隶书" panose="02010509060101010101" pitchFamily="49" charset="-122"/>
              <a:ea typeface="隶书" panose="02010509060101010101" pitchFamily="49" charset="-122"/>
            </a:endParaRPr>
          </a:p>
        </p:txBody>
      </p:sp>
      <p:sp>
        <p:nvSpPr>
          <p:cNvPr id="23" name="矩形 22"/>
          <p:cNvSpPr/>
          <p:nvPr/>
        </p:nvSpPr>
        <p:spPr>
          <a:xfrm>
            <a:off x="4749175" y="738775"/>
            <a:ext cx="241524" cy="230146"/>
          </a:xfrm>
          <a:prstGeom prst="rect">
            <a:avLst/>
          </a:prstGeom>
          <a:solidFill>
            <a:srgbClr val="EAD091"/>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30"/>
          <p:cNvSpPr txBox="1"/>
          <p:nvPr/>
        </p:nvSpPr>
        <p:spPr>
          <a:xfrm>
            <a:off x="5035652" y="997717"/>
            <a:ext cx="3402703" cy="307777"/>
          </a:xfrm>
          <a:prstGeom prst="rect">
            <a:avLst/>
          </a:prstGeom>
          <a:noFill/>
        </p:spPr>
        <p:txBody>
          <a:bodyPr wrap="square" rtlCol="0">
            <a:spAutoFit/>
          </a:bodyPr>
          <a:lstStyle/>
          <a:p>
            <a:r>
              <a:rPr lang="en-US" altLang="zh-CN" sz="1400" b="1" kern="0" dirty="0">
                <a:solidFill>
                  <a:srgbClr val="B09262"/>
                </a:solidFill>
                <a:latin typeface="Avenir LT 65 Medium" panose="02000603020000020003" pitchFamily="2" charset="0"/>
                <a:ea typeface="隶书" panose="02010509060101010101" pitchFamily="49" charset="-122"/>
              </a:rPr>
              <a:t>ADD YOUR TITLE HERE</a:t>
            </a:r>
            <a:endParaRPr lang="zh-CN" altLang="en-US" sz="1400" b="1" kern="0" dirty="0">
              <a:solidFill>
                <a:srgbClr val="B09262"/>
              </a:solidFill>
              <a:latin typeface="Avenir LT 65 Medium" panose="02000603020000020003" pitchFamily="2" charset="0"/>
              <a:ea typeface="隶书"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anim calcmode="lin" valueType="num">
                                      <p:cBhvr>
                                        <p:cTn id="14" dur="500" fill="hold"/>
                                        <p:tgtEl>
                                          <p:spTgt spid="17"/>
                                        </p:tgtEl>
                                        <p:attrNameLst>
                                          <p:attrName>ppt_x</p:attrName>
                                        </p:attrNameLst>
                                      </p:cBhvr>
                                      <p:tavLst>
                                        <p:tav tm="0">
                                          <p:val>
                                            <p:strVal val="#ppt_x"/>
                                          </p:val>
                                        </p:tav>
                                        <p:tav tm="100000">
                                          <p:val>
                                            <p:strVal val="#ppt_x"/>
                                          </p:val>
                                        </p:tav>
                                      </p:tavLst>
                                    </p:anim>
                                    <p:anim calcmode="lin" valueType="num">
                                      <p:cBhvr>
                                        <p:cTn id="15" dur="5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anim calcmode="lin" valueType="num">
                                      <p:cBhvr>
                                        <p:cTn id="20" dur="500" fill="hold"/>
                                        <p:tgtEl>
                                          <p:spTgt spid="18"/>
                                        </p:tgtEl>
                                        <p:attrNameLst>
                                          <p:attrName>ppt_x</p:attrName>
                                        </p:attrNameLst>
                                      </p:cBhvr>
                                      <p:tavLst>
                                        <p:tav tm="0">
                                          <p:val>
                                            <p:strVal val="#ppt_x"/>
                                          </p:val>
                                        </p:tav>
                                        <p:tav tm="100000">
                                          <p:val>
                                            <p:strVal val="#ppt_x"/>
                                          </p:val>
                                        </p:tav>
                                      </p:tavLst>
                                    </p:anim>
                                    <p:anim calcmode="lin" valueType="num">
                                      <p:cBhvr>
                                        <p:cTn id="21" dur="5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anim calcmode="lin" valueType="num">
                                      <p:cBhvr>
                                        <p:cTn id="26" dur="500" fill="hold"/>
                                        <p:tgtEl>
                                          <p:spTgt spid="19"/>
                                        </p:tgtEl>
                                        <p:attrNameLst>
                                          <p:attrName>ppt_x</p:attrName>
                                        </p:attrNameLst>
                                      </p:cBhvr>
                                      <p:tavLst>
                                        <p:tav tm="0">
                                          <p:val>
                                            <p:strVal val="#ppt_x"/>
                                          </p:val>
                                        </p:tav>
                                        <p:tav tm="100000">
                                          <p:val>
                                            <p:strVal val="#ppt_x"/>
                                          </p:val>
                                        </p:tav>
                                      </p:tavLst>
                                    </p:anim>
                                    <p:anim calcmode="lin" valueType="num">
                                      <p:cBhvr>
                                        <p:cTn id="27" dur="5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barn(inVertical)">
                                      <p:cBhvr>
                                        <p:cTn id="38" dur="500"/>
                                        <p:tgtEl>
                                          <p:spTgt spid="15"/>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barn(inVertical)">
                                      <p:cBhvr>
                                        <p:cTn id="4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30"/>
          <p:cNvSpPr txBox="1"/>
          <p:nvPr/>
        </p:nvSpPr>
        <p:spPr>
          <a:xfrm>
            <a:off x="5529974" y="4044616"/>
            <a:ext cx="1200329" cy="1019883"/>
          </a:xfrm>
          <a:prstGeom prst="rect">
            <a:avLst/>
          </a:prstGeom>
          <a:noFill/>
        </p:spPr>
        <p:txBody>
          <a:bodyPr vert="eaVert" wrap="square" rtlCol="0">
            <a:spAutoFit/>
          </a:bodyPr>
          <a:lstStyle/>
          <a:p>
            <a:r>
              <a:rPr lang="zh-CN" altLang="en-US" sz="6600" dirty="0" smtClean="0">
                <a:solidFill>
                  <a:srgbClr val="D3CDB7"/>
                </a:solidFill>
                <a:latin typeface="华文隶书" panose="02010800040101010101" charset="-122"/>
                <a:ea typeface="华文隶书" panose="02010800040101010101" charset="-122"/>
                <a:cs typeface="华文隶书" panose="02010800040101010101" charset="-122"/>
              </a:rPr>
              <a:t>贰</a:t>
            </a:r>
            <a:endParaRPr lang="zh-CN" altLang="en-US" sz="6600" dirty="0">
              <a:solidFill>
                <a:srgbClr val="D3CDB7"/>
              </a:solidFill>
              <a:latin typeface="华文隶书" panose="02010800040101010101" charset="-122"/>
              <a:ea typeface="华文隶书" panose="02010800040101010101" charset="-122"/>
              <a:cs typeface="华文隶书" panose="02010800040101010101" charset="-122"/>
            </a:endParaRPr>
          </a:p>
        </p:txBody>
      </p:sp>
      <p:sp>
        <p:nvSpPr>
          <p:cNvPr id="15" name="等腰三角形 38"/>
          <p:cNvSpPr/>
          <p:nvPr/>
        </p:nvSpPr>
        <p:spPr>
          <a:xfrm flipV="1">
            <a:off x="5506167" y="5277099"/>
            <a:ext cx="1224136" cy="1055290"/>
          </a:xfrm>
          <a:prstGeom prst="triangle">
            <a:avLst/>
          </a:prstGeom>
          <a:solidFill>
            <a:srgbClr val="D3C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rotWithShape="1">
          <a:blip r:embed="rId1">
            <a:extLst>
              <a:ext uri="{28A0092B-C50C-407E-A947-70E740481C1C}">
                <a14:useLocalDpi xmlns:a14="http://schemas.microsoft.com/office/drawing/2010/main" val="0"/>
              </a:ext>
            </a:extLst>
          </a:blip>
          <a:srcRect t="50000"/>
          <a:stretch>
            <a:fillRect/>
          </a:stretch>
        </p:blipFill>
        <p:spPr>
          <a:xfrm>
            <a:off x="3125721" y="0"/>
            <a:ext cx="6018278" cy="293861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图片 67"/>
          <p:cNvPicPr>
            <a:picLocks noChangeAspect="1"/>
          </p:cNvPicPr>
          <p:nvPr/>
        </p:nvPicPr>
        <p:blipFill rotWithShape="1">
          <a:blip r:embed="rId1">
            <a:extLst>
              <a:ext uri="{28A0092B-C50C-407E-A947-70E740481C1C}">
                <a14:useLocalDpi xmlns:a14="http://schemas.microsoft.com/office/drawing/2010/main" val="0"/>
              </a:ext>
            </a:extLst>
          </a:blip>
          <a:srcRect r="59968" b="37662"/>
          <a:stretch>
            <a:fillRect/>
          </a:stretch>
        </p:blipFill>
        <p:spPr>
          <a:xfrm>
            <a:off x="3038" y="33957"/>
            <a:ext cx="2449064" cy="2145166"/>
          </a:xfrm>
          <a:prstGeom prst="rect">
            <a:avLst/>
          </a:prstGeom>
        </p:spPr>
      </p:pic>
      <p:sp>
        <p:nvSpPr>
          <p:cNvPr id="16" name="文本框 15"/>
          <p:cNvSpPr txBox="1">
            <a:spLocks noChangeArrowheads="1"/>
          </p:cNvSpPr>
          <p:nvPr/>
        </p:nvSpPr>
        <p:spPr bwMode="auto">
          <a:xfrm>
            <a:off x="1659297" y="2179123"/>
            <a:ext cx="4124206" cy="1381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pPr>
              <a:lnSpc>
                <a:spcPct val="200000"/>
              </a:lnSpc>
            </a:pPr>
            <a:r>
              <a:rPr lang="zh-CN" altLang="en-US" sz="1600" kern="0" dirty="0">
                <a:solidFill>
                  <a:srgbClr val="B09262"/>
                </a:solidFill>
                <a:latin typeface="隶书" panose="02010509060101010101" pitchFamily="49" charset="-122"/>
                <a:ea typeface="隶书" panose="02010509060101010101" pitchFamily="49" charset="-122"/>
                <a:sym typeface="WenYue GuDianMingChaoTi (Non-Commercial Use)" pitchFamily="50" charset="-122"/>
              </a:rPr>
              <a:t>请单击此处输入文本内容，单击此处输入文本内容，单击此处输入文本内容，单击此处输入文本内容。</a:t>
            </a:r>
            <a:endParaRPr lang="zh-CN" altLang="en-US" sz="1600" dirty="0">
              <a:solidFill>
                <a:srgbClr val="B09262"/>
              </a:solidFill>
              <a:latin typeface="隶书" panose="02010509060101010101" pitchFamily="49" charset="-122"/>
              <a:ea typeface="隶书" panose="02010509060101010101" pitchFamily="49" charset="-122"/>
              <a:sym typeface="WenYue GuDianMingChaoTi (Non-Commercial Use)" pitchFamily="50" charset="-122"/>
            </a:endParaRPr>
          </a:p>
        </p:txBody>
      </p:sp>
      <p:pic>
        <p:nvPicPr>
          <p:cNvPr id="22" name="图片 21"/>
          <p:cNvPicPr>
            <a:picLocks noChangeAspect="1"/>
          </p:cNvPicPr>
          <p:nvPr/>
        </p:nvPicPr>
        <p:blipFill rotWithShape="1">
          <a:blip r:embed="rId2">
            <a:extLst>
              <a:ext uri="{28A0092B-C50C-407E-A947-70E740481C1C}">
                <a14:useLocalDpi xmlns:a14="http://schemas.microsoft.com/office/drawing/2010/main" val="0"/>
              </a:ext>
            </a:extLst>
          </a:blip>
          <a:srcRect t="13043"/>
          <a:stretch>
            <a:fillRect/>
          </a:stretch>
        </p:blipFill>
        <p:spPr>
          <a:xfrm>
            <a:off x="5488240" y="1513724"/>
            <a:ext cx="5974126" cy="5194929"/>
          </a:xfrm>
          <a:prstGeom prst="rect">
            <a:avLst/>
          </a:prstGeom>
        </p:spPr>
      </p:pic>
      <p:sp>
        <p:nvSpPr>
          <p:cNvPr id="23" name="文本框 22"/>
          <p:cNvSpPr txBox="1">
            <a:spLocks noChangeArrowheads="1"/>
          </p:cNvSpPr>
          <p:nvPr/>
        </p:nvSpPr>
        <p:spPr bwMode="auto">
          <a:xfrm>
            <a:off x="1659298" y="4111189"/>
            <a:ext cx="4124206" cy="1381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pPr>
              <a:lnSpc>
                <a:spcPct val="200000"/>
              </a:lnSpc>
            </a:pPr>
            <a:r>
              <a:rPr lang="zh-CN" altLang="en-US" sz="1600" kern="0" dirty="0">
                <a:solidFill>
                  <a:srgbClr val="B09262"/>
                </a:solidFill>
                <a:latin typeface="隶书" panose="02010509060101010101" pitchFamily="49" charset="-122"/>
                <a:ea typeface="隶书" panose="02010509060101010101" pitchFamily="49" charset="-122"/>
                <a:sym typeface="WenYue GuDianMingChaoTi (Non-Commercial Use)" pitchFamily="50" charset="-122"/>
              </a:rPr>
              <a:t>请单击此处输入文本内容，单击此处输入文本内容，单击此处输入文本内容，单击此处输入文本内容。</a:t>
            </a:r>
            <a:endParaRPr lang="zh-CN" altLang="en-US" sz="1600" dirty="0">
              <a:solidFill>
                <a:srgbClr val="B09262"/>
              </a:solidFill>
              <a:latin typeface="隶书" panose="02010509060101010101" pitchFamily="49" charset="-122"/>
              <a:ea typeface="隶书" panose="02010509060101010101" pitchFamily="49" charset="-122"/>
              <a:sym typeface="WenYue GuDianMingChaoTi (Non-Commercial Use)" pitchFamily="50"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down)">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30"/>
          <p:cNvSpPr txBox="1"/>
          <p:nvPr/>
        </p:nvSpPr>
        <p:spPr>
          <a:xfrm>
            <a:off x="5529974" y="4044616"/>
            <a:ext cx="1200329" cy="1019883"/>
          </a:xfrm>
          <a:prstGeom prst="rect">
            <a:avLst/>
          </a:prstGeom>
          <a:noFill/>
        </p:spPr>
        <p:txBody>
          <a:bodyPr vert="eaVert" wrap="square" rtlCol="0">
            <a:spAutoFit/>
          </a:bodyPr>
          <a:lstStyle/>
          <a:p>
            <a:r>
              <a:rPr lang="zh-CN" altLang="en-US" sz="6600" dirty="0" smtClean="0">
                <a:solidFill>
                  <a:srgbClr val="D3CDB7"/>
                </a:solidFill>
                <a:latin typeface="华文隶书" panose="02010800040101010101" charset="-122"/>
                <a:ea typeface="华文隶书" panose="02010800040101010101" charset="-122"/>
                <a:cs typeface="华文隶书" panose="02010800040101010101" charset="-122"/>
              </a:rPr>
              <a:t>叁</a:t>
            </a:r>
            <a:endParaRPr lang="zh-CN" altLang="en-US" sz="6600" dirty="0">
              <a:solidFill>
                <a:srgbClr val="D3CDB7"/>
              </a:solidFill>
              <a:latin typeface="华文隶书" panose="02010800040101010101" charset="-122"/>
              <a:ea typeface="华文隶书" panose="02010800040101010101" charset="-122"/>
              <a:cs typeface="华文隶书" panose="02010800040101010101" charset="-122"/>
            </a:endParaRPr>
          </a:p>
        </p:txBody>
      </p:sp>
      <p:sp>
        <p:nvSpPr>
          <p:cNvPr id="15" name="等腰三角形 38"/>
          <p:cNvSpPr/>
          <p:nvPr/>
        </p:nvSpPr>
        <p:spPr>
          <a:xfrm flipV="1">
            <a:off x="5506167" y="5277099"/>
            <a:ext cx="1224136" cy="1055290"/>
          </a:xfrm>
          <a:prstGeom prst="triangle">
            <a:avLst/>
          </a:prstGeom>
          <a:solidFill>
            <a:srgbClr val="D3C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rotWithShape="1">
          <a:blip r:embed="rId1">
            <a:extLst>
              <a:ext uri="{28A0092B-C50C-407E-A947-70E740481C1C}">
                <a14:useLocalDpi xmlns:a14="http://schemas.microsoft.com/office/drawing/2010/main" val="0"/>
              </a:ext>
            </a:extLst>
          </a:blip>
          <a:srcRect t="50000"/>
          <a:stretch>
            <a:fillRect/>
          </a:stretch>
        </p:blipFill>
        <p:spPr>
          <a:xfrm>
            <a:off x="3125721" y="0"/>
            <a:ext cx="6018278" cy="293861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r="59968" b="37662"/>
          <a:stretch>
            <a:fillRect/>
          </a:stretch>
        </p:blipFill>
        <p:spPr>
          <a:xfrm>
            <a:off x="3038" y="33957"/>
            <a:ext cx="2449064" cy="2145166"/>
          </a:xfrm>
          <a:prstGeom prst="rect">
            <a:avLst/>
          </a:prstGeom>
        </p:spPr>
      </p:pic>
      <p:cxnSp>
        <p:nvCxnSpPr>
          <p:cNvPr id="8" name="直接连接符 3"/>
          <p:cNvCxnSpPr/>
          <p:nvPr/>
        </p:nvCxnSpPr>
        <p:spPr>
          <a:xfrm>
            <a:off x="2724486" y="2179995"/>
            <a:ext cx="0" cy="2951417"/>
          </a:xfrm>
          <a:prstGeom prst="line">
            <a:avLst/>
          </a:prstGeom>
          <a:ln>
            <a:solidFill>
              <a:srgbClr val="EEDBB0"/>
            </a:solidFill>
            <a:prstDash val="sysDash"/>
            <a:headEnd type="none"/>
            <a:tailEnd type="diamond" w="lg" len="lg"/>
          </a:ln>
        </p:spPr>
        <p:style>
          <a:lnRef idx="1">
            <a:schemeClr val="accent1"/>
          </a:lnRef>
          <a:fillRef idx="0">
            <a:schemeClr val="accent1"/>
          </a:fillRef>
          <a:effectRef idx="0">
            <a:schemeClr val="accent1"/>
          </a:effectRef>
          <a:fontRef idx="minor">
            <a:schemeClr val="tx1"/>
          </a:fontRef>
        </p:style>
      </p:cxnSp>
      <p:sp>
        <p:nvSpPr>
          <p:cNvPr id="11" name="文本框 12"/>
          <p:cNvSpPr txBox="1">
            <a:spLocks noChangeArrowheads="1"/>
          </p:cNvSpPr>
          <p:nvPr/>
        </p:nvSpPr>
        <p:spPr bwMode="auto">
          <a:xfrm>
            <a:off x="2077201" y="2900723"/>
            <a:ext cx="357814" cy="1200329"/>
          </a:xfrm>
          <a:prstGeom prst="rect">
            <a:avLst/>
          </a:prstGeom>
          <a:noFill/>
          <a:ln w="9525">
            <a:noFill/>
            <a:miter lim="800000"/>
          </a:ln>
        </p:spPr>
        <p:txBody>
          <a:bodyPr wrap="square">
            <a:spAutoFit/>
          </a:bodyPr>
          <a:lstStyle/>
          <a:p>
            <a:r>
              <a:rPr lang="zh-CN" altLang="en-US" b="1" dirty="0">
                <a:solidFill>
                  <a:srgbClr val="E96A4F"/>
                </a:solidFill>
                <a:latin typeface="隶书" panose="02010509060101010101" pitchFamily="49" charset="-122"/>
                <a:ea typeface="隶书" panose="02010509060101010101" pitchFamily="49" charset="-122"/>
              </a:rPr>
              <a:t>添加标题</a:t>
            </a:r>
            <a:endParaRPr lang="zh-CN" altLang="en-US" b="1" dirty="0">
              <a:solidFill>
                <a:srgbClr val="E96A4F"/>
              </a:solidFill>
              <a:latin typeface="隶书" panose="02010509060101010101" pitchFamily="49" charset="-122"/>
              <a:ea typeface="隶书" panose="02010509060101010101" pitchFamily="49" charset="-122"/>
            </a:endParaRPr>
          </a:p>
        </p:txBody>
      </p:sp>
      <p:sp>
        <p:nvSpPr>
          <p:cNvPr id="14" name="文本框 12"/>
          <p:cNvSpPr txBox="1">
            <a:spLocks noChangeArrowheads="1"/>
          </p:cNvSpPr>
          <p:nvPr/>
        </p:nvSpPr>
        <p:spPr bwMode="auto">
          <a:xfrm>
            <a:off x="4885891" y="2900723"/>
            <a:ext cx="357814" cy="1200329"/>
          </a:xfrm>
          <a:prstGeom prst="rect">
            <a:avLst/>
          </a:prstGeom>
          <a:noFill/>
          <a:ln w="9525">
            <a:noFill/>
            <a:miter lim="800000"/>
          </a:ln>
        </p:spPr>
        <p:txBody>
          <a:bodyPr wrap="square">
            <a:spAutoFit/>
          </a:bodyPr>
          <a:lstStyle/>
          <a:p>
            <a:r>
              <a:rPr lang="zh-CN" altLang="en-US" b="1" dirty="0">
                <a:solidFill>
                  <a:srgbClr val="E96A4F"/>
                </a:solidFill>
                <a:latin typeface="隶书" panose="02010509060101010101" pitchFamily="49" charset="-122"/>
                <a:ea typeface="隶书" panose="02010509060101010101" pitchFamily="49" charset="-122"/>
              </a:rPr>
              <a:t>添加标题</a:t>
            </a:r>
            <a:endParaRPr lang="zh-CN" altLang="en-US" b="1" dirty="0">
              <a:solidFill>
                <a:srgbClr val="E96A4F"/>
              </a:solidFill>
              <a:latin typeface="隶书" panose="02010509060101010101" pitchFamily="49" charset="-122"/>
              <a:ea typeface="隶书" panose="02010509060101010101" pitchFamily="49" charset="-122"/>
            </a:endParaRPr>
          </a:p>
        </p:txBody>
      </p:sp>
      <p:cxnSp>
        <p:nvCxnSpPr>
          <p:cNvPr id="17" name="直接连接符 14"/>
          <p:cNvCxnSpPr/>
          <p:nvPr/>
        </p:nvCxnSpPr>
        <p:spPr>
          <a:xfrm>
            <a:off x="8414236" y="2179995"/>
            <a:ext cx="0" cy="2951417"/>
          </a:xfrm>
          <a:prstGeom prst="line">
            <a:avLst/>
          </a:prstGeom>
          <a:ln>
            <a:solidFill>
              <a:srgbClr val="EEDBB0"/>
            </a:solidFill>
            <a:prstDash val="sysDash"/>
            <a:headEnd type="none"/>
            <a:tailEnd type="diamond" w="lg" len="lg"/>
          </a:ln>
        </p:spPr>
        <p:style>
          <a:lnRef idx="1">
            <a:schemeClr val="accent1"/>
          </a:lnRef>
          <a:fillRef idx="0">
            <a:schemeClr val="accent1"/>
          </a:fillRef>
          <a:effectRef idx="0">
            <a:schemeClr val="accent1"/>
          </a:effectRef>
          <a:fontRef idx="minor">
            <a:schemeClr val="tx1"/>
          </a:fontRef>
        </p:style>
      </p:cxnSp>
      <p:cxnSp>
        <p:nvCxnSpPr>
          <p:cNvPr id="18" name="直接连接符 15"/>
          <p:cNvCxnSpPr/>
          <p:nvPr/>
        </p:nvCxnSpPr>
        <p:spPr>
          <a:xfrm>
            <a:off x="5553426" y="2179995"/>
            <a:ext cx="0" cy="2951417"/>
          </a:xfrm>
          <a:prstGeom prst="line">
            <a:avLst/>
          </a:prstGeom>
          <a:ln>
            <a:solidFill>
              <a:srgbClr val="EEDBB0"/>
            </a:solidFill>
            <a:prstDash val="sysDash"/>
            <a:headEnd type="none"/>
            <a:tailEnd type="diamond" w="lg" len="lg"/>
          </a:ln>
        </p:spPr>
        <p:style>
          <a:lnRef idx="1">
            <a:schemeClr val="accent1"/>
          </a:lnRef>
          <a:fillRef idx="0">
            <a:schemeClr val="accent1"/>
          </a:fillRef>
          <a:effectRef idx="0">
            <a:schemeClr val="accent1"/>
          </a:effectRef>
          <a:fontRef idx="minor">
            <a:schemeClr val="tx1"/>
          </a:fontRef>
        </p:style>
      </p:cxnSp>
      <p:sp>
        <p:nvSpPr>
          <p:cNvPr id="22" name="文本框 12"/>
          <p:cNvSpPr txBox="1">
            <a:spLocks noChangeArrowheads="1"/>
          </p:cNvSpPr>
          <p:nvPr/>
        </p:nvSpPr>
        <p:spPr bwMode="auto">
          <a:xfrm>
            <a:off x="7746700" y="2900722"/>
            <a:ext cx="357814" cy="1200329"/>
          </a:xfrm>
          <a:prstGeom prst="rect">
            <a:avLst/>
          </a:prstGeom>
          <a:noFill/>
          <a:ln w="9525">
            <a:noFill/>
            <a:miter lim="800000"/>
          </a:ln>
        </p:spPr>
        <p:txBody>
          <a:bodyPr wrap="square">
            <a:spAutoFit/>
          </a:bodyPr>
          <a:lstStyle/>
          <a:p>
            <a:r>
              <a:rPr lang="zh-CN" altLang="en-US" b="1" dirty="0">
                <a:solidFill>
                  <a:srgbClr val="E96A4F"/>
                </a:solidFill>
                <a:latin typeface="隶书" panose="02010509060101010101" pitchFamily="49" charset="-122"/>
                <a:ea typeface="隶书" panose="02010509060101010101" pitchFamily="49" charset="-122"/>
              </a:rPr>
              <a:t>添加标题</a:t>
            </a:r>
            <a:endParaRPr lang="zh-CN" altLang="en-US" b="1" dirty="0">
              <a:solidFill>
                <a:srgbClr val="E96A4F"/>
              </a:solidFill>
              <a:latin typeface="隶书" panose="02010509060101010101" pitchFamily="49" charset="-122"/>
              <a:ea typeface="隶书" panose="02010509060101010101" pitchFamily="49" charset="-122"/>
            </a:endParaRPr>
          </a:p>
        </p:txBody>
      </p:sp>
      <p:sp>
        <p:nvSpPr>
          <p:cNvPr id="25" name="TextBox 12"/>
          <p:cNvSpPr txBox="1"/>
          <p:nvPr/>
        </p:nvSpPr>
        <p:spPr>
          <a:xfrm>
            <a:off x="2584986" y="2179122"/>
            <a:ext cx="1477328" cy="2952289"/>
          </a:xfrm>
          <a:prstGeom prst="rect">
            <a:avLst/>
          </a:prstGeom>
          <a:noFill/>
        </p:spPr>
        <p:txBody>
          <a:bodyPr vert="eaVert" wrap="square" rtlCol="0">
            <a:spAutoFit/>
          </a:bodyPr>
          <a:lstStyle/>
          <a:p>
            <a:pPr algn="just">
              <a:lnSpc>
                <a:spcPct val="150000"/>
              </a:lnSpc>
            </a:pPr>
            <a:r>
              <a:rPr lang="zh-CN" altLang="en-US" sz="1400" dirty="0">
                <a:solidFill>
                  <a:srgbClr val="EEDBB0"/>
                </a:solidFill>
                <a:latin typeface="隶书" panose="02010509060101010101" pitchFamily="49" charset="-122"/>
                <a:ea typeface="隶书" panose="02010509060101010101" pitchFamily="49" charset="-122"/>
              </a:rPr>
              <a:t>点击添加文本信息点击添加文本信息点击添加文本信点击添加文本信息点击添加文本信息点击添加文本信</a:t>
            </a:r>
            <a:endParaRPr lang="zh-CN" altLang="en-US" sz="1400" dirty="0">
              <a:solidFill>
                <a:srgbClr val="EEDBB0"/>
              </a:solidFill>
              <a:latin typeface="隶书" panose="02010509060101010101" pitchFamily="49" charset="-122"/>
              <a:ea typeface="隶书" panose="02010509060101010101" pitchFamily="49" charset="-122"/>
            </a:endParaRPr>
          </a:p>
          <a:p>
            <a:pPr algn="just">
              <a:lnSpc>
                <a:spcPct val="150000"/>
              </a:lnSpc>
            </a:pPr>
            <a:endParaRPr lang="zh-CN" altLang="en-US" sz="1400" spc="300" dirty="0">
              <a:ea typeface="隶书" panose="02010509060101010101" pitchFamily="49" charset="-122"/>
            </a:endParaRPr>
          </a:p>
        </p:txBody>
      </p:sp>
      <p:sp>
        <p:nvSpPr>
          <p:cNvPr id="27" name="TextBox 12"/>
          <p:cNvSpPr txBox="1"/>
          <p:nvPr/>
        </p:nvSpPr>
        <p:spPr>
          <a:xfrm>
            <a:off x="5436936" y="2179122"/>
            <a:ext cx="1477328" cy="2952289"/>
          </a:xfrm>
          <a:prstGeom prst="rect">
            <a:avLst/>
          </a:prstGeom>
          <a:noFill/>
        </p:spPr>
        <p:txBody>
          <a:bodyPr vert="eaVert" wrap="square" rtlCol="0">
            <a:spAutoFit/>
          </a:bodyPr>
          <a:lstStyle/>
          <a:p>
            <a:pPr algn="just">
              <a:lnSpc>
                <a:spcPct val="150000"/>
              </a:lnSpc>
            </a:pPr>
            <a:r>
              <a:rPr lang="zh-CN" altLang="en-US" sz="1400" dirty="0">
                <a:solidFill>
                  <a:srgbClr val="EEDBB0"/>
                </a:solidFill>
                <a:latin typeface="隶书" panose="02010509060101010101" pitchFamily="49" charset="-122"/>
                <a:ea typeface="隶书" panose="02010509060101010101" pitchFamily="49" charset="-122"/>
              </a:rPr>
              <a:t>点击添加文本信息点击添加文本信息点击添加文本信点击添加文本信息点击添加文本信息点击添加文本信</a:t>
            </a:r>
            <a:endParaRPr lang="zh-CN" altLang="en-US" sz="1400" dirty="0">
              <a:solidFill>
                <a:srgbClr val="EEDBB0"/>
              </a:solidFill>
              <a:latin typeface="隶书" panose="02010509060101010101" pitchFamily="49" charset="-122"/>
              <a:ea typeface="隶书" panose="02010509060101010101" pitchFamily="49" charset="-122"/>
            </a:endParaRPr>
          </a:p>
          <a:p>
            <a:pPr algn="just">
              <a:lnSpc>
                <a:spcPct val="150000"/>
              </a:lnSpc>
            </a:pPr>
            <a:endParaRPr lang="zh-CN" altLang="en-US" sz="1400" spc="300" dirty="0">
              <a:ea typeface="隶书" panose="02010509060101010101" pitchFamily="49" charset="-122"/>
            </a:endParaRPr>
          </a:p>
        </p:txBody>
      </p:sp>
      <p:sp>
        <p:nvSpPr>
          <p:cNvPr id="28" name="TextBox 12"/>
          <p:cNvSpPr txBox="1"/>
          <p:nvPr/>
        </p:nvSpPr>
        <p:spPr>
          <a:xfrm>
            <a:off x="8288886" y="2179121"/>
            <a:ext cx="1477328" cy="2952289"/>
          </a:xfrm>
          <a:prstGeom prst="rect">
            <a:avLst/>
          </a:prstGeom>
          <a:noFill/>
        </p:spPr>
        <p:txBody>
          <a:bodyPr vert="eaVert" wrap="square" rtlCol="0">
            <a:spAutoFit/>
          </a:bodyPr>
          <a:lstStyle/>
          <a:p>
            <a:pPr algn="just">
              <a:lnSpc>
                <a:spcPct val="150000"/>
              </a:lnSpc>
            </a:pPr>
            <a:r>
              <a:rPr lang="zh-CN" altLang="en-US" sz="1400" dirty="0">
                <a:solidFill>
                  <a:srgbClr val="EEDBB0"/>
                </a:solidFill>
                <a:latin typeface="隶书" panose="02010509060101010101" pitchFamily="49" charset="-122"/>
                <a:ea typeface="隶书" panose="02010509060101010101" pitchFamily="49" charset="-122"/>
              </a:rPr>
              <a:t>点击添加文本信息点击添加文本信息点击添加文本信点击添加文本信息点击添加文本信息点击添加文本信</a:t>
            </a:r>
            <a:endParaRPr lang="zh-CN" altLang="en-US" sz="1400" dirty="0">
              <a:solidFill>
                <a:srgbClr val="EEDBB0"/>
              </a:solidFill>
              <a:latin typeface="隶书" panose="02010509060101010101" pitchFamily="49" charset="-122"/>
              <a:ea typeface="隶书" panose="02010509060101010101" pitchFamily="49" charset="-122"/>
            </a:endParaRPr>
          </a:p>
          <a:p>
            <a:pPr algn="just">
              <a:lnSpc>
                <a:spcPct val="150000"/>
              </a:lnSpc>
            </a:pPr>
            <a:endParaRPr lang="zh-CN" altLang="en-US" sz="1400" spc="300" dirty="0">
              <a:ea typeface="隶书" panose="02010509060101010101" pitchFamily="49" charset="-122"/>
            </a:endParaRPr>
          </a:p>
        </p:txBody>
      </p:sp>
      <p:sp>
        <p:nvSpPr>
          <p:cNvPr id="19" name="TextBox 28"/>
          <p:cNvSpPr txBox="1"/>
          <p:nvPr/>
        </p:nvSpPr>
        <p:spPr>
          <a:xfrm>
            <a:off x="5035652" y="600005"/>
            <a:ext cx="3874394" cy="461665"/>
          </a:xfrm>
          <a:prstGeom prst="rect">
            <a:avLst/>
          </a:prstGeom>
          <a:noFill/>
        </p:spPr>
        <p:txBody>
          <a:bodyPr wrap="square" rtlCol="0">
            <a:spAutoFit/>
          </a:bodyPr>
          <a:lstStyle/>
          <a:p>
            <a:r>
              <a:rPr lang="zh-CN" altLang="en-US" sz="2400" b="1" kern="0" dirty="0">
                <a:solidFill>
                  <a:srgbClr val="E96A4F"/>
                </a:solidFill>
                <a:latin typeface="隶书" panose="02010509060101010101" pitchFamily="49" charset="-122"/>
                <a:ea typeface="隶书" panose="02010509060101010101" pitchFamily="49" charset="-122"/>
              </a:rPr>
              <a:t>请输入您的标题</a:t>
            </a:r>
            <a:endParaRPr lang="zh-CN" altLang="en-US" sz="2400" b="1" kern="0" dirty="0">
              <a:solidFill>
                <a:srgbClr val="E96A4F"/>
              </a:solidFill>
              <a:latin typeface="隶书" panose="02010509060101010101" pitchFamily="49" charset="-122"/>
              <a:ea typeface="隶书" panose="02010509060101010101" pitchFamily="49" charset="-122"/>
            </a:endParaRPr>
          </a:p>
        </p:txBody>
      </p:sp>
      <p:sp>
        <p:nvSpPr>
          <p:cNvPr id="20" name="矩形 19"/>
          <p:cNvSpPr/>
          <p:nvPr/>
        </p:nvSpPr>
        <p:spPr>
          <a:xfrm>
            <a:off x="4749175" y="738775"/>
            <a:ext cx="241524" cy="230146"/>
          </a:xfrm>
          <a:prstGeom prst="rect">
            <a:avLst/>
          </a:prstGeom>
          <a:solidFill>
            <a:srgbClr val="EAD091"/>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30"/>
          <p:cNvSpPr txBox="1"/>
          <p:nvPr/>
        </p:nvSpPr>
        <p:spPr>
          <a:xfrm>
            <a:off x="5035652" y="997717"/>
            <a:ext cx="3402703" cy="307777"/>
          </a:xfrm>
          <a:prstGeom prst="rect">
            <a:avLst/>
          </a:prstGeom>
          <a:noFill/>
        </p:spPr>
        <p:txBody>
          <a:bodyPr wrap="square" rtlCol="0">
            <a:spAutoFit/>
          </a:bodyPr>
          <a:lstStyle/>
          <a:p>
            <a:r>
              <a:rPr lang="en-US" altLang="zh-CN" sz="1400" b="1" kern="0" dirty="0">
                <a:solidFill>
                  <a:srgbClr val="B09262"/>
                </a:solidFill>
                <a:latin typeface="Avenir LT 65 Medium" panose="02000603020000020003" pitchFamily="2" charset="0"/>
                <a:ea typeface="隶书" panose="02010509060101010101" pitchFamily="49" charset="-122"/>
              </a:rPr>
              <a:t>ADD YOUR TITLE HERE</a:t>
            </a:r>
            <a:endParaRPr lang="zh-CN" altLang="en-US" sz="1400" b="1" kern="0" dirty="0">
              <a:solidFill>
                <a:srgbClr val="B09262"/>
              </a:solidFill>
              <a:latin typeface="Avenir LT 65 Medium" panose="02000603020000020003" pitchFamily="2" charset="0"/>
              <a:ea typeface="隶书"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circle(in)">
                                      <p:cBhvr>
                                        <p:cTn id="12" dur="20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circle(in)">
                                      <p:cBhvr>
                                        <p:cTn id="17" dur="2000"/>
                                        <p:tgtEl>
                                          <p:spTgt spid="17"/>
                                        </p:tgtEl>
                                      </p:cBhvr>
                                    </p:animEffect>
                                  </p:childTnLst>
                                </p:cTn>
                              </p:par>
                              <p:par>
                                <p:cTn id="18" presetID="6" presetClass="entr" presetSubtype="16"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circle(in)">
                                      <p:cBhvr>
                                        <p:cTn id="20" dur="2000"/>
                                        <p:tgtEl>
                                          <p:spTgt spid="25"/>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circle(in)">
                                      <p:cBhvr>
                                        <p:cTn id="23" dur="2000"/>
                                        <p:tgtEl>
                                          <p:spTgt spid="27"/>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circle(in)">
                                      <p:cBhvr>
                                        <p:cTn id="26" dur="2000"/>
                                        <p:tgtEl>
                                          <p:spTgt spid="28"/>
                                        </p:tgtEl>
                                      </p:cBhvr>
                                    </p:animEffect>
                                  </p:childTnLst>
                                </p:cTn>
                              </p:par>
                              <p:par>
                                <p:cTn id="27" presetID="6" presetClass="entr" presetSubtype="16"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circle(in)">
                                      <p:cBhvr>
                                        <p:cTn id="29" dur="2000"/>
                                        <p:tgtEl>
                                          <p:spTgt spid="22"/>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circle(in)">
                                      <p:cBhvr>
                                        <p:cTn id="32" dur="2000"/>
                                        <p:tgtEl>
                                          <p:spTgt spid="14"/>
                                        </p:tgtEl>
                                      </p:cBhvr>
                                    </p:animEffect>
                                  </p:childTnLst>
                                </p:cTn>
                              </p:par>
                              <p:par>
                                <p:cTn id="33" presetID="6" presetClass="entr" presetSubtype="16"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circle(in)">
                                      <p:cBhvr>
                                        <p:cTn id="35"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22" grpId="0"/>
      <p:bldP spid="25" grpId="0"/>
      <p:bldP spid="27"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r="59968" b="37662"/>
          <a:stretch>
            <a:fillRect/>
          </a:stretch>
        </p:blipFill>
        <p:spPr>
          <a:xfrm>
            <a:off x="3038" y="33957"/>
            <a:ext cx="2449064" cy="2145166"/>
          </a:xfrm>
          <a:prstGeom prst="rect">
            <a:avLst/>
          </a:prstGeom>
        </p:spPr>
      </p:pic>
      <p:grpSp>
        <p:nvGrpSpPr>
          <p:cNvPr id="15" name="组合 3"/>
          <p:cNvGrpSpPr/>
          <p:nvPr/>
        </p:nvGrpSpPr>
        <p:grpSpPr>
          <a:xfrm>
            <a:off x="1909959" y="1975758"/>
            <a:ext cx="1973462" cy="3218324"/>
            <a:chOff x="3905092" y="993886"/>
            <a:chExt cx="1452879" cy="2369357"/>
          </a:xfrm>
        </p:grpSpPr>
        <p:grpSp>
          <p:nvGrpSpPr>
            <p:cNvPr id="16" name="组合 4"/>
            <p:cNvGrpSpPr/>
            <p:nvPr/>
          </p:nvGrpSpPr>
          <p:grpSpPr>
            <a:xfrm>
              <a:off x="3910458" y="993886"/>
              <a:ext cx="1442591" cy="2369357"/>
              <a:chOff x="3910458" y="993886"/>
              <a:chExt cx="1442591" cy="2369357"/>
            </a:xfrm>
          </p:grpSpPr>
          <p:sp>
            <p:nvSpPr>
              <p:cNvPr id="27" name="矩形 26"/>
              <p:cNvSpPr/>
              <p:nvPr/>
            </p:nvSpPr>
            <p:spPr>
              <a:xfrm>
                <a:off x="3910458" y="993886"/>
                <a:ext cx="1442591" cy="2369357"/>
              </a:xfrm>
              <a:prstGeom prst="rect">
                <a:avLst/>
              </a:prstGeom>
              <a:noFill/>
              <a:ln>
                <a:solidFill>
                  <a:srgbClr val="A994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隶书" panose="02010509060101010101" pitchFamily="49" charset="-122"/>
                  <a:ea typeface="隶书" panose="02010509060101010101" pitchFamily="49" charset="-122"/>
                </a:endParaRPr>
              </a:p>
            </p:txBody>
          </p:sp>
          <p:sp>
            <p:nvSpPr>
              <p:cNvPr id="28" name="矩形 27"/>
              <p:cNvSpPr/>
              <p:nvPr/>
            </p:nvSpPr>
            <p:spPr>
              <a:xfrm>
                <a:off x="3950972" y="1037977"/>
                <a:ext cx="1361563" cy="2281175"/>
              </a:xfrm>
              <a:prstGeom prst="rect">
                <a:avLst/>
              </a:prstGeom>
              <a:noFill/>
              <a:ln w="15875">
                <a:solidFill>
                  <a:srgbClr val="A994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dirty="0">
                  <a:latin typeface="隶书" panose="02010509060101010101" pitchFamily="49" charset="-122"/>
                  <a:ea typeface="隶书" panose="02010509060101010101" pitchFamily="49" charset="-122"/>
                </a:endParaRPr>
              </a:p>
            </p:txBody>
          </p:sp>
          <p:sp>
            <p:nvSpPr>
              <p:cNvPr id="29" name="矩形 28"/>
              <p:cNvSpPr/>
              <p:nvPr/>
            </p:nvSpPr>
            <p:spPr>
              <a:xfrm>
                <a:off x="3986490" y="1078232"/>
                <a:ext cx="1290526" cy="2200665"/>
              </a:xfrm>
              <a:prstGeom prst="rect">
                <a:avLst/>
              </a:prstGeom>
              <a:noFill/>
              <a:ln w="9525">
                <a:solidFill>
                  <a:srgbClr val="A994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dirty="0">
                  <a:latin typeface="隶书" panose="02010509060101010101" pitchFamily="49" charset="-122"/>
                  <a:ea typeface="隶书" panose="02010509060101010101" pitchFamily="49" charset="-122"/>
                </a:endParaRPr>
              </a:p>
            </p:txBody>
          </p:sp>
        </p:grpSp>
        <p:cxnSp>
          <p:nvCxnSpPr>
            <p:cNvPr id="20" name="直接连接符 5"/>
            <p:cNvCxnSpPr/>
            <p:nvPr/>
          </p:nvCxnSpPr>
          <p:spPr>
            <a:xfrm>
              <a:off x="3905092" y="996186"/>
              <a:ext cx="85880" cy="85880"/>
            </a:xfrm>
            <a:prstGeom prst="line">
              <a:avLst/>
            </a:prstGeom>
            <a:ln>
              <a:solidFill>
                <a:srgbClr val="A99475"/>
              </a:solidFill>
            </a:ln>
          </p:spPr>
          <p:style>
            <a:lnRef idx="1">
              <a:schemeClr val="accent1"/>
            </a:lnRef>
            <a:fillRef idx="0">
              <a:schemeClr val="accent1"/>
            </a:fillRef>
            <a:effectRef idx="0">
              <a:schemeClr val="accent1"/>
            </a:effectRef>
            <a:fontRef idx="minor">
              <a:schemeClr val="tx1"/>
            </a:fontRef>
          </p:style>
        </p:cxnSp>
        <p:cxnSp>
          <p:nvCxnSpPr>
            <p:cNvPr id="21" name="直接连接符 6"/>
            <p:cNvCxnSpPr/>
            <p:nvPr/>
          </p:nvCxnSpPr>
          <p:spPr>
            <a:xfrm flipH="1">
              <a:off x="5272091" y="997114"/>
              <a:ext cx="85880" cy="85880"/>
            </a:xfrm>
            <a:prstGeom prst="line">
              <a:avLst/>
            </a:prstGeom>
            <a:ln>
              <a:solidFill>
                <a:srgbClr val="A99475"/>
              </a:solidFill>
            </a:ln>
          </p:spPr>
          <p:style>
            <a:lnRef idx="1">
              <a:schemeClr val="accent1"/>
            </a:lnRef>
            <a:fillRef idx="0">
              <a:schemeClr val="accent1"/>
            </a:fillRef>
            <a:effectRef idx="0">
              <a:schemeClr val="accent1"/>
            </a:effectRef>
            <a:fontRef idx="minor">
              <a:schemeClr val="tx1"/>
            </a:fontRef>
          </p:style>
        </p:cxnSp>
        <p:cxnSp>
          <p:nvCxnSpPr>
            <p:cNvPr id="23" name="直接连接符 7"/>
            <p:cNvCxnSpPr/>
            <p:nvPr/>
          </p:nvCxnSpPr>
          <p:spPr>
            <a:xfrm flipH="1">
              <a:off x="3916594" y="3278897"/>
              <a:ext cx="72460" cy="82428"/>
            </a:xfrm>
            <a:prstGeom prst="line">
              <a:avLst/>
            </a:prstGeom>
            <a:ln>
              <a:solidFill>
                <a:srgbClr val="A99475"/>
              </a:solidFill>
            </a:ln>
          </p:spPr>
          <p:style>
            <a:lnRef idx="1">
              <a:schemeClr val="accent1"/>
            </a:lnRef>
            <a:fillRef idx="0">
              <a:schemeClr val="accent1"/>
            </a:fillRef>
            <a:effectRef idx="0">
              <a:schemeClr val="accent1"/>
            </a:effectRef>
            <a:fontRef idx="minor">
              <a:schemeClr val="tx1"/>
            </a:fontRef>
          </p:style>
        </p:cxnSp>
        <p:cxnSp>
          <p:nvCxnSpPr>
            <p:cNvPr id="26" name="直接连接符 2"/>
            <p:cNvCxnSpPr/>
            <p:nvPr/>
          </p:nvCxnSpPr>
          <p:spPr>
            <a:xfrm>
              <a:off x="5272174" y="3272984"/>
              <a:ext cx="72460" cy="82428"/>
            </a:xfrm>
            <a:prstGeom prst="line">
              <a:avLst/>
            </a:prstGeom>
            <a:ln>
              <a:solidFill>
                <a:srgbClr val="A99475"/>
              </a:solidFill>
            </a:ln>
          </p:spPr>
          <p:style>
            <a:lnRef idx="1">
              <a:schemeClr val="accent1"/>
            </a:lnRef>
            <a:fillRef idx="0">
              <a:schemeClr val="accent1"/>
            </a:fillRef>
            <a:effectRef idx="0">
              <a:schemeClr val="accent1"/>
            </a:effectRef>
            <a:fontRef idx="minor">
              <a:schemeClr val="tx1"/>
            </a:fontRef>
          </p:style>
        </p:cxnSp>
      </p:grpSp>
      <p:grpSp>
        <p:nvGrpSpPr>
          <p:cNvPr id="30" name="组合 12"/>
          <p:cNvGrpSpPr/>
          <p:nvPr/>
        </p:nvGrpSpPr>
        <p:grpSpPr>
          <a:xfrm>
            <a:off x="1725556" y="3319168"/>
            <a:ext cx="531607" cy="478703"/>
            <a:chOff x="3771009" y="1957516"/>
            <a:chExt cx="391373" cy="352425"/>
          </a:xfrm>
        </p:grpSpPr>
        <p:grpSp>
          <p:nvGrpSpPr>
            <p:cNvPr id="31" name="组合 8"/>
            <p:cNvGrpSpPr/>
            <p:nvPr/>
          </p:nvGrpSpPr>
          <p:grpSpPr>
            <a:xfrm>
              <a:off x="3771009" y="1987987"/>
              <a:ext cx="372610" cy="321215"/>
              <a:chOff x="3285234" y="1873687"/>
              <a:chExt cx="372610" cy="321215"/>
            </a:xfrm>
          </p:grpSpPr>
          <p:sp>
            <p:nvSpPr>
              <p:cNvPr id="33" name="六边形 32"/>
              <p:cNvSpPr/>
              <p:nvPr/>
            </p:nvSpPr>
            <p:spPr>
              <a:xfrm rot="1800000">
                <a:off x="3299175" y="1885704"/>
                <a:ext cx="344729" cy="297180"/>
              </a:xfrm>
              <a:prstGeom prst="hexagon">
                <a:avLst>
                  <a:gd name="adj" fmla="val 28499"/>
                  <a:gd name="vf" fmla="val 115470"/>
                </a:avLst>
              </a:prstGeom>
              <a:solidFill>
                <a:srgbClr val="B02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隶书" panose="02010509060101010101" pitchFamily="49" charset="-122"/>
                  <a:ea typeface="隶书" panose="02010509060101010101" pitchFamily="49" charset="-122"/>
                </a:endParaRPr>
              </a:p>
            </p:txBody>
          </p:sp>
          <p:sp>
            <p:nvSpPr>
              <p:cNvPr id="34" name="六边形 33"/>
              <p:cNvSpPr/>
              <p:nvPr/>
            </p:nvSpPr>
            <p:spPr>
              <a:xfrm rot="1800000">
                <a:off x="3285234" y="1873687"/>
                <a:ext cx="372610" cy="321215"/>
              </a:xfrm>
              <a:prstGeom prst="hexagon">
                <a:avLst>
                  <a:gd name="adj" fmla="val 28499"/>
                  <a:gd name="vf" fmla="val 115470"/>
                </a:avLst>
              </a:prstGeom>
              <a:noFill/>
              <a:ln w="3175">
                <a:solidFill>
                  <a:srgbClr val="B02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隶书" panose="02010509060101010101" pitchFamily="49" charset="-122"/>
                  <a:ea typeface="隶书" panose="02010509060101010101" pitchFamily="49" charset="-122"/>
                </a:endParaRPr>
              </a:p>
            </p:txBody>
          </p:sp>
        </p:grpSp>
        <p:sp>
          <p:nvSpPr>
            <p:cNvPr id="32" name="TextBox 17"/>
            <p:cNvSpPr txBox="1"/>
            <p:nvPr/>
          </p:nvSpPr>
          <p:spPr>
            <a:xfrm>
              <a:off x="3774239" y="1957516"/>
              <a:ext cx="388143" cy="352425"/>
            </a:xfrm>
            <a:prstGeom prst="rect">
              <a:avLst/>
            </a:prstGeom>
            <a:noFill/>
          </p:spPr>
          <p:txBody>
            <a:bodyPr wrap="square" rtlCol="0">
              <a:spAutoFit/>
            </a:bodyPr>
            <a:lstStyle/>
            <a:p>
              <a:r>
                <a:rPr lang="zh-CN" altLang="en-US" sz="2400" dirty="0">
                  <a:solidFill>
                    <a:schemeClr val="bg1"/>
                  </a:solidFill>
                  <a:latin typeface="隶书" panose="02010509060101010101" pitchFamily="49" charset="-122"/>
                  <a:ea typeface="隶书" panose="02010509060101010101" pitchFamily="49" charset="-122"/>
                </a:rPr>
                <a:t>壹</a:t>
              </a:r>
              <a:endParaRPr lang="zh-CN" altLang="en-US" sz="2400" dirty="0">
                <a:solidFill>
                  <a:schemeClr val="bg1"/>
                </a:solidFill>
                <a:latin typeface="隶书" panose="02010509060101010101" pitchFamily="49" charset="-122"/>
                <a:ea typeface="隶书" panose="02010509060101010101" pitchFamily="49" charset="-122"/>
              </a:endParaRPr>
            </a:p>
          </p:txBody>
        </p:sp>
      </p:grpSp>
      <p:sp>
        <p:nvSpPr>
          <p:cNvPr id="35" name="TextBox 3"/>
          <p:cNvSpPr txBox="1"/>
          <p:nvPr/>
        </p:nvSpPr>
        <p:spPr>
          <a:xfrm>
            <a:off x="2388746" y="2363228"/>
            <a:ext cx="1154161" cy="2466192"/>
          </a:xfrm>
          <a:prstGeom prst="rect">
            <a:avLst/>
          </a:prstGeom>
          <a:noFill/>
        </p:spPr>
        <p:txBody>
          <a:bodyPr vert="eaVert" wrap="square" rtlCol="0">
            <a:spAutoFit/>
          </a:bodyPr>
          <a:lstStyle/>
          <a:p>
            <a:pPr>
              <a:lnSpc>
                <a:spcPct val="150000"/>
              </a:lnSpc>
            </a:pPr>
            <a:r>
              <a:rPr lang="zh-CN" altLang="en-US" sz="1400" dirty="0">
                <a:solidFill>
                  <a:srgbClr val="EEDBB0"/>
                </a:solidFill>
                <a:latin typeface="隶书" panose="02010509060101010101" pitchFamily="49" charset="-122"/>
                <a:ea typeface="隶书" panose="02010509060101010101" pitchFamily="49" charset="-122"/>
              </a:rPr>
              <a:t>点击添加文本信息点击添加文本信息点击添加文本信息点击添加文本信息点击添加文本信</a:t>
            </a:r>
            <a:endParaRPr lang="zh-CN" altLang="en-US" sz="1400" dirty="0">
              <a:solidFill>
                <a:srgbClr val="EEDBB0"/>
              </a:solidFill>
              <a:latin typeface="隶书" panose="02010509060101010101" pitchFamily="49" charset="-122"/>
              <a:ea typeface="隶书" panose="02010509060101010101" pitchFamily="49" charset="-122"/>
            </a:endParaRPr>
          </a:p>
        </p:txBody>
      </p:sp>
      <p:grpSp>
        <p:nvGrpSpPr>
          <p:cNvPr id="36" name="组合 33"/>
          <p:cNvGrpSpPr/>
          <p:nvPr/>
        </p:nvGrpSpPr>
        <p:grpSpPr>
          <a:xfrm>
            <a:off x="5277823" y="1975758"/>
            <a:ext cx="1973462" cy="3218324"/>
            <a:chOff x="3905092" y="993886"/>
            <a:chExt cx="1452879" cy="2369357"/>
          </a:xfrm>
        </p:grpSpPr>
        <p:grpSp>
          <p:nvGrpSpPr>
            <p:cNvPr id="37" name="组合 34"/>
            <p:cNvGrpSpPr/>
            <p:nvPr/>
          </p:nvGrpSpPr>
          <p:grpSpPr>
            <a:xfrm>
              <a:off x="3910458" y="993886"/>
              <a:ext cx="1442591" cy="2369357"/>
              <a:chOff x="3910458" y="993886"/>
              <a:chExt cx="1442591" cy="2369357"/>
            </a:xfrm>
          </p:grpSpPr>
          <p:sp>
            <p:nvSpPr>
              <p:cNvPr id="42" name="矩形 41"/>
              <p:cNvSpPr/>
              <p:nvPr/>
            </p:nvSpPr>
            <p:spPr>
              <a:xfrm>
                <a:off x="3910458" y="993886"/>
                <a:ext cx="1442591" cy="2369357"/>
              </a:xfrm>
              <a:prstGeom prst="rect">
                <a:avLst/>
              </a:prstGeom>
              <a:noFill/>
              <a:ln>
                <a:solidFill>
                  <a:srgbClr val="A994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隶书" panose="02010509060101010101" pitchFamily="49" charset="-122"/>
                  <a:ea typeface="隶书" panose="02010509060101010101" pitchFamily="49" charset="-122"/>
                </a:endParaRPr>
              </a:p>
            </p:txBody>
          </p:sp>
          <p:sp>
            <p:nvSpPr>
              <p:cNvPr id="43" name="矩形 42"/>
              <p:cNvSpPr/>
              <p:nvPr/>
            </p:nvSpPr>
            <p:spPr>
              <a:xfrm>
                <a:off x="3950972" y="1037977"/>
                <a:ext cx="1361563" cy="2281175"/>
              </a:xfrm>
              <a:prstGeom prst="rect">
                <a:avLst/>
              </a:prstGeom>
              <a:noFill/>
              <a:ln w="15875">
                <a:solidFill>
                  <a:srgbClr val="A994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dirty="0">
                  <a:latin typeface="隶书" panose="02010509060101010101" pitchFamily="49" charset="-122"/>
                  <a:ea typeface="隶书" panose="02010509060101010101" pitchFamily="49" charset="-122"/>
                </a:endParaRPr>
              </a:p>
            </p:txBody>
          </p:sp>
          <p:sp>
            <p:nvSpPr>
              <p:cNvPr id="44" name="矩形 43"/>
              <p:cNvSpPr/>
              <p:nvPr/>
            </p:nvSpPr>
            <p:spPr>
              <a:xfrm>
                <a:off x="3986490" y="1078232"/>
                <a:ext cx="1290526" cy="2200665"/>
              </a:xfrm>
              <a:prstGeom prst="rect">
                <a:avLst/>
              </a:prstGeom>
              <a:noFill/>
              <a:ln w="9525">
                <a:solidFill>
                  <a:srgbClr val="A994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dirty="0">
                  <a:latin typeface="隶书" panose="02010509060101010101" pitchFamily="49" charset="-122"/>
                  <a:ea typeface="隶书" panose="02010509060101010101" pitchFamily="49" charset="-122"/>
                </a:endParaRPr>
              </a:p>
            </p:txBody>
          </p:sp>
        </p:grpSp>
        <p:cxnSp>
          <p:nvCxnSpPr>
            <p:cNvPr id="38" name="直接连接符 35"/>
            <p:cNvCxnSpPr/>
            <p:nvPr/>
          </p:nvCxnSpPr>
          <p:spPr>
            <a:xfrm>
              <a:off x="3905092" y="996186"/>
              <a:ext cx="85880" cy="85880"/>
            </a:xfrm>
            <a:prstGeom prst="line">
              <a:avLst/>
            </a:prstGeom>
            <a:ln>
              <a:solidFill>
                <a:srgbClr val="A99475"/>
              </a:solidFill>
            </a:ln>
          </p:spPr>
          <p:style>
            <a:lnRef idx="1">
              <a:schemeClr val="accent1"/>
            </a:lnRef>
            <a:fillRef idx="0">
              <a:schemeClr val="accent1"/>
            </a:fillRef>
            <a:effectRef idx="0">
              <a:schemeClr val="accent1"/>
            </a:effectRef>
            <a:fontRef idx="minor">
              <a:schemeClr val="tx1"/>
            </a:fontRef>
          </p:style>
        </p:cxnSp>
        <p:cxnSp>
          <p:nvCxnSpPr>
            <p:cNvPr id="39" name="直接连接符 36"/>
            <p:cNvCxnSpPr/>
            <p:nvPr/>
          </p:nvCxnSpPr>
          <p:spPr>
            <a:xfrm flipH="1">
              <a:off x="5272091" y="997114"/>
              <a:ext cx="85880" cy="85880"/>
            </a:xfrm>
            <a:prstGeom prst="line">
              <a:avLst/>
            </a:prstGeom>
            <a:ln>
              <a:solidFill>
                <a:srgbClr val="A99475"/>
              </a:solidFill>
            </a:ln>
          </p:spPr>
          <p:style>
            <a:lnRef idx="1">
              <a:schemeClr val="accent1"/>
            </a:lnRef>
            <a:fillRef idx="0">
              <a:schemeClr val="accent1"/>
            </a:fillRef>
            <a:effectRef idx="0">
              <a:schemeClr val="accent1"/>
            </a:effectRef>
            <a:fontRef idx="minor">
              <a:schemeClr val="tx1"/>
            </a:fontRef>
          </p:style>
        </p:cxnSp>
        <p:cxnSp>
          <p:nvCxnSpPr>
            <p:cNvPr id="40" name="直接连接符 37"/>
            <p:cNvCxnSpPr/>
            <p:nvPr/>
          </p:nvCxnSpPr>
          <p:spPr>
            <a:xfrm flipH="1">
              <a:off x="3916594" y="3278897"/>
              <a:ext cx="72460" cy="82428"/>
            </a:xfrm>
            <a:prstGeom prst="line">
              <a:avLst/>
            </a:prstGeom>
            <a:ln>
              <a:solidFill>
                <a:srgbClr val="A99475"/>
              </a:solidFill>
            </a:ln>
          </p:spPr>
          <p:style>
            <a:lnRef idx="1">
              <a:schemeClr val="accent1"/>
            </a:lnRef>
            <a:fillRef idx="0">
              <a:schemeClr val="accent1"/>
            </a:fillRef>
            <a:effectRef idx="0">
              <a:schemeClr val="accent1"/>
            </a:effectRef>
            <a:fontRef idx="minor">
              <a:schemeClr val="tx1"/>
            </a:fontRef>
          </p:style>
        </p:cxnSp>
        <p:cxnSp>
          <p:nvCxnSpPr>
            <p:cNvPr id="41" name="直接连接符 38"/>
            <p:cNvCxnSpPr/>
            <p:nvPr/>
          </p:nvCxnSpPr>
          <p:spPr>
            <a:xfrm>
              <a:off x="5272174" y="3272984"/>
              <a:ext cx="72460" cy="82428"/>
            </a:xfrm>
            <a:prstGeom prst="line">
              <a:avLst/>
            </a:prstGeom>
            <a:ln>
              <a:solidFill>
                <a:srgbClr val="A99475"/>
              </a:solidFill>
            </a:ln>
          </p:spPr>
          <p:style>
            <a:lnRef idx="1">
              <a:schemeClr val="accent1"/>
            </a:lnRef>
            <a:fillRef idx="0">
              <a:schemeClr val="accent1"/>
            </a:fillRef>
            <a:effectRef idx="0">
              <a:schemeClr val="accent1"/>
            </a:effectRef>
            <a:fontRef idx="minor">
              <a:schemeClr val="tx1"/>
            </a:fontRef>
          </p:style>
        </p:cxnSp>
      </p:grpSp>
      <p:grpSp>
        <p:nvGrpSpPr>
          <p:cNvPr id="45" name="组合 19"/>
          <p:cNvGrpSpPr/>
          <p:nvPr/>
        </p:nvGrpSpPr>
        <p:grpSpPr>
          <a:xfrm>
            <a:off x="5093420" y="3305723"/>
            <a:ext cx="544509" cy="491145"/>
            <a:chOff x="3771009" y="1947617"/>
            <a:chExt cx="400872" cy="361585"/>
          </a:xfrm>
        </p:grpSpPr>
        <p:grpSp>
          <p:nvGrpSpPr>
            <p:cNvPr id="46" name="组合 43"/>
            <p:cNvGrpSpPr/>
            <p:nvPr/>
          </p:nvGrpSpPr>
          <p:grpSpPr>
            <a:xfrm>
              <a:off x="3771009" y="1987987"/>
              <a:ext cx="372610" cy="321215"/>
              <a:chOff x="3285234" y="1873687"/>
              <a:chExt cx="372610" cy="321215"/>
            </a:xfrm>
          </p:grpSpPr>
          <p:sp>
            <p:nvSpPr>
              <p:cNvPr id="48" name="六边形 47"/>
              <p:cNvSpPr/>
              <p:nvPr/>
            </p:nvSpPr>
            <p:spPr>
              <a:xfrm rot="1800000">
                <a:off x="3299175" y="1885704"/>
                <a:ext cx="344729" cy="297180"/>
              </a:xfrm>
              <a:prstGeom prst="hexagon">
                <a:avLst>
                  <a:gd name="adj" fmla="val 28499"/>
                  <a:gd name="vf" fmla="val 115470"/>
                </a:avLst>
              </a:prstGeom>
              <a:solidFill>
                <a:srgbClr val="B02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隶书" panose="02010509060101010101" pitchFamily="49" charset="-122"/>
                  <a:ea typeface="隶书" panose="02010509060101010101" pitchFamily="49" charset="-122"/>
                </a:endParaRPr>
              </a:p>
            </p:txBody>
          </p:sp>
          <p:sp>
            <p:nvSpPr>
              <p:cNvPr id="49" name="六边形 48"/>
              <p:cNvSpPr/>
              <p:nvPr/>
            </p:nvSpPr>
            <p:spPr>
              <a:xfrm rot="1800000">
                <a:off x="3285234" y="1873687"/>
                <a:ext cx="372610" cy="321215"/>
              </a:xfrm>
              <a:prstGeom prst="hexagon">
                <a:avLst>
                  <a:gd name="adj" fmla="val 28499"/>
                  <a:gd name="vf" fmla="val 115470"/>
                </a:avLst>
              </a:prstGeom>
              <a:noFill/>
              <a:ln w="3175">
                <a:solidFill>
                  <a:srgbClr val="B02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隶书" panose="02010509060101010101" pitchFamily="49" charset="-122"/>
                  <a:ea typeface="隶书" panose="02010509060101010101" pitchFamily="49" charset="-122"/>
                </a:endParaRPr>
              </a:p>
            </p:txBody>
          </p:sp>
        </p:grpSp>
        <p:sp>
          <p:nvSpPr>
            <p:cNvPr id="47" name="TextBox 17"/>
            <p:cNvSpPr txBox="1"/>
            <p:nvPr/>
          </p:nvSpPr>
          <p:spPr>
            <a:xfrm>
              <a:off x="3783738" y="1947617"/>
              <a:ext cx="388143" cy="352425"/>
            </a:xfrm>
            <a:prstGeom prst="rect">
              <a:avLst/>
            </a:prstGeom>
            <a:noFill/>
          </p:spPr>
          <p:txBody>
            <a:bodyPr wrap="square" rtlCol="0">
              <a:spAutoFit/>
            </a:bodyPr>
            <a:lstStyle/>
            <a:p>
              <a:r>
                <a:rPr lang="zh-CN" altLang="en-US" sz="2400" dirty="0">
                  <a:solidFill>
                    <a:schemeClr val="bg1"/>
                  </a:solidFill>
                  <a:latin typeface="隶书" panose="02010509060101010101" pitchFamily="49" charset="-122"/>
                  <a:ea typeface="隶书" panose="02010509060101010101" pitchFamily="49" charset="-122"/>
                </a:rPr>
                <a:t>贰</a:t>
              </a:r>
              <a:endParaRPr lang="zh-CN" altLang="en-US" sz="2400" dirty="0">
                <a:solidFill>
                  <a:schemeClr val="bg1"/>
                </a:solidFill>
                <a:latin typeface="隶书" panose="02010509060101010101" pitchFamily="49" charset="-122"/>
                <a:ea typeface="隶书" panose="02010509060101010101" pitchFamily="49" charset="-122"/>
              </a:endParaRPr>
            </a:p>
          </p:txBody>
        </p:sp>
      </p:grpSp>
      <p:sp>
        <p:nvSpPr>
          <p:cNvPr id="50" name="TextBox 3"/>
          <p:cNvSpPr txBox="1"/>
          <p:nvPr/>
        </p:nvSpPr>
        <p:spPr>
          <a:xfrm>
            <a:off x="5756607" y="2363228"/>
            <a:ext cx="1154161" cy="2466192"/>
          </a:xfrm>
          <a:prstGeom prst="rect">
            <a:avLst/>
          </a:prstGeom>
          <a:noFill/>
        </p:spPr>
        <p:txBody>
          <a:bodyPr vert="eaVert" wrap="square" rtlCol="0">
            <a:spAutoFit/>
          </a:bodyPr>
          <a:lstStyle/>
          <a:p>
            <a:pPr>
              <a:lnSpc>
                <a:spcPct val="150000"/>
              </a:lnSpc>
            </a:pPr>
            <a:r>
              <a:rPr lang="zh-CN" altLang="en-US" sz="1400" dirty="0">
                <a:solidFill>
                  <a:srgbClr val="EEDBB0"/>
                </a:solidFill>
                <a:latin typeface="隶书" panose="02010509060101010101" pitchFamily="49" charset="-122"/>
                <a:ea typeface="隶书" panose="02010509060101010101" pitchFamily="49" charset="-122"/>
              </a:rPr>
              <a:t>点击添加文本信息点击添加文本信息点击添加文本信息点击添加文本信息点击添加文本信</a:t>
            </a:r>
            <a:endParaRPr lang="zh-CN" altLang="en-US" sz="1400" dirty="0">
              <a:solidFill>
                <a:srgbClr val="EEDBB0"/>
              </a:solidFill>
              <a:latin typeface="隶书" panose="02010509060101010101" pitchFamily="49" charset="-122"/>
              <a:ea typeface="隶书" panose="02010509060101010101" pitchFamily="49" charset="-122"/>
            </a:endParaRPr>
          </a:p>
        </p:txBody>
      </p:sp>
      <p:grpSp>
        <p:nvGrpSpPr>
          <p:cNvPr id="51" name="组合 48"/>
          <p:cNvGrpSpPr/>
          <p:nvPr/>
        </p:nvGrpSpPr>
        <p:grpSpPr>
          <a:xfrm>
            <a:off x="8700135" y="1975758"/>
            <a:ext cx="1973462" cy="3218324"/>
            <a:chOff x="3905092" y="993886"/>
            <a:chExt cx="1452879" cy="2369357"/>
          </a:xfrm>
        </p:grpSpPr>
        <p:grpSp>
          <p:nvGrpSpPr>
            <p:cNvPr id="52" name="组合 49"/>
            <p:cNvGrpSpPr/>
            <p:nvPr/>
          </p:nvGrpSpPr>
          <p:grpSpPr>
            <a:xfrm>
              <a:off x="3910458" y="993886"/>
              <a:ext cx="1442591" cy="2369357"/>
              <a:chOff x="3910458" y="993886"/>
              <a:chExt cx="1442591" cy="2369357"/>
            </a:xfrm>
          </p:grpSpPr>
          <p:sp>
            <p:nvSpPr>
              <p:cNvPr id="57" name="矩形 56"/>
              <p:cNvSpPr/>
              <p:nvPr/>
            </p:nvSpPr>
            <p:spPr>
              <a:xfrm>
                <a:off x="3910458" y="993886"/>
                <a:ext cx="1442591" cy="2369357"/>
              </a:xfrm>
              <a:prstGeom prst="rect">
                <a:avLst/>
              </a:prstGeom>
              <a:noFill/>
              <a:ln>
                <a:solidFill>
                  <a:srgbClr val="A994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隶书" panose="02010509060101010101" pitchFamily="49" charset="-122"/>
                  <a:ea typeface="隶书" panose="02010509060101010101" pitchFamily="49" charset="-122"/>
                </a:endParaRPr>
              </a:p>
            </p:txBody>
          </p:sp>
          <p:sp>
            <p:nvSpPr>
              <p:cNvPr id="58" name="矩形 57"/>
              <p:cNvSpPr/>
              <p:nvPr/>
            </p:nvSpPr>
            <p:spPr>
              <a:xfrm>
                <a:off x="3950972" y="1037977"/>
                <a:ext cx="1361563" cy="2281175"/>
              </a:xfrm>
              <a:prstGeom prst="rect">
                <a:avLst/>
              </a:prstGeom>
              <a:noFill/>
              <a:ln w="15875">
                <a:solidFill>
                  <a:srgbClr val="A994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dirty="0">
                  <a:latin typeface="隶书" panose="02010509060101010101" pitchFamily="49" charset="-122"/>
                  <a:ea typeface="隶书" panose="02010509060101010101" pitchFamily="49" charset="-122"/>
                </a:endParaRPr>
              </a:p>
            </p:txBody>
          </p:sp>
          <p:sp>
            <p:nvSpPr>
              <p:cNvPr id="59" name="矩形 58"/>
              <p:cNvSpPr/>
              <p:nvPr/>
            </p:nvSpPr>
            <p:spPr>
              <a:xfrm>
                <a:off x="3986490" y="1078232"/>
                <a:ext cx="1290526" cy="2200665"/>
              </a:xfrm>
              <a:prstGeom prst="rect">
                <a:avLst/>
              </a:prstGeom>
              <a:noFill/>
              <a:ln w="9525">
                <a:solidFill>
                  <a:srgbClr val="A994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dirty="0">
                  <a:latin typeface="隶书" panose="02010509060101010101" pitchFamily="49" charset="-122"/>
                  <a:ea typeface="隶书" panose="02010509060101010101" pitchFamily="49" charset="-122"/>
                </a:endParaRPr>
              </a:p>
            </p:txBody>
          </p:sp>
        </p:grpSp>
        <p:cxnSp>
          <p:nvCxnSpPr>
            <p:cNvPr id="53" name="直接连接符 50"/>
            <p:cNvCxnSpPr/>
            <p:nvPr/>
          </p:nvCxnSpPr>
          <p:spPr>
            <a:xfrm>
              <a:off x="3905092" y="996186"/>
              <a:ext cx="85880" cy="85880"/>
            </a:xfrm>
            <a:prstGeom prst="line">
              <a:avLst/>
            </a:prstGeom>
            <a:ln>
              <a:solidFill>
                <a:srgbClr val="A99475"/>
              </a:solidFill>
            </a:ln>
          </p:spPr>
          <p:style>
            <a:lnRef idx="1">
              <a:schemeClr val="accent1"/>
            </a:lnRef>
            <a:fillRef idx="0">
              <a:schemeClr val="accent1"/>
            </a:fillRef>
            <a:effectRef idx="0">
              <a:schemeClr val="accent1"/>
            </a:effectRef>
            <a:fontRef idx="minor">
              <a:schemeClr val="tx1"/>
            </a:fontRef>
          </p:style>
        </p:cxnSp>
        <p:cxnSp>
          <p:nvCxnSpPr>
            <p:cNvPr id="54" name="直接连接符 51"/>
            <p:cNvCxnSpPr/>
            <p:nvPr/>
          </p:nvCxnSpPr>
          <p:spPr>
            <a:xfrm flipH="1">
              <a:off x="5272091" y="997114"/>
              <a:ext cx="85880" cy="85880"/>
            </a:xfrm>
            <a:prstGeom prst="line">
              <a:avLst/>
            </a:prstGeom>
            <a:ln>
              <a:solidFill>
                <a:srgbClr val="A99475"/>
              </a:solidFill>
            </a:ln>
          </p:spPr>
          <p:style>
            <a:lnRef idx="1">
              <a:schemeClr val="accent1"/>
            </a:lnRef>
            <a:fillRef idx="0">
              <a:schemeClr val="accent1"/>
            </a:fillRef>
            <a:effectRef idx="0">
              <a:schemeClr val="accent1"/>
            </a:effectRef>
            <a:fontRef idx="minor">
              <a:schemeClr val="tx1"/>
            </a:fontRef>
          </p:style>
        </p:cxnSp>
        <p:cxnSp>
          <p:nvCxnSpPr>
            <p:cNvPr id="55" name="直接连接符 52"/>
            <p:cNvCxnSpPr/>
            <p:nvPr/>
          </p:nvCxnSpPr>
          <p:spPr>
            <a:xfrm flipH="1">
              <a:off x="3916594" y="3278897"/>
              <a:ext cx="72460" cy="82428"/>
            </a:xfrm>
            <a:prstGeom prst="line">
              <a:avLst/>
            </a:prstGeom>
            <a:ln>
              <a:solidFill>
                <a:srgbClr val="A99475"/>
              </a:solidFill>
            </a:ln>
          </p:spPr>
          <p:style>
            <a:lnRef idx="1">
              <a:schemeClr val="accent1"/>
            </a:lnRef>
            <a:fillRef idx="0">
              <a:schemeClr val="accent1"/>
            </a:fillRef>
            <a:effectRef idx="0">
              <a:schemeClr val="accent1"/>
            </a:effectRef>
            <a:fontRef idx="minor">
              <a:schemeClr val="tx1"/>
            </a:fontRef>
          </p:style>
        </p:cxnSp>
        <p:cxnSp>
          <p:nvCxnSpPr>
            <p:cNvPr id="56" name="直接连接符 53"/>
            <p:cNvCxnSpPr/>
            <p:nvPr/>
          </p:nvCxnSpPr>
          <p:spPr>
            <a:xfrm>
              <a:off x="5272174" y="3272984"/>
              <a:ext cx="72460" cy="82428"/>
            </a:xfrm>
            <a:prstGeom prst="line">
              <a:avLst/>
            </a:prstGeom>
            <a:ln>
              <a:solidFill>
                <a:srgbClr val="A99475"/>
              </a:solidFill>
            </a:ln>
          </p:spPr>
          <p:style>
            <a:lnRef idx="1">
              <a:schemeClr val="accent1"/>
            </a:lnRef>
            <a:fillRef idx="0">
              <a:schemeClr val="accent1"/>
            </a:fillRef>
            <a:effectRef idx="0">
              <a:schemeClr val="accent1"/>
            </a:effectRef>
            <a:fontRef idx="minor">
              <a:schemeClr val="tx1"/>
            </a:fontRef>
          </p:style>
        </p:cxnSp>
      </p:grpSp>
      <p:grpSp>
        <p:nvGrpSpPr>
          <p:cNvPr id="60" name="组合 57"/>
          <p:cNvGrpSpPr/>
          <p:nvPr/>
        </p:nvGrpSpPr>
        <p:grpSpPr>
          <a:xfrm>
            <a:off x="8515731" y="3289772"/>
            <a:ext cx="529766" cy="507096"/>
            <a:chOff x="3771009" y="1935874"/>
            <a:chExt cx="390018" cy="373328"/>
          </a:xfrm>
        </p:grpSpPr>
        <p:grpSp>
          <p:nvGrpSpPr>
            <p:cNvPr id="61" name="组合 58"/>
            <p:cNvGrpSpPr/>
            <p:nvPr/>
          </p:nvGrpSpPr>
          <p:grpSpPr>
            <a:xfrm>
              <a:off x="3771009" y="1987987"/>
              <a:ext cx="372610" cy="321215"/>
              <a:chOff x="3285234" y="1873687"/>
              <a:chExt cx="372610" cy="321215"/>
            </a:xfrm>
          </p:grpSpPr>
          <p:sp>
            <p:nvSpPr>
              <p:cNvPr id="63" name="六边形 62"/>
              <p:cNvSpPr/>
              <p:nvPr/>
            </p:nvSpPr>
            <p:spPr>
              <a:xfrm rot="1800000">
                <a:off x="3299175" y="1885704"/>
                <a:ext cx="344729" cy="297180"/>
              </a:xfrm>
              <a:prstGeom prst="hexagon">
                <a:avLst>
                  <a:gd name="adj" fmla="val 28499"/>
                  <a:gd name="vf" fmla="val 115470"/>
                </a:avLst>
              </a:prstGeom>
              <a:solidFill>
                <a:srgbClr val="B02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隶书" panose="02010509060101010101" pitchFamily="49" charset="-122"/>
                  <a:ea typeface="隶书" panose="02010509060101010101" pitchFamily="49" charset="-122"/>
                </a:endParaRPr>
              </a:p>
            </p:txBody>
          </p:sp>
          <p:sp>
            <p:nvSpPr>
              <p:cNvPr id="64" name="六边形 63"/>
              <p:cNvSpPr/>
              <p:nvPr/>
            </p:nvSpPr>
            <p:spPr>
              <a:xfrm rot="1800000">
                <a:off x="3285234" y="1873687"/>
                <a:ext cx="372610" cy="321215"/>
              </a:xfrm>
              <a:prstGeom prst="hexagon">
                <a:avLst>
                  <a:gd name="adj" fmla="val 28499"/>
                  <a:gd name="vf" fmla="val 115470"/>
                </a:avLst>
              </a:prstGeom>
              <a:noFill/>
              <a:ln w="3175">
                <a:solidFill>
                  <a:srgbClr val="B02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隶书" panose="02010509060101010101" pitchFamily="49" charset="-122"/>
                  <a:ea typeface="隶书" panose="02010509060101010101" pitchFamily="49" charset="-122"/>
                </a:endParaRPr>
              </a:p>
            </p:txBody>
          </p:sp>
        </p:grpSp>
        <p:sp>
          <p:nvSpPr>
            <p:cNvPr id="62" name="TextBox 17"/>
            <p:cNvSpPr txBox="1"/>
            <p:nvPr/>
          </p:nvSpPr>
          <p:spPr>
            <a:xfrm>
              <a:off x="3772884" y="1935874"/>
              <a:ext cx="388143" cy="352425"/>
            </a:xfrm>
            <a:prstGeom prst="rect">
              <a:avLst/>
            </a:prstGeom>
            <a:noFill/>
          </p:spPr>
          <p:txBody>
            <a:bodyPr wrap="square" rtlCol="0">
              <a:spAutoFit/>
            </a:bodyPr>
            <a:lstStyle/>
            <a:p>
              <a:r>
                <a:rPr lang="zh-CN" altLang="en-US" sz="2400" dirty="0">
                  <a:solidFill>
                    <a:schemeClr val="bg1"/>
                  </a:solidFill>
                  <a:latin typeface="隶书" panose="02010509060101010101" pitchFamily="49" charset="-122"/>
                  <a:ea typeface="隶书" panose="02010509060101010101" pitchFamily="49" charset="-122"/>
                </a:rPr>
                <a:t>叁</a:t>
              </a:r>
              <a:endParaRPr lang="zh-CN" altLang="en-US" sz="2400" dirty="0">
                <a:solidFill>
                  <a:schemeClr val="bg1"/>
                </a:solidFill>
                <a:latin typeface="隶书" panose="02010509060101010101" pitchFamily="49" charset="-122"/>
                <a:ea typeface="隶书" panose="02010509060101010101" pitchFamily="49" charset="-122"/>
              </a:endParaRPr>
            </a:p>
          </p:txBody>
        </p:sp>
      </p:grpSp>
      <p:sp>
        <p:nvSpPr>
          <p:cNvPr id="65" name="TextBox 3"/>
          <p:cNvSpPr txBox="1"/>
          <p:nvPr/>
        </p:nvSpPr>
        <p:spPr>
          <a:xfrm>
            <a:off x="9165470" y="2363228"/>
            <a:ext cx="1154161" cy="2466192"/>
          </a:xfrm>
          <a:prstGeom prst="rect">
            <a:avLst/>
          </a:prstGeom>
          <a:noFill/>
        </p:spPr>
        <p:txBody>
          <a:bodyPr vert="eaVert" wrap="square" rtlCol="0">
            <a:spAutoFit/>
          </a:bodyPr>
          <a:lstStyle/>
          <a:p>
            <a:pPr>
              <a:lnSpc>
                <a:spcPct val="150000"/>
              </a:lnSpc>
            </a:pPr>
            <a:r>
              <a:rPr lang="zh-CN" altLang="en-US" sz="1400" dirty="0">
                <a:solidFill>
                  <a:srgbClr val="EEDBB0"/>
                </a:solidFill>
                <a:latin typeface="隶书" panose="02010509060101010101" pitchFamily="49" charset="-122"/>
                <a:ea typeface="隶书" panose="02010509060101010101" pitchFamily="49" charset="-122"/>
              </a:rPr>
              <a:t>点击添加文本信息点击添加文本信息点击添加文本信息点击添加文本信息点击添加文本信</a:t>
            </a:r>
            <a:endParaRPr lang="zh-CN" altLang="en-US" sz="1400" dirty="0">
              <a:solidFill>
                <a:srgbClr val="EEDBB0"/>
              </a:solidFill>
              <a:latin typeface="隶书" panose="02010509060101010101" pitchFamily="49" charset="-122"/>
              <a:ea typeface="隶书" panose="02010509060101010101" pitchFamily="49" charset="-122"/>
            </a:endParaRPr>
          </a:p>
        </p:txBody>
      </p:sp>
      <p:sp>
        <p:nvSpPr>
          <p:cNvPr id="66" name="TextBox 28"/>
          <p:cNvSpPr txBox="1"/>
          <p:nvPr/>
        </p:nvSpPr>
        <p:spPr>
          <a:xfrm>
            <a:off x="5035652" y="600005"/>
            <a:ext cx="3874394" cy="461665"/>
          </a:xfrm>
          <a:prstGeom prst="rect">
            <a:avLst/>
          </a:prstGeom>
          <a:noFill/>
        </p:spPr>
        <p:txBody>
          <a:bodyPr wrap="square" rtlCol="0">
            <a:spAutoFit/>
          </a:bodyPr>
          <a:lstStyle/>
          <a:p>
            <a:r>
              <a:rPr lang="zh-CN" altLang="en-US" sz="2400" b="1" kern="0" dirty="0">
                <a:solidFill>
                  <a:srgbClr val="E96A4F"/>
                </a:solidFill>
                <a:latin typeface="隶书" panose="02010509060101010101" pitchFamily="49" charset="-122"/>
                <a:ea typeface="隶书" panose="02010509060101010101" pitchFamily="49" charset="-122"/>
              </a:rPr>
              <a:t>请输入您的标题</a:t>
            </a:r>
            <a:endParaRPr lang="zh-CN" altLang="en-US" sz="2400" b="1" kern="0" dirty="0">
              <a:solidFill>
                <a:srgbClr val="E96A4F"/>
              </a:solidFill>
              <a:latin typeface="隶书" panose="02010509060101010101" pitchFamily="49" charset="-122"/>
              <a:ea typeface="隶书" panose="02010509060101010101" pitchFamily="49" charset="-122"/>
            </a:endParaRPr>
          </a:p>
        </p:txBody>
      </p:sp>
      <p:sp>
        <p:nvSpPr>
          <p:cNvPr id="67" name="矩形 66"/>
          <p:cNvSpPr/>
          <p:nvPr/>
        </p:nvSpPr>
        <p:spPr>
          <a:xfrm>
            <a:off x="4749175" y="738775"/>
            <a:ext cx="241524" cy="230146"/>
          </a:xfrm>
          <a:prstGeom prst="rect">
            <a:avLst/>
          </a:prstGeom>
          <a:solidFill>
            <a:srgbClr val="EAD091"/>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30"/>
          <p:cNvSpPr txBox="1"/>
          <p:nvPr/>
        </p:nvSpPr>
        <p:spPr>
          <a:xfrm>
            <a:off x="5035652" y="997717"/>
            <a:ext cx="3402703" cy="307777"/>
          </a:xfrm>
          <a:prstGeom prst="rect">
            <a:avLst/>
          </a:prstGeom>
          <a:noFill/>
        </p:spPr>
        <p:txBody>
          <a:bodyPr wrap="square" rtlCol="0">
            <a:spAutoFit/>
          </a:bodyPr>
          <a:lstStyle/>
          <a:p>
            <a:r>
              <a:rPr lang="en-US" altLang="zh-CN" sz="1400" b="1" kern="0" dirty="0">
                <a:solidFill>
                  <a:srgbClr val="B09262"/>
                </a:solidFill>
                <a:latin typeface="Avenir LT 65 Medium" panose="02000603020000020003" pitchFamily="2" charset="0"/>
                <a:ea typeface="隶书" panose="02010509060101010101" pitchFamily="49" charset="-122"/>
              </a:rPr>
              <a:t>ADD YOUR TITLE HERE</a:t>
            </a:r>
            <a:endParaRPr lang="zh-CN" altLang="en-US" sz="1400" b="1" kern="0" dirty="0">
              <a:solidFill>
                <a:srgbClr val="B09262"/>
              </a:solidFill>
              <a:latin typeface="Avenir LT 65 Medium" panose="02000603020000020003" pitchFamily="2" charset="0"/>
              <a:ea typeface="隶书"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anim calcmode="lin" valueType="num">
                                      <p:cBhvr>
                                        <p:cTn id="8" dur="2000" fill="hold"/>
                                        <p:tgtEl>
                                          <p:spTgt spid="15"/>
                                        </p:tgtEl>
                                        <p:attrNameLst>
                                          <p:attrName>ppt_w</p:attrName>
                                        </p:attrNameLst>
                                      </p:cBhvr>
                                      <p:tavLst>
                                        <p:tav tm="0" fmla="#ppt_w*sin(2.5*pi*$)">
                                          <p:val>
                                            <p:fltVal val="0"/>
                                          </p:val>
                                        </p:tav>
                                        <p:tav tm="100000">
                                          <p:val>
                                            <p:fltVal val="1"/>
                                          </p:val>
                                        </p:tav>
                                      </p:tavLst>
                                    </p:anim>
                                    <p:anim calcmode="lin" valueType="num">
                                      <p:cBhvr>
                                        <p:cTn id="9" dur="2000" fill="hold"/>
                                        <p:tgtEl>
                                          <p:spTgt spid="15"/>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2000"/>
                                        <p:tgtEl>
                                          <p:spTgt spid="30"/>
                                        </p:tgtEl>
                                      </p:cBhvr>
                                    </p:animEffect>
                                    <p:anim calcmode="lin" valueType="num">
                                      <p:cBhvr>
                                        <p:cTn id="13" dur="2000" fill="hold"/>
                                        <p:tgtEl>
                                          <p:spTgt spid="30"/>
                                        </p:tgtEl>
                                        <p:attrNameLst>
                                          <p:attrName>ppt_w</p:attrName>
                                        </p:attrNameLst>
                                      </p:cBhvr>
                                      <p:tavLst>
                                        <p:tav tm="0" fmla="#ppt_w*sin(2.5*pi*$)">
                                          <p:val>
                                            <p:fltVal val="0"/>
                                          </p:val>
                                        </p:tav>
                                        <p:tav tm="100000">
                                          <p:val>
                                            <p:fltVal val="1"/>
                                          </p:val>
                                        </p:tav>
                                      </p:tavLst>
                                    </p:anim>
                                    <p:anim calcmode="lin" valueType="num">
                                      <p:cBhvr>
                                        <p:cTn id="14" dur="2000" fill="hold"/>
                                        <p:tgtEl>
                                          <p:spTgt spid="30"/>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2000"/>
                                        <p:tgtEl>
                                          <p:spTgt spid="35"/>
                                        </p:tgtEl>
                                      </p:cBhvr>
                                    </p:animEffect>
                                    <p:anim calcmode="lin" valueType="num">
                                      <p:cBhvr>
                                        <p:cTn id="18" dur="2000" fill="hold"/>
                                        <p:tgtEl>
                                          <p:spTgt spid="35"/>
                                        </p:tgtEl>
                                        <p:attrNameLst>
                                          <p:attrName>ppt_w</p:attrName>
                                        </p:attrNameLst>
                                      </p:cBhvr>
                                      <p:tavLst>
                                        <p:tav tm="0" fmla="#ppt_w*sin(2.5*pi*$)">
                                          <p:val>
                                            <p:fltVal val="0"/>
                                          </p:val>
                                        </p:tav>
                                        <p:tav tm="100000">
                                          <p:val>
                                            <p:fltVal val="1"/>
                                          </p:val>
                                        </p:tav>
                                      </p:tavLst>
                                    </p:anim>
                                    <p:anim calcmode="lin" valueType="num">
                                      <p:cBhvr>
                                        <p:cTn id="19" dur="2000" fill="hold"/>
                                        <p:tgtEl>
                                          <p:spTgt spid="35"/>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45" presetClass="entr" presetSubtype="0" fill="hold" nodeType="click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2000"/>
                                        <p:tgtEl>
                                          <p:spTgt spid="36"/>
                                        </p:tgtEl>
                                      </p:cBhvr>
                                    </p:animEffect>
                                    <p:anim calcmode="lin" valueType="num">
                                      <p:cBhvr>
                                        <p:cTn id="25" dur="2000" fill="hold"/>
                                        <p:tgtEl>
                                          <p:spTgt spid="36"/>
                                        </p:tgtEl>
                                        <p:attrNameLst>
                                          <p:attrName>ppt_w</p:attrName>
                                        </p:attrNameLst>
                                      </p:cBhvr>
                                      <p:tavLst>
                                        <p:tav tm="0" fmla="#ppt_w*sin(2.5*pi*$)">
                                          <p:val>
                                            <p:fltVal val="0"/>
                                          </p:val>
                                        </p:tav>
                                        <p:tav tm="100000">
                                          <p:val>
                                            <p:fltVal val="1"/>
                                          </p:val>
                                        </p:tav>
                                      </p:tavLst>
                                    </p:anim>
                                    <p:anim calcmode="lin" valueType="num">
                                      <p:cBhvr>
                                        <p:cTn id="26" dur="2000" fill="hold"/>
                                        <p:tgtEl>
                                          <p:spTgt spid="36"/>
                                        </p:tgtEl>
                                        <p:attrNameLst>
                                          <p:attrName>ppt_h</p:attrName>
                                        </p:attrNameLst>
                                      </p:cBhvr>
                                      <p:tavLst>
                                        <p:tav tm="0">
                                          <p:val>
                                            <p:strVal val="#ppt_h"/>
                                          </p:val>
                                        </p:tav>
                                        <p:tav tm="100000">
                                          <p:val>
                                            <p:strVal val="#ppt_h"/>
                                          </p:val>
                                        </p:tav>
                                      </p:tavLst>
                                    </p:anim>
                                  </p:childTnLst>
                                </p:cTn>
                              </p:par>
                              <p:par>
                                <p:cTn id="27" presetID="45"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fade">
                                      <p:cBhvr>
                                        <p:cTn id="29" dur="2000"/>
                                        <p:tgtEl>
                                          <p:spTgt spid="45"/>
                                        </p:tgtEl>
                                      </p:cBhvr>
                                    </p:animEffect>
                                    <p:anim calcmode="lin" valueType="num">
                                      <p:cBhvr>
                                        <p:cTn id="30" dur="2000" fill="hold"/>
                                        <p:tgtEl>
                                          <p:spTgt spid="45"/>
                                        </p:tgtEl>
                                        <p:attrNameLst>
                                          <p:attrName>ppt_w</p:attrName>
                                        </p:attrNameLst>
                                      </p:cBhvr>
                                      <p:tavLst>
                                        <p:tav tm="0" fmla="#ppt_w*sin(2.5*pi*$)">
                                          <p:val>
                                            <p:fltVal val="0"/>
                                          </p:val>
                                        </p:tav>
                                        <p:tav tm="100000">
                                          <p:val>
                                            <p:fltVal val="1"/>
                                          </p:val>
                                        </p:tav>
                                      </p:tavLst>
                                    </p:anim>
                                    <p:anim calcmode="lin" valueType="num">
                                      <p:cBhvr>
                                        <p:cTn id="31" dur="2000" fill="hold"/>
                                        <p:tgtEl>
                                          <p:spTgt spid="45"/>
                                        </p:tgtEl>
                                        <p:attrNameLst>
                                          <p:attrName>ppt_h</p:attrName>
                                        </p:attrNameLst>
                                      </p:cBhvr>
                                      <p:tavLst>
                                        <p:tav tm="0">
                                          <p:val>
                                            <p:strVal val="#ppt_h"/>
                                          </p:val>
                                        </p:tav>
                                        <p:tav tm="100000">
                                          <p:val>
                                            <p:strVal val="#ppt_h"/>
                                          </p:val>
                                        </p:tav>
                                      </p:tavLst>
                                    </p:anim>
                                  </p:childTnLst>
                                </p:cTn>
                              </p:par>
                              <p:par>
                                <p:cTn id="32" presetID="45" presetClass="entr" presetSubtype="0"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fade">
                                      <p:cBhvr>
                                        <p:cTn id="34" dur="2000"/>
                                        <p:tgtEl>
                                          <p:spTgt spid="50"/>
                                        </p:tgtEl>
                                      </p:cBhvr>
                                    </p:animEffect>
                                    <p:anim calcmode="lin" valueType="num">
                                      <p:cBhvr>
                                        <p:cTn id="35" dur="2000" fill="hold"/>
                                        <p:tgtEl>
                                          <p:spTgt spid="50"/>
                                        </p:tgtEl>
                                        <p:attrNameLst>
                                          <p:attrName>ppt_w</p:attrName>
                                        </p:attrNameLst>
                                      </p:cBhvr>
                                      <p:tavLst>
                                        <p:tav tm="0" fmla="#ppt_w*sin(2.5*pi*$)">
                                          <p:val>
                                            <p:fltVal val="0"/>
                                          </p:val>
                                        </p:tav>
                                        <p:tav tm="100000">
                                          <p:val>
                                            <p:fltVal val="1"/>
                                          </p:val>
                                        </p:tav>
                                      </p:tavLst>
                                    </p:anim>
                                    <p:anim calcmode="lin" valueType="num">
                                      <p:cBhvr>
                                        <p:cTn id="36" dur="2000" fill="hold"/>
                                        <p:tgtEl>
                                          <p:spTgt spid="50"/>
                                        </p:tgtEl>
                                        <p:attrNameLst>
                                          <p:attrName>ppt_h</p:attrName>
                                        </p:attrNameLst>
                                      </p:cBhvr>
                                      <p:tavLst>
                                        <p:tav tm="0">
                                          <p:val>
                                            <p:strVal val="#ppt_h"/>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45" presetClass="entr" presetSubtype="0" fill="hold" nodeType="click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2000"/>
                                        <p:tgtEl>
                                          <p:spTgt spid="51"/>
                                        </p:tgtEl>
                                      </p:cBhvr>
                                    </p:animEffect>
                                    <p:anim calcmode="lin" valueType="num">
                                      <p:cBhvr>
                                        <p:cTn id="42" dur="2000" fill="hold"/>
                                        <p:tgtEl>
                                          <p:spTgt spid="51"/>
                                        </p:tgtEl>
                                        <p:attrNameLst>
                                          <p:attrName>ppt_w</p:attrName>
                                        </p:attrNameLst>
                                      </p:cBhvr>
                                      <p:tavLst>
                                        <p:tav tm="0" fmla="#ppt_w*sin(2.5*pi*$)">
                                          <p:val>
                                            <p:fltVal val="0"/>
                                          </p:val>
                                        </p:tav>
                                        <p:tav tm="100000">
                                          <p:val>
                                            <p:fltVal val="1"/>
                                          </p:val>
                                        </p:tav>
                                      </p:tavLst>
                                    </p:anim>
                                    <p:anim calcmode="lin" valueType="num">
                                      <p:cBhvr>
                                        <p:cTn id="43" dur="2000" fill="hold"/>
                                        <p:tgtEl>
                                          <p:spTgt spid="51"/>
                                        </p:tgtEl>
                                        <p:attrNameLst>
                                          <p:attrName>ppt_h</p:attrName>
                                        </p:attrNameLst>
                                      </p:cBhvr>
                                      <p:tavLst>
                                        <p:tav tm="0">
                                          <p:val>
                                            <p:strVal val="#ppt_h"/>
                                          </p:val>
                                        </p:tav>
                                        <p:tav tm="100000">
                                          <p:val>
                                            <p:strVal val="#ppt_h"/>
                                          </p:val>
                                        </p:tav>
                                      </p:tavLst>
                                    </p:anim>
                                  </p:childTnLst>
                                </p:cTn>
                              </p:par>
                              <p:par>
                                <p:cTn id="44" presetID="45" presetClass="entr" presetSubtype="0" fill="hold" nodeType="withEffect">
                                  <p:stCondLst>
                                    <p:cond delay="0"/>
                                  </p:stCondLst>
                                  <p:childTnLst>
                                    <p:set>
                                      <p:cBhvr>
                                        <p:cTn id="45" dur="1" fill="hold">
                                          <p:stCondLst>
                                            <p:cond delay="0"/>
                                          </p:stCondLst>
                                        </p:cTn>
                                        <p:tgtEl>
                                          <p:spTgt spid="60"/>
                                        </p:tgtEl>
                                        <p:attrNameLst>
                                          <p:attrName>style.visibility</p:attrName>
                                        </p:attrNameLst>
                                      </p:cBhvr>
                                      <p:to>
                                        <p:strVal val="visible"/>
                                      </p:to>
                                    </p:set>
                                    <p:animEffect transition="in" filter="fade">
                                      <p:cBhvr>
                                        <p:cTn id="46" dur="2000"/>
                                        <p:tgtEl>
                                          <p:spTgt spid="60"/>
                                        </p:tgtEl>
                                      </p:cBhvr>
                                    </p:animEffect>
                                    <p:anim calcmode="lin" valueType="num">
                                      <p:cBhvr>
                                        <p:cTn id="47" dur="2000" fill="hold"/>
                                        <p:tgtEl>
                                          <p:spTgt spid="60"/>
                                        </p:tgtEl>
                                        <p:attrNameLst>
                                          <p:attrName>ppt_w</p:attrName>
                                        </p:attrNameLst>
                                      </p:cBhvr>
                                      <p:tavLst>
                                        <p:tav tm="0" fmla="#ppt_w*sin(2.5*pi*$)">
                                          <p:val>
                                            <p:fltVal val="0"/>
                                          </p:val>
                                        </p:tav>
                                        <p:tav tm="100000">
                                          <p:val>
                                            <p:fltVal val="1"/>
                                          </p:val>
                                        </p:tav>
                                      </p:tavLst>
                                    </p:anim>
                                    <p:anim calcmode="lin" valueType="num">
                                      <p:cBhvr>
                                        <p:cTn id="48" dur="2000" fill="hold"/>
                                        <p:tgtEl>
                                          <p:spTgt spid="60"/>
                                        </p:tgtEl>
                                        <p:attrNameLst>
                                          <p:attrName>ppt_h</p:attrName>
                                        </p:attrNameLst>
                                      </p:cBhvr>
                                      <p:tavLst>
                                        <p:tav tm="0">
                                          <p:val>
                                            <p:strVal val="#ppt_h"/>
                                          </p:val>
                                        </p:tav>
                                        <p:tav tm="100000">
                                          <p:val>
                                            <p:strVal val="#ppt_h"/>
                                          </p:val>
                                        </p:tav>
                                      </p:tavLst>
                                    </p:anim>
                                  </p:childTnLst>
                                </p:cTn>
                              </p:par>
                              <p:par>
                                <p:cTn id="49" presetID="45" presetClass="entr" presetSubtype="0" fill="hold" grpId="0" nodeType="withEffect">
                                  <p:stCondLst>
                                    <p:cond delay="0"/>
                                  </p:stCondLst>
                                  <p:childTnLst>
                                    <p:set>
                                      <p:cBhvr>
                                        <p:cTn id="50" dur="1" fill="hold">
                                          <p:stCondLst>
                                            <p:cond delay="0"/>
                                          </p:stCondLst>
                                        </p:cTn>
                                        <p:tgtEl>
                                          <p:spTgt spid="65"/>
                                        </p:tgtEl>
                                        <p:attrNameLst>
                                          <p:attrName>style.visibility</p:attrName>
                                        </p:attrNameLst>
                                      </p:cBhvr>
                                      <p:to>
                                        <p:strVal val="visible"/>
                                      </p:to>
                                    </p:set>
                                    <p:animEffect transition="in" filter="fade">
                                      <p:cBhvr>
                                        <p:cTn id="51" dur="2000"/>
                                        <p:tgtEl>
                                          <p:spTgt spid="65"/>
                                        </p:tgtEl>
                                      </p:cBhvr>
                                    </p:animEffect>
                                    <p:anim calcmode="lin" valueType="num">
                                      <p:cBhvr>
                                        <p:cTn id="52" dur="2000" fill="hold"/>
                                        <p:tgtEl>
                                          <p:spTgt spid="65"/>
                                        </p:tgtEl>
                                        <p:attrNameLst>
                                          <p:attrName>ppt_w</p:attrName>
                                        </p:attrNameLst>
                                      </p:cBhvr>
                                      <p:tavLst>
                                        <p:tav tm="0" fmla="#ppt_w*sin(2.5*pi*$)">
                                          <p:val>
                                            <p:fltVal val="0"/>
                                          </p:val>
                                        </p:tav>
                                        <p:tav tm="100000">
                                          <p:val>
                                            <p:fltVal val="1"/>
                                          </p:val>
                                        </p:tav>
                                      </p:tavLst>
                                    </p:anim>
                                    <p:anim calcmode="lin" valueType="num">
                                      <p:cBhvr>
                                        <p:cTn id="53" dur="2000" fill="hold"/>
                                        <p:tgtEl>
                                          <p:spTgt spid="6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50" grpId="0"/>
      <p:bldP spid="6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r="59968" b="37662"/>
          <a:stretch>
            <a:fillRect/>
          </a:stretch>
        </p:blipFill>
        <p:spPr>
          <a:xfrm>
            <a:off x="3038" y="33957"/>
            <a:ext cx="2449064" cy="2145166"/>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l="25573" t="7748" r="21093" b="35476"/>
          <a:stretch>
            <a:fillRect/>
          </a:stretch>
        </p:blipFill>
        <p:spPr>
          <a:xfrm>
            <a:off x="7690338" y="1951974"/>
            <a:ext cx="2743200" cy="3893654"/>
          </a:xfrm>
          <a:prstGeom prst="rect">
            <a:avLst/>
          </a:prstGeom>
        </p:spPr>
      </p:pic>
      <p:sp>
        <p:nvSpPr>
          <p:cNvPr id="95" name="TextBox 3"/>
          <p:cNvSpPr txBox="1"/>
          <p:nvPr/>
        </p:nvSpPr>
        <p:spPr>
          <a:xfrm>
            <a:off x="5749338" y="2448763"/>
            <a:ext cx="1477328" cy="2661818"/>
          </a:xfrm>
          <a:prstGeom prst="rect">
            <a:avLst/>
          </a:prstGeom>
          <a:noFill/>
        </p:spPr>
        <p:txBody>
          <a:bodyPr vert="eaVert" wrap="square" rtlCol="0">
            <a:spAutoFit/>
          </a:bodyPr>
          <a:lstStyle/>
          <a:p>
            <a:pPr>
              <a:lnSpc>
                <a:spcPct val="200000"/>
              </a:lnSpc>
            </a:pPr>
            <a:r>
              <a:rPr lang="zh-CN" altLang="en-US" sz="1400" dirty="0">
                <a:solidFill>
                  <a:srgbClr val="EEDBB0"/>
                </a:solidFill>
                <a:latin typeface="隶书" panose="02010509060101010101" pitchFamily="49" charset="-122"/>
                <a:ea typeface="隶书" panose="02010509060101010101" pitchFamily="49" charset="-122"/>
              </a:rPr>
              <a:t>点击添加文本信息点击添加文本信息点击添加文本信息点击添加文本信息点击添加文本信</a:t>
            </a:r>
            <a:endParaRPr lang="zh-CN" altLang="en-US" sz="1400" dirty="0">
              <a:solidFill>
                <a:srgbClr val="EEDBB0"/>
              </a:solidFill>
              <a:latin typeface="隶书" panose="02010509060101010101" pitchFamily="49" charset="-122"/>
              <a:ea typeface="隶书" panose="02010509060101010101" pitchFamily="49" charset="-122"/>
            </a:endParaRPr>
          </a:p>
        </p:txBody>
      </p:sp>
      <p:sp>
        <p:nvSpPr>
          <p:cNvPr id="96" name="TextBox 3"/>
          <p:cNvSpPr txBox="1"/>
          <p:nvPr/>
        </p:nvSpPr>
        <p:spPr>
          <a:xfrm>
            <a:off x="3808338" y="2434617"/>
            <a:ext cx="1477328" cy="2661818"/>
          </a:xfrm>
          <a:prstGeom prst="rect">
            <a:avLst/>
          </a:prstGeom>
          <a:noFill/>
        </p:spPr>
        <p:txBody>
          <a:bodyPr vert="eaVert" wrap="square" rtlCol="0">
            <a:spAutoFit/>
          </a:bodyPr>
          <a:lstStyle/>
          <a:p>
            <a:pPr>
              <a:lnSpc>
                <a:spcPct val="200000"/>
              </a:lnSpc>
            </a:pPr>
            <a:r>
              <a:rPr lang="zh-CN" altLang="en-US" sz="1400" dirty="0">
                <a:solidFill>
                  <a:srgbClr val="EEDBB0"/>
                </a:solidFill>
                <a:latin typeface="隶书" panose="02010509060101010101" pitchFamily="49" charset="-122"/>
                <a:ea typeface="隶书" panose="02010509060101010101" pitchFamily="49" charset="-122"/>
              </a:rPr>
              <a:t>点击添加文本信息点击添加文本信息点击添加文本信息点击添加文本信息点击添加文本信</a:t>
            </a:r>
            <a:endParaRPr lang="zh-CN" altLang="en-US" sz="1400" dirty="0">
              <a:solidFill>
                <a:srgbClr val="EEDBB0"/>
              </a:solidFill>
              <a:latin typeface="隶书" panose="02010509060101010101" pitchFamily="49" charset="-122"/>
              <a:ea typeface="隶书" panose="02010509060101010101" pitchFamily="49" charset="-122"/>
            </a:endParaRPr>
          </a:p>
        </p:txBody>
      </p:sp>
      <p:sp>
        <p:nvSpPr>
          <p:cNvPr id="97" name="TextBox 3"/>
          <p:cNvSpPr txBox="1"/>
          <p:nvPr/>
        </p:nvSpPr>
        <p:spPr>
          <a:xfrm>
            <a:off x="1867338" y="2448763"/>
            <a:ext cx="1477328" cy="2661818"/>
          </a:xfrm>
          <a:prstGeom prst="rect">
            <a:avLst/>
          </a:prstGeom>
          <a:noFill/>
        </p:spPr>
        <p:txBody>
          <a:bodyPr vert="eaVert" wrap="square" rtlCol="0">
            <a:spAutoFit/>
          </a:bodyPr>
          <a:lstStyle/>
          <a:p>
            <a:pPr>
              <a:lnSpc>
                <a:spcPct val="200000"/>
              </a:lnSpc>
            </a:pPr>
            <a:r>
              <a:rPr lang="zh-CN" altLang="en-US" sz="1400" dirty="0">
                <a:solidFill>
                  <a:srgbClr val="EEDBB0"/>
                </a:solidFill>
                <a:latin typeface="隶书" panose="02010509060101010101" pitchFamily="49" charset="-122"/>
                <a:ea typeface="隶书" panose="02010509060101010101" pitchFamily="49" charset="-122"/>
              </a:rPr>
              <a:t>点击添加文本信息点击添加文本信息点击添加文本信息点击添加文本信息点击添加文本信</a:t>
            </a:r>
            <a:endParaRPr lang="zh-CN" altLang="en-US" sz="1400" dirty="0">
              <a:solidFill>
                <a:srgbClr val="EEDBB0"/>
              </a:solidFill>
              <a:latin typeface="隶书" panose="02010509060101010101" pitchFamily="49" charset="-122"/>
              <a:ea typeface="隶书" panose="02010509060101010101" pitchFamily="49" charset="-122"/>
            </a:endParaRPr>
          </a:p>
        </p:txBody>
      </p:sp>
      <p:sp>
        <p:nvSpPr>
          <p:cNvPr id="10" name="TextBox 28"/>
          <p:cNvSpPr txBox="1"/>
          <p:nvPr/>
        </p:nvSpPr>
        <p:spPr>
          <a:xfrm>
            <a:off x="5035652" y="600005"/>
            <a:ext cx="3874394" cy="461665"/>
          </a:xfrm>
          <a:prstGeom prst="rect">
            <a:avLst/>
          </a:prstGeom>
          <a:noFill/>
        </p:spPr>
        <p:txBody>
          <a:bodyPr wrap="square" rtlCol="0">
            <a:spAutoFit/>
          </a:bodyPr>
          <a:lstStyle/>
          <a:p>
            <a:r>
              <a:rPr lang="zh-CN" altLang="en-US" sz="2400" b="1" kern="0" dirty="0">
                <a:solidFill>
                  <a:srgbClr val="E96A4F"/>
                </a:solidFill>
                <a:latin typeface="隶书" panose="02010509060101010101" pitchFamily="49" charset="-122"/>
                <a:ea typeface="隶书" panose="02010509060101010101" pitchFamily="49" charset="-122"/>
              </a:rPr>
              <a:t>请输入您的标题</a:t>
            </a:r>
            <a:endParaRPr lang="zh-CN" altLang="en-US" sz="2400" b="1" kern="0" dirty="0">
              <a:solidFill>
                <a:srgbClr val="E96A4F"/>
              </a:solidFill>
              <a:latin typeface="隶书" panose="02010509060101010101" pitchFamily="49" charset="-122"/>
              <a:ea typeface="隶书" panose="02010509060101010101" pitchFamily="49" charset="-122"/>
            </a:endParaRPr>
          </a:p>
        </p:txBody>
      </p:sp>
      <p:sp>
        <p:nvSpPr>
          <p:cNvPr id="11" name="矩形 10"/>
          <p:cNvSpPr/>
          <p:nvPr/>
        </p:nvSpPr>
        <p:spPr>
          <a:xfrm>
            <a:off x="4749175" y="738775"/>
            <a:ext cx="241524" cy="230146"/>
          </a:xfrm>
          <a:prstGeom prst="rect">
            <a:avLst/>
          </a:prstGeom>
          <a:solidFill>
            <a:srgbClr val="EAD091"/>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30"/>
          <p:cNvSpPr txBox="1"/>
          <p:nvPr/>
        </p:nvSpPr>
        <p:spPr>
          <a:xfrm>
            <a:off x="5035652" y="997717"/>
            <a:ext cx="3402703" cy="307777"/>
          </a:xfrm>
          <a:prstGeom prst="rect">
            <a:avLst/>
          </a:prstGeom>
          <a:noFill/>
        </p:spPr>
        <p:txBody>
          <a:bodyPr wrap="square" rtlCol="0">
            <a:spAutoFit/>
          </a:bodyPr>
          <a:lstStyle/>
          <a:p>
            <a:r>
              <a:rPr lang="en-US" altLang="zh-CN" sz="1400" b="1" kern="0" dirty="0">
                <a:solidFill>
                  <a:srgbClr val="B09262"/>
                </a:solidFill>
                <a:latin typeface="Avenir LT 65 Medium" panose="02000603020000020003" pitchFamily="2" charset="0"/>
                <a:ea typeface="隶书" panose="02010509060101010101" pitchFamily="49" charset="-122"/>
              </a:rPr>
              <a:t>ADD YOUR TITLE HERE</a:t>
            </a:r>
            <a:endParaRPr lang="zh-CN" altLang="en-US" sz="1400" b="1" kern="0" dirty="0">
              <a:solidFill>
                <a:srgbClr val="B09262"/>
              </a:solidFill>
              <a:latin typeface="Avenir LT 65 Medium" panose="02000603020000020003" pitchFamily="2" charset="0"/>
              <a:ea typeface="隶书"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barn(inVertical)">
                                      <p:cBhvr>
                                        <p:cTn id="7" dur="500"/>
                                        <p:tgtEl>
                                          <p:spTgt spid="9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6"/>
                                        </p:tgtEl>
                                        <p:attrNameLst>
                                          <p:attrName>style.visibility</p:attrName>
                                        </p:attrNameLst>
                                      </p:cBhvr>
                                      <p:to>
                                        <p:strVal val="visible"/>
                                      </p:to>
                                    </p:set>
                                    <p:animEffect transition="in" filter="barn(inVertical)">
                                      <p:cBhvr>
                                        <p:cTn id="12" dur="500"/>
                                        <p:tgtEl>
                                          <p:spTgt spid="9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7"/>
                                        </p:tgtEl>
                                        <p:attrNameLst>
                                          <p:attrName>style.visibility</p:attrName>
                                        </p:attrNameLst>
                                      </p:cBhvr>
                                      <p:to>
                                        <p:strVal val="visible"/>
                                      </p:to>
                                    </p:set>
                                    <p:animEffect transition="in" filter="barn(inVertical)">
                                      <p:cBhvr>
                                        <p:cTn id="17"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6" grpId="0"/>
      <p:bldP spid="9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r="59968" b="37662"/>
          <a:stretch>
            <a:fillRect/>
          </a:stretch>
        </p:blipFill>
        <p:spPr>
          <a:xfrm>
            <a:off x="3038" y="33957"/>
            <a:ext cx="2449064" cy="2145166"/>
          </a:xfrm>
          <a:prstGeom prst="rect">
            <a:avLst/>
          </a:prstGeom>
        </p:spPr>
      </p:pic>
      <p:pic>
        <p:nvPicPr>
          <p:cNvPr id="10" name="图片 9"/>
          <p:cNvPicPr>
            <a:picLocks noChangeAspect="1"/>
          </p:cNvPicPr>
          <p:nvPr/>
        </p:nvPicPr>
        <p:blipFill rotWithShape="1">
          <a:blip r:embed="rId2"/>
          <a:srcRect t="16979" r="2525" b="8820"/>
          <a:stretch>
            <a:fillRect/>
          </a:stretch>
        </p:blipFill>
        <p:spPr>
          <a:xfrm>
            <a:off x="6640273" y="2576836"/>
            <a:ext cx="4539545" cy="2268416"/>
          </a:xfrm>
          <a:prstGeom prst="rect">
            <a:avLst/>
          </a:prstGeom>
        </p:spPr>
      </p:pic>
      <p:sp>
        <p:nvSpPr>
          <p:cNvPr id="51" name="文本框 50"/>
          <p:cNvSpPr txBox="1"/>
          <p:nvPr/>
        </p:nvSpPr>
        <p:spPr>
          <a:xfrm>
            <a:off x="235904" y="2558389"/>
            <a:ext cx="5786199" cy="2546495"/>
          </a:xfrm>
          <a:prstGeom prst="rect">
            <a:avLst/>
          </a:prstGeom>
          <a:noFill/>
        </p:spPr>
        <p:txBody>
          <a:bodyPr vert="eaVert" wrap="square" rtlCol="0">
            <a:spAutoFit/>
          </a:bodyPr>
          <a:lstStyle/>
          <a:p>
            <a:pPr>
              <a:lnSpc>
                <a:spcPct val="200000"/>
              </a:lnSpc>
            </a:pPr>
            <a:r>
              <a:rPr lang="zh-CN" altLang="en-US" sz="14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单击此处输入文本内容，单击此处输入文本内容，单击此处输入文本内容</a:t>
            </a:r>
            <a:r>
              <a:rPr lang="en-US" altLang="zh-CN" sz="1400" dirty="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4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单击此处输入文本内容，单击此处输入文本内容，单击此处输入文本内容</a:t>
            </a:r>
            <a:r>
              <a:rPr lang="en-US" altLang="zh-CN" sz="1400" dirty="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4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a:t>
            </a:r>
            <a:r>
              <a:rPr lang="en-US" altLang="zh-CN" sz="1400" dirty="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4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a:t>
            </a:r>
            <a:r>
              <a:rPr lang="en-US" altLang="zh-CN" sz="1400" dirty="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4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a:t>
            </a:r>
            <a:r>
              <a:rPr lang="en-US" altLang="zh-CN" sz="1400" dirty="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4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a:t>
            </a:r>
            <a:r>
              <a:rPr lang="zh-CN" altLang="en-US" sz="1400" dirty="0" smtClean="0">
                <a:solidFill>
                  <a:srgbClr val="EEDBB0"/>
                </a:solidFill>
                <a:latin typeface="隶书" panose="02010509060101010101" pitchFamily="49" charset="-122"/>
                <a:ea typeface="隶书" panose="02010509060101010101" pitchFamily="49" charset="-122"/>
                <a:cs typeface="华文宋体" panose="02010600040101010101" charset="-122"/>
              </a:rPr>
              <a:t>内容。</a:t>
            </a:r>
            <a:endParaRPr lang="zh-CN" altLang="en-US" sz="1400" dirty="0">
              <a:solidFill>
                <a:srgbClr val="EEDBB0"/>
              </a:solidFill>
              <a:latin typeface="隶书" panose="02010509060101010101" pitchFamily="49" charset="-122"/>
              <a:ea typeface="隶书" panose="02010509060101010101" pitchFamily="49" charset="-122"/>
              <a:cs typeface="华文宋体" panose="02010600040101010101" charset="-122"/>
            </a:endParaRPr>
          </a:p>
          <a:p>
            <a:pPr>
              <a:lnSpc>
                <a:spcPct val="200000"/>
              </a:lnSpc>
            </a:pPr>
            <a:endParaRPr lang="zh-CN" altLang="en-US" sz="1400" dirty="0">
              <a:latin typeface="隶书" panose="02010509060101010101" pitchFamily="49" charset="-122"/>
              <a:ea typeface="隶书" panose="02010509060101010101" pitchFamily="49" charset="-122"/>
              <a:cs typeface="华文宋体" panose="02010600040101010101" charset="-122"/>
            </a:endParaRPr>
          </a:p>
          <a:p>
            <a:pPr>
              <a:lnSpc>
                <a:spcPct val="200000"/>
              </a:lnSpc>
            </a:pPr>
            <a:endParaRPr lang="zh-CN" altLang="en-US" sz="1400" dirty="0">
              <a:latin typeface="隶书" panose="02010509060101010101" pitchFamily="49" charset="-122"/>
              <a:ea typeface="隶书" panose="02010509060101010101" pitchFamily="49" charset="-122"/>
              <a:cs typeface="华文宋体" panose="02010600040101010101" charset="-122"/>
            </a:endParaRPr>
          </a:p>
        </p:txBody>
      </p:sp>
      <p:cxnSp>
        <p:nvCxnSpPr>
          <p:cNvPr id="52" name="直接连接符 7"/>
          <p:cNvCxnSpPr/>
          <p:nvPr/>
        </p:nvCxnSpPr>
        <p:spPr>
          <a:xfrm>
            <a:off x="6093281" y="2576836"/>
            <a:ext cx="0" cy="2161552"/>
          </a:xfrm>
          <a:prstGeom prst="line">
            <a:avLst/>
          </a:prstGeom>
          <a:ln w="3175">
            <a:solidFill>
              <a:srgbClr val="EEDBB0"/>
            </a:solidFill>
          </a:ln>
        </p:spPr>
        <p:style>
          <a:lnRef idx="1">
            <a:schemeClr val="accent1"/>
          </a:lnRef>
          <a:fillRef idx="0">
            <a:schemeClr val="accent1"/>
          </a:fillRef>
          <a:effectRef idx="0">
            <a:schemeClr val="accent1"/>
          </a:effectRef>
          <a:fontRef idx="minor">
            <a:schemeClr val="tx1"/>
          </a:fontRef>
        </p:style>
      </p:cxnSp>
      <p:sp>
        <p:nvSpPr>
          <p:cNvPr id="9" name="TextBox 28"/>
          <p:cNvSpPr txBox="1"/>
          <p:nvPr/>
        </p:nvSpPr>
        <p:spPr>
          <a:xfrm>
            <a:off x="5035652" y="600005"/>
            <a:ext cx="3874394" cy="461665"/>
          </a:xfrm>
          <a:prstGeom prst="rect">
            <a:avLst/>
          </a:prstGeom>
          <a:noFill/>
        </p:spPr>
        <p:txBody>
          <a:bodyPr wrap="square" rtlCol="0">
            <a:spAutoFit/>
          </a:bodyPr>
          <a:lstStyle/>
          <a:p>
            <a:r>
              <a:rPr lang="zh-CN" altLang="en-US" sz="2400" b="1" kern="0" dirty="0">
                <a:solidFill>
                  <a:srgbClr val="E96A4F"/>
                </a:solidFill>
                <a:latin typeface="隶书" panose="02010509060101010101" pitchFamily="49" charset="-122"/>
                <a:ea typeface="隶书" panose="02010509060101010101" pitchFamily="49" charset="-122"/>
              </a:rPr>
              <a:t>请输入您的标题</a:t>
            </a:r>
            <a:endParaRPr lang="zh-CN" altLang="en-US" sz="2400" b="1" kern="0" dirty="0">
              <a:solidFill>
                <a:srgbClr val="E96A4F"/>
              </a:solidFill>
              <a:latin typeface="隶书" panose="02010509060101010101" pitchFamily="49" charset="-122"/>
              <a:ea typeface="隶书" panose="02010509060101010101" pitchFamily="49" charset="-122"/>
            </a:endParaRPr>
          </a:p>
        </p:txBody>
      </p:sp>
      <p:sp>
        <p:nvSpPr>
          <p:cNvPr id="11" name="矩形 10"/>
          <p:cNvSpPr/>
          <p:nvPr/>
        </p:nvSpPr>
        <p:spPr>
          <a:xfrm>
            <a:off x="4749175" y="738775"/>
            <a:ext cx="241524" cy="230146"/>
          </a:xfrm>
          <a:prstGeom prst="rect">
            <a:avLst/>
          </a:prstGeom>
          <a:solidFill>
            <a:srgbClr val="EAD091"/>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30"/>
          <p:cNvSpPr txBox="1"/>
          <p:nvPr/>
        </p:nvSpPr>
        <p:spPr>
          <a:xfrm>
            <a:off x="5035652" y="997717"/>
            <a:ext cx="3402703" cy="307777"/>
          </a:xfrm>
          <a:prstGeom prst="rect">
            <a:avLst/>
          </a:prstGeom>
          <a:noFill/>
        </p:spPr>
        <p:txBody>
          <a:bodyPr wrap="square" rtlCol="0">
            <a:spAutoFit/>
          </a:bodyPr>
          <a:lstStyle/>
          <a:p>
            <a:r>
              <a:rPr lang="en-US" altLang="zh-CN" sz="1400" b="1" kern="0" dirty="0">
                <a:solidFill>
                  <a:srgbClr val="B09262"/>
                </a:solidFill>
                <a:latin typeface="Avenir LT 65 Medium" panose="02000603020000020003" pitchFamily="2" charset="0"/>
                <a:ea typeface="隶书" panose="02010509060101010101" pitchFamily="49" charset="-122"/>
              </a:rPr>
              <a:t>ADD YOUR TITLE HERE</a:t>
            </a:r>
            <a:endParaRPr lang="zh-CN" altLang="en-US" sz="1400" b="1" kern="0" dirty="0">
              <a:solidFill>
                <a:srgbClr val="B09262"/>
              </a:solidFill>
              <a:latin typeface="Avenir LT 65 Medium" panose="02000603020000020003" pitchFamily="2" charset="0"/>
              <a:ea typeface="隶书"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1000"/>
                                        <p:tgtEl>
                                          <p:spTgt spid="51"/>
                                        </p:tgtEl>
                                      </p:cBhvr>
                                    </p:animEffect>
                                    <p:anim calcmode="lin" valueType="num">
                                      <p:cBhvr>
                                        <p:cTn id="8" dur="1000" fill="hold"/>
                                        <p:tgtEl>
                                          <p:spTgt spid="51"/>
                                        </p:tgtEl>
                                        <p:attrNameLst>
                                          <p:attrName>ppt_x</p:attrName>
                                        </p:attrNameLst>
                                      </p:cBhvr>
                                      <p:tavLst>
                                        <p:tav tm="0">
                                          <p:val>
                                            <p:strVal val="#ppt_x"/>
                                          </p:val>
                                        </p:tav>
                                        <p:tav tm="100000">
                                          <p:val>
                                            <p:strVal val="#ppt_x"/>
                                          </p:val>
                                        </p:tav>
                                      </p:tavLst>
                                    </p:anim>
                                    <p:anim calcmode="lin" valueType="num">
                                      <p:cBhvr>
                                        <p:cTn id="9"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randombar(horizontal)">
                                      <p:cBhvr>
                                        <p:cTn id="14" dur="500"/>
                                        <p:tgtEl>
                                          <p:spTgt spid="10"/>
                                        </p:tgtEl>
                                      </p:cBhvr>
                                    </p:animEffect>
                                  </p:childTnLst>
                                </p:cTn>
                              </p:par>
                              <p:par>
                                <p:cTn id="15" presetID="42" presetClass="entr" presetSubtype="0" fill="hold" nodeType="with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1000"/>
                                        <p:tgtEl>
                                          <p:spTgt spid="52"/>
                                        </p:tgtEl>
                                      </p:cBhvr>
                                    </p:animEffect>
                                    <p:anim calcmode="lin" valueType="num">
                                      <p:cBhvr>
                                        <p:cTn id="18" dur="1000" fill="hold"/>
                                        <p:tgtEl>
                                          <p:spTgt spid="52"/>
                                        </p:tgtEl>
                                        <p:attrNameLst>
                                          <p:attrName>ppt_x</p:attrName>
                                        </p:attrNameLst>
                                      </p:cBhvr>
                                      <p:tavLst>
                                        <p:tav tm="0">
                                          <p:val>
                                            <p:strVal val="#ppt_x"/>
                                          </p:val>
                                        </p:tav>
                                        <p:tav tm="100000">
                                          <p:val>
                                            <p:strVal val="#ppt_x"/>
                                          </p:val>
                                        </p:tav>
                                      </p:tavLst>
                                    </p:anim>
                                    <p:anim calcmode="lin" valueType="num">
                                      <p:cBhvr>
                                        <p:cTn id="19"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r="59968" b="37662"/>
          <a:stretch>
            <a:fillRect/>
          </a:stretch>
        </p:blipFill>
        <p:spPr>
          <a:xfrm>
            <a:off x="3038" y="33957"/>
            <a:ext cx="2449064" cy="2145166"/>
          </a:xfrm>
          <a:prstGeom prst="rect">
            <a:avLst/>
          </a:prstGeom>
        </p:spPr>
      </p:pic>
      <p:grpSp>
        <p:nvGrpSpPr>
          <p:cNvPr id="17" name="组合 3"/>
          <p:cNvGrpSpPr/>
          <p:nvPr/>
        </p:nvGrpSpPr>
        <p:grpSpPr>
          <a:xfrm>
            <a:off x="2452102" y="1815864"/>
            <a:ext cx="7590866" cy="3237718"/>
            <a:chOff x="2743" y="1845"/>
            <a:chExt cx="13774" cy="5875"/>
          </a:xfrm>
        </p:grpSpPr>
        <p:pic>
          <p:nvPicPr>
            <p:cNvPr id="18" name="图片 17" descr="360截图20170402160750321"/>
            <p:cNvPicPr>
              <a:picLocks noChangeAspect="1"/>
            </p:cNvPicPr>
            <p:nvPr/>
          </p:nvPicPr>
          <p:blipFill>
            <a:blip r:embed="rId2"/>
            <a:stretch>
              <a:fillRect/>
            </a:stretch>
          </p:blipFill>
          <p:spPr>
            <a:xfrm>
              <a:off x="3144" y="2135"/>
              <a:ext cx="12912" cy="5362"/>
            </a:xfrm>
            <a:prstGeom prst="rect">
              <a:avLst/>
            </a:prstGeom>
          </p:spPr>
        </p:pic>
        <p:pic>
          <p:nvPicPr>
            <p:cNvPr id="19" name="图片 18" descr="a7fcce5dea2be99a9a55a8c6413f834d"/>
            <p:cNvPicPr>
              <a:picLocks noChangeAspect="1"/>
            </p:cNvPicPr>
            <p:nvPr/>
          </p:nvPicPr>
          <p:blipFill>
            <a:blip r:embed="rId3"/>
            <a:stretch>
              <a:fillRect/>
            </a:stretch>
          </p:blipFill>
          <p:spPr>
            <a:xfrm>
              <a:off x="2743" y="1845"/>
              <a:ext cx="13774" cy="5875"/>
            </a:xfrm>
            <a:prstGeom prst="rect">
              <a:avLst/>
            </a:prstGeom>
          </p:spPr>
        </p:pic>
      </p:grpSp>
      <p:sp>
        <p:nvSpPr>
          <p:cNvPr id="21" name="文本框 20"/>
          <p:cNvSpPr txBox="1"/>
          <p:nvPr/>
        </p:nvSpPr>
        <p:spPr>
          <a:xfrm>
            <a:off x="2275397" y="5224988"/>
            <a:ext cx="7911209" cy="738664"/>
          </a:xfrm>
          <a:prstGeom prst="rect">
            <a:avLst/>
          </a:prstGeom>
          <a:noFill/>
        </p:spPr>
        <p:txBody>
          <a:bodyPr wrap="square" rtlCol="0">
            <a:spAutoFit/>
          </a:bodyPr>
          <a:lstStyle/>
          <a:p>
            <a:pPr>
              <a:lnSpc>
                <a:spcPct val="150000"/>
              </a:lnSpc>
            </a:pPr>
            <a:r>
              <a:rPr lang="zh-CN" altLang="en-US" sz="1400" dirty="0" smtClean="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单击此处输入文本内容，单击此处输入文本内容，单击此处输入文本内容，单击此处输入文本内容，单击此处输入文本内容，单击此处输入文本内容，单击此处输入文本内容，单击此处输入文本内容。</a:t>
            </a:r>
            <a:endParaRPr lang="zh-CN" altLang="en-US" sz="1400" dirty="0">
              <a:solidFill>
                <a:srgbClr val="EEDBB0"/>
              </a:solidFill>
              <a:latin typeface="隶书" panose="02010509060101010101" pitchFamily="49" charset="-122"/>
              <a:ea typeface="隶书" panose="02010509060101010101" pitchFamily="49" charset="-122"/>
              <a:cs typeface="华文宋体" panose="02010600040101010101" charset="-122"/>
              <a:sym typeface="微软雅黑 Light" panose="020B0502040204020203" charset="-122"/>
            </a:endParaRPr>
          </a:p>
        </p:txBody>
      </p:sp>
      <p:sp>
        <p:nvSpPr>
          <p:cNvPr id="10" name="TextBox 28"/>
          <p:cNvSpPr txBox="1"/>
          <p:nvPr/>
        </p:nvSpPr>
        <p:spPr>
          <a:xfrm>
            <a:off x="5035652" y="600005"/>
            <a:ext cx="3874394" cy="461665"/>
          </a:xfrm>
          <a:prstGeom prst="rect">
            <a:avLst/>
          </a:prstGeom>
          <a:noFill/>
        </p:spPr>
        <p:txBody>
          <a:bodyPr wrap="square" rtlCol="0">
            <a:spAutoFit/>
          </a:bodyPr>
          <a:lstStyle/>
          <a:p>
            <a:r>
              <a:rPr lang="zh-CN" altLang="en-US" sz="2400" b="1" kern="0" dirty="0">
                <a:solidFill>
                  <a:srgbClr val="E96A4F"/>
                </a:solidFill>
                <a:latin typeface="隶书" panose="02010509060101010101" pitchFamily="49" charset="-122"/>
                <a:ea typeface="隶书" panose="02010509060101010101" pitchFamily="49" charset="-122"/>
              </a:rPr>
              <a:t>请输入您的标题</a:t>
            </a:r>
            <a:endParaRPr lang="zh-CN" altLang="en-US" sz="2400" b="1" kern="0" dirty="0">
              <a:solidFill>
                <a:srgbClr val="E96A4F"/>
              </a:solidFill>
              <a:latin typeface="隶书" panose="02010509060101010101" pitchFamily="49" charset="-122"/>
              <a:ea typeface="隶书" panose="02010509060101010101" pitchFamily="49" charset="-122"/>
            </a:endParaRPr>
          </a:p>
        </p:txBody>
      </p:sp>
      <p:sp>
        <p:nvSpPr>
          <p:cNvPr id="11" name="矩形 10"/>
          <p:cNvSpPr/>
          <p:nvPr/>
        </p:nvSpPr>
        <p:spPr>
          <a:xfrm>
            <a:off x="4749175" y="738775"/>
            <a:ext cx="241524" cy="230146"/>
          </a:xfrm>
          <a:prstGeom prst="rect">
            <a:avLst/>
          </a:prstGeom>
          <a:solidFill>
            <a:srgbClr val="EAD091"/>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30"/>
          <p:cNvSpPr txBox="1"/>
          <p:nvPr/>
        </p:nvSpPr>
        <p:spPr>
          <a:xfrm>
            <a:off x="5035652" y="997717"/>
            <a:ext cx="3402703" cy="307777"/>
          </a:xfrm>
          <a:prstGeom prst="rect">
            <a:avLst/>
          </a:prstGeom>
          <a:noFill/>
        </p:spPr>
        <p:txBody>
          <a:bodyPr wrap="square" rtlCol="0">
            <a:spAutoFit/>
          </a:bodyPr>
          <a:lstStyle/>
          <a:p>
            <a:r>
              <a:rPr lang="en-US" altLang="zh-CN" sz="1400" b="1" kern="0" dirty="0">
                <a:solidFill>
                  <a:srgbClr val="B09262"/>
                </a:solidFill>
                <a:latin typeface="Avenir LT 65 Medium" panose="02000603020000020003" pitchFamily="2" charset="0"/>
                <a:ea typeface="隶书" panose="02010509060101010101" pitchFamily="49" charset="-122"/>
              </a:rPr>
              <a:t>ADD YOUR TITLE HERE</a:t>
            </a:r>
            <a:endParaRPr lang="zh-CN" altLang="en-US" sz="1400" b="1" kern="0" dirty="0">
              <a:solidFill>
                <a:srgbClr val="B09262"/>
              </a:solidFill>
              <a:latin typeface="Avenir LT 65 Medium" panose="02000603020000020003" pitchFamily="2" charset="0"/>
              <a:ea typeface="隶书"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30"/>
          <p:cNvSpPr txBox="1"/>
          <p:nvPr/>
        </p:nvSpPr>
        <p:spPr>
          <a:xfrm>
            <a:off x="5529974" y="4044616"/>
            <a:ext cx="1200329" cy="1019883"/>
          </a:xfrm>
          <a:prstGeom prst="rect">
            <a:avLst/>
          </a:prstGeom>
          <a:noFill/>
        </p:spPr>
        <p:txBody>
          <a:bodyPr vert="eaVert" wrap="square" rtlCol="0">
            <a:spAutoFit/>
          </a:bodyPr>
          <a:lstStyle/>
          <a:p>
            <a:r>
              <a:rPr lang="zh-CN" altLang="en-US" sz="6600" dirty="0" smtClean="0">
                <a:solidFill>
                  <a:srgbClr val="D3CDB7"/>
                </a:solidFill>
                <a:latin typeface="华文隶书" panose="02010800040101010101" charset="-122"/>
                <a:ea typeface="华文隶书" panose="02010800040101010101" charset="-122"/>
                <a:cs typeface="华文隶书" panose="02010800040101010101" charset="-122"/>
              </a:rPr>
              <a:t>肆</a:t>
            </a:r>
            <a:endParaRPr lang="zh-CN" altLang="en-US" sz="6600" dirty="0">
              <a:solidFill>
                <a:srgbClr val="D3CDB7"/>
              </a:solidFill>
              <a:latin typeface="华文隶书" panose="02010800040101010101" charset="-122"/>
              <a:ea typeface="华文隶书" panose="02010800040101010101" charset="-122"/>
              <a:cs typeface="华文隶书" panose="02010800040101010101" charset="-122"/>
            </a:endParaRPr>
          </a:p>
        </p:txBody>
      </p:sp>
      <p:sp>
        <p:nvSpPr>
          <p:cNvPr id="15" name="等腰三角形 38"/>
          <p:cNvSpPr/>
          <p:nvPr/>
        </p:nvSpPr>
        <p:spPr>
          <a:xfrm flipV="1">
            <a:off x="5506167" y="5277099"/>
            <a:ext cx="1224136" cy="1055290"/>
          </a:xfrm>
          <a:prstGeom prst="triangle">
            <a:avLst/>
          </a:prstGeom>
          <a:solidFill>
            <a:srgbClr val="D3C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rotWithShape="1">
          <a:blip r:embed="rId1">
            <a:extLst>
              <a:ext uri="{28A0092B-C50C-407E-A947-70E740481C1C}">
                <a14:useLocalDpi xmlns:a14="http://schemas.microsoft.com/office/drawing/2010/main" val="0"/>
              </a:ext>
            </a:extLst>
          </a:blip>
          <a:srcRect t="50000"/>
          <a:stretch>
            <a:fillRect/>
          </a:stretch>
        </p:blipFill>
        <p:spPr>
          <a:xfrm>
            <a:off x="3125721" y="0"/>
            <a:ext cx="6018278" cy="293861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r="59968" b="37662"/>
          <a:stretch>
            <a:fillRect/>
          </a:stretch>
        </p:blipFill>
        <p:spPr>
          <a:xfrm>
            <a:off x="3038" y="33957"/>
            <a:ext cx="2449064" cy="2145166"/>
          </a:xfrm>
          <a:prstGeom prst="rect">
            <a:avLst/>
          </a:prstGeom>
        </p:spPr>
      </p:pic>
      <p:pic>
        <p:nvPicPr>
          <p:cNvPr id="24" name="图片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71237" y="1549297"/>
            <a:ext cx="7277618" cy="4658984"/>
          </a:xfrm>
          <a:prstGeom prst="rect">
            <a:avLst/>
          </a:prstGeom>
        </p:spPr>
      </p:pic>
      <p:sp>
        <p:nvSpPr>
          <p:cNvPr id="25" name="文本框 24"/>
          <p:cNvSpPr txBox="1"/>
          <p:nvPr/>
        </p:nvSpPr>
        <p:spPr>
          <a:xfrm>
            <a:off x="358671" y="2523047"/>
            <a:ext cx="5355312" cy="2721306"/>
          </a:xfrm>
          <a:prstGeom prst="rect">
            <a:avLst/>
          </a:prstGeom>
          <a:noFill/>
        </p:spPr>
        <p:txBody>
          <a:bodyPr vert="eaVert" wrap="square" rtlCol="0">
            <a:spAutoFit/>
          </a:bodyPr>
          <a:lstStyle/>
          <a:p>
            <a:pPr>
              <a:lnSpc>
                <a:spcPct val="200000"/>
              </a:lnSpc>
            </a:pPr>
            <a:r>
              <a:rPr lang="zh-CN" altLang="en-US" sz="14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单击此处输入文本内容，单击此处输入文本内容，单击此处输入文本内容</a:t>
            </a:r>
            <a:r>
              <a:rPr lang="en-US" altLang="zh-CN" sz="1400" dirty="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4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单击此处输入文本内容，单击此处输入文本内容，单击此处输入文本内容</a:t>
            </a:r>
            <a:r>
              <a:rPr lang="en-US" altLang="zh-CN" sz="1400" dirty="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4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a:t>
            </a:r>
            <a:r>
              <a:rPr lang="en-US" altLang="zh-CN" sz="1400" dirty="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4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a:t>
            </a:r>
            <a:r>
              <a:rPr lang="en-US" altLang="zh-CN" sz="1400" dirty="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4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a:t>
            </a:r>
            <a:r>
              <a:rPr lang="en-US" altLang="zh-CN" sz="1400" dirty="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4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a:t>
            </a:r>
            <a:r>
              <a:rPr lang="zh-CN" altLang="en-US" sz="1400" dirty="0" smtClean="0">
                <a:solidFill>
                  <a:srgbClr val="EEDBB0"/>
                </a:solidFill>
                <a:latin typeface="隶书" panose="02010509060101010101" pitchFamily="49" charset="-122"/>
                <a:ea typeface="隶书" panose="02010509060101010101" pitchFamily="49" charset="-122"/>
                <a:cs typeface="华文宋体" panose="02010600040101010101" charset="-122"/>
              </a:rPr>
              <a:t>内容。</a:t>
            </a:r>
            <a:endParaRPr lang="zh-CN" altLang="en-US" sz="1400" dirty="0">
              <a:solidFill>
                <a:srgbClr val="EEDBB0"/>
              </a:solidFill>
              <a:latin typeface="隶书" panose="02010509060101010101" pitchFamily="49" charset="-122"/>
              <a:ea typeface="隶书" panose="02010509060101010101" pitchFamily="49" charset="-122"/>
              <a:cs typeface="华文宋体" panose="02010600040101010101" charset="-122"/>
            </a:endParaRPr>
          </a:p>
          <a:p>
            <a:pPr>
              <a:lnSpc>
                <a:spcPct val="200000"/>
              </a:lnSpc>
            </a:pPr>
            <a:endParaRPr lang="zh-CN" altLang="en-US" sz="1400" dirty="0">
              <a:latin typeface="隶书" panose="02010509060101010101" pitchFamily="49" charset="-122"/>
              <a:ea typeface="隶书" panose="02010509060101010101" pitchFamily="49" charset="-122"/>
              <a:cs typeface="华文宋体" panose="02010600040101010101" charset="-122"/>
            </a:endParaRPr>
          </a:p>
          <a:p>
            <a:pPr>
              <a:lnSpc>
                <a:spcPct val="200000"/>
              </a:lnSpc>
            </a:pPr>
            <a:endParaRPr lang="zh-CN" altLang="en-US" sz="1400" dirty="0">
              <a:latin typeface="隶书" panose="02010509060101010101" pitchFamily="49" charset="-122"/>
              <a:ea typeface="隶书" panose="02010509060101010101" pitchFamily="49" charset="-122"/>
              <a:cs typeface="华文宋体" panose="02010600040101010101" charset="-122"/>
            </a:endParaRPr>
          </a:p>
        </p:txBody>
      </p:sp>
      <p:pic>
        <p:nvPicPr>
          <p:cNvPr id="27" name="图片 26"/>
          <p:cNvPicPr>
            <a:picLocks noChangeAspect="1"/>
          </p:cNvPicPr>
          <p:nvPr/>
        </p:nvPicPr>
        <p:blipFill rotWithShape="1">
          <a:blip r:embed="rId3">
            <a:extLst>
              <a:ext uri="{BEBA8EAE-BF5A-486C-A8C5-ECC9F3942E4B}">
                <a14:imgProps xmlns:a14="http://schemas.microsoft.com/office/drawing/2010/main">
                  <a14:imgLayer r:embed="rId4">
                    <a14:imgEffect>
                      <a14:backgroundRemoval t="116" b="100000" l="0" r="98374"/>
                    </a14:imgEffect>
                  </a14:imgLayer>
                </a14:imgProps>
              </a:ext>
              <a:ext uri="{28A0092B-C50C-407E-A947-70E740481C1C}">
                <a14:useLocalDpi xmlns:a14="http://schemas.microsoft.com/office/drawing/2010/main" val="0"/>
              </a:ext>
            </a:extLst>
          </a:blip>
          <a:srcRect l="16906" t="8205" r="22991" b="2564"/>
          <a:stretch>
            <a:fillRect/>
          </a:stretch>
        </p:blipFill>
        <p:spPr>
          <a:xfrm flipH="1">
            <a:off x="7994287" y="2310335"/>
            <a:ext cx="3063140" cy="4547665"/>
          </a:xfrm>
          <a:prstGeom prst="rect">
            <a:avLst/>
          </a:prstGeom>
        </p:spPr>
      </p:pic>
      <p:sp>
        <p:nvSpPr>
          <p:cNvPr id="9" name="TextBox 28"/>
          <p:cNvSpPr txBox="1"/>
          <p:nvPr/>
        </p:nvSpPr>
        <p:spPr>
          <a:xfrm>
            <a:off x="5035652" y="600005"/>
            <a:ext cx="3874394" cy="461665"/>
          </a:xfrm>
          <a:prstGeom prst="rect">
            <a:avLst/>
          </a:prstGeom>
          <a:noFill/>
        </p:spPr>
        <p:txBody>
          <a:bodyPr wrap="square" rtlCol="0">
            <a:spAutoFit/>
          </a:bodyPr>
          <a:lstStyle/>
          <a:p>
            <a:r>
              <a:rPr lang="zh-CN" altLang="en-US" sz="2400" b="1" kern="0" dirty="0">
                <a:solidFill>
                  <a:srgbClr val="E96A4F"/>
                </a:solidFill>
                <a:latin typeface="隶书" panose="02010509060101010101" pitchFamily="49" charset="-122"/>
                <a:ea typeface="隶书" panose="02010509060101010101" pitchFamily="49" charset="-122"/>
              </a:rPr>
              <a:t>请输入您的标题</a:t>
            </a:r>
            <a:endParaRPr lang="zh-CN" altLang="en-US" sz="2400" b="1" kern="0" dirty="0">
              <a:solidFill>
                <a:srgbClr val="E96A4F"/>
              </a:solidFill>
              <a:latin typeface="隶书" panose="02010509060101010101" pitchFamily="49" charset="-122"/>
              <a:ea typeface="隶书" panose="02010509060101010101" pitchFamily="49" charset="-122"/>
            </a:endParaRPr>
          </a:p>
        </p:txBody>
      </p:sp>
      <p:sp>
        <p:nvSpPr>
          <p:cNvPr id="10" name="矩形 9"/>
          <p:cNvSpPr/>
          <p:nvPr/>
        </p:nvSpPr>
        <p:spPr>
          <a:xfrm>
            <a:off x="4749175" y="738775"/>
            <a:ext cx="241524" cy="230146"/>
          </a:xfrm>
          <a:prstGeom prst="rect">
            <a:avLst/>
          </a:prstGeom>
          <a:solidFill>
            <a:srgbClr val="EAD091"/>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30"/>
          <p:cNvSpPr txBox="1"/>
          <p:nvPr/>
        </p:nvSpPr>
        <p:spPr>
          <a:xfrm>
            <a:off x="5035652" y="997717"/>
            <a:ext cx="3402703" cy="307777"/>
          </a:xfrm>
          <a:prstGeom prst="rect">
            <a:avLst/>
          </a:prstGeom>
          <a:noFill/>
        </p:spPr>
        <p:txBody>
          <a:bodyPr wrap="square" rtlCol="0">
            <a:spAutoFit/>
          </a:bodyPr>
          <a:lstStyle/>
          <a:p>
            <a:r>
              <a:rPr lang="en-US" altLang="zh-CN" sz="1400" b="1" kern="0" dirty="0">
                <a:solidFill>
                  <a:srgbClr val="B09262"/>
                </a:solidFill>
                <a:latin typeface="Avenir LT 65 Medium" panose="02000603020000020003" pitchFamily="2" charset="0"/>
                <a:ea typeface="隶书" panose="02010509060101010101" pitchFamily="49" charset="-122"/>
              </a:rPr>
              <a:t>ADD YOUR TITLE HERE</a:t>
            </a:r>
            <a:endParaRPr lang="zh-CN" altLang="en-US" sz="1400" b="1" kern="0" dirty="0">
              <a:solidFill>
                <a:srgbClr val="B09262"/>
              </a:solidFill>
              <a:latin typeface="Avenir LT 65 Medium" panose="02000603020000020003" pitchFamily="2" charset="0"/>
              <a:ea typeface="隶书"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1000"/>
                                        <p:tgtEl>
                                          <p:spTgt spid="25"/>
                                        </p:tgtEl>
                                      </p:cBhvr>
                                    </p:animEffect>
                                    <p:anim calcmode="lin" valueType="num">
                                      <p:cBhvr>
                                        <p:cTn id="14" dur="1000" fill="hold"/>
                                        <p:tgtEl>
                                          <p:spTgt spid="25"/>
                                        </p:tgtEl>
                                        <p:attrNameLst>
                                          <p:attrName>ppt_x</p:attrName>
                                        </p:attrNameLst>
                                      </p:cBhvr>
                                      <p:tavLst>
                                        <p:tav tm="0">
                                          <p:val>
                                            <p:strVal val="#ppt_x"/>
                                          </p:val>
                                        </p:tav>
                                        <p:tav tm="100000">
                                          <p:val>
                                            <p:strVal val="#ppt_x"/>
                                          </p:val>
                                        </p:tav>
                                      </p:tavLst>
                                    </p:anim>
                                    <p:anim calcmode="lin" valueType="num">
                                      <p:cBhvr>
                                        <p:cTn id="1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r="59968" b="37662"/>
          <a:stretch>
            <a:fillRect/>
          </a:stretch>
        </p:blipFill>
        <p:spPr>
          <a:xfrm>
            <a:off x="3038" y="33957"/>
            <a:ext cx="2449064" cy="2145166"/>
          </a:xfrm>
          <a:prstGeom prst="rect">
            <a:avLst/>
          </a:prstGeom>
        </p:spPr>
      </p:pic>
      <p:pic>
        <p:nvPicPr>
          <p:cNvPr id="9" name="图片 8"/>
          <p:cNvPicPr>
            <a:picLocks noChangeAspect="1"/>
          </p:cNvPicPr>
          <p:nvPr/>
        </p:nvPicPr>
        <p:blipFill rotWithShape="1">
          <a:blip r:embed="rId2"/>
          <a:srcRect l="4064" t="4325"/>
          <a:stretch>
            <a:fillRect/>
          </a:stretch>
        </p:blipFill>
        <p:spPr>
          <a:xfrm>
            <a:off x="7326924" y="0"/>
            <a:ext cx="4865076" cy="6797224"/>
          </a:xfrm>
          <a:prstGeom prst="rect">
            <a:avLst/>
          </a:prstGeom>
        </p:spPr>
      </p:pic>
      <p:sp>
        <p:nvSpPr>
          <p:cNvPr id="14" name="文本框 13"/>
          <p:cNvSpPr txBox="1">
            <a:spLocks noChangeArrowheads="1"/>
          </p:cNvSpPr>
          <p:nvPr/>
        </p:nvSpPr>
        <p:spPr bwMode="auto">
          <a:xfrm>
            <a:off x="2452102" y="1652386"/>
            <a:ext cx="3631763" cy="1700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pPr>
              <a:lnSpc>
                <a:spcPct val="200000"/>
              </a:lnSpc>
            </a:pPr>
            <a:r>
              <a:rPr lang="zh-CN" altLang="en-US" sz="1600" kern="0" dirty="0">
                <a:solidFill>
                  <a:srgbClr val="B09262"/>
                </a:solidFill>
                <a:latin typeface="隶书" panose="02010509060101010101" pitchFamily="49" charset="-122"/>
                <a:ea typeface="隶书" panose="02010509060101010101" pitchFamily="49" charset="-122"/>
                <a:sym typeface="WenYue GuDianMingChaoTi (Non-Commercial Use)" pitchFamily="50" charset="-122"/>
              </a:rPr>
              <a:t>请单击此处输入文本内容，单击此处输入文本内容，单击此处输入文本内容，单击此处输入文本内容。</a:t>
            </a:r>
            <a:endParaRPr lang="zh-CN" altLang="en-US" sz="1600" dirty="0">
              <a:solidFill>
                <a:srgbClr val="B09262"/>
              </a:solidFill>
              <a:latin typeface="隶书" panose="02010509060101010101" pitchFamily="49" charset="-122"/>
              <a:ea typeface="隶书" panose="02010509060101010101" pitchFamily="49" charset="-122"/>
              <a:sym typeface="WenYue GuDianMingChaoTi (Non-Commercial Use)" pitchFamily="50" charset="-122"/>
            </a:endParaRPr>
          </a:p>
        </p:txBody>
      </p:sp>
      <p:sp>
        <p:nvSpPr>
          <p:cNvPr id="15" name="文本框 14"/>
          <p:cNvSpPr txBox="1">
            <a:spLocks noChangeArrowheads="1"/>
          </p:cNvSpPr>
          <p:nvPr/>
        </p:nvSpPr>
        <p:spPr bwMode="auto">
          <a:xfrm>
            <a:off x="2452103" y="3797552"/>
            <a:ext cx="3631763" cy="1700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pPr>
              <a:lnSpc>
                <a:spcPct val="200000"/>
              </a:lnSpc>
            </a:pPr>
            <a:r>
              <a:rPr lang="zh-CN" altLang="en-US" sz="1600" kern="0" dirty="0">
                <a:solidFill>
                  <a:srgbClr val="B09262"/>
                </a:solidFill>
                <a:latin typeface="隶书" panose="02010509060101010101" pitchFamily="49" charset="-122"/>
                <a:ea typeface="隶书" panose="02010509060101010101" pitchFamily="49" charset="-122"/>
                <a:sym typeface="WenYue GuDianMingChaoTi (Non-Commercial Use)" pitchFamily="50" charset="-122"/>
              </a:rPr>
              <a:t>请单击此处输入文本内容，单击此处输入文本内容，单击此处输入文本内容，单击此处输入文本内容。</a:t>
            </a:r>
            <a:endParaRPr lang="zh-CN" altLang="en-US" sz="1600" dirty="0">
              <a:solidFill>
                <a:srgbClr val="B09262"/>
              </a:solidFill>
              <a:latin typeface="隶书" panose="02010509060101010101" pitchFamily="49" charset="-122"/>
              <a:ea typeface="隶书" panose="02010509060101010101" pitchFamily="49" charset="-122"/>
              <a:sym typeface="WenYue GuDianMingChaoTi (Non-Commercial Use)" pitchFamily="50"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anim calcmode="lin" valueType="num">
                                      <p:cBhvr>
                                        <p:cTn id="14" dur="500" fill="hold"/>
                                        <p:tgtEl>
                                          <p:spTgt spid="15"/>
                                        </p:tgtEl>
                                        <p:attrNameLst>
                                          <p:attrName>ppt_x</p:attrName>
                                        </p:attrNameLst>
                                      </p:cBhvr>
                                      <p:tavLst>
                                        <p:tav tm="0">
                                          <p:val>
                                            <p:strVal val="#ppt_x"/>
                                          </p:val>
                                        </p:tav>
                                        <p:tav tm="100000">
                                          <p:val>
                                            <p:strVal val="#ppt_x"/>
                                          </p:val>
                                        </p:tav>
                                      </p:tavLst>
                                    </p:anim>
                                    <p:anim calcmode="lin" valueType="num">
                                      <p:cBhvr>
                                        <p:cTn id="15"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r="59968" b="37662"/>
          <a:stretch>
            <a:fillRect/>
          </a:stretch>
        </p:blipFill>
        <p:spPr>
          <a:xfrm>
            <a:off x="3038" y="33957"/>
            <a:ext cx="2449064" cy="2145166"/>
          </a:xfrm>
          <a:prstGeom prst="rect">
            <a:avLst/>
          </a:prstGeom>
        </p:spPr>
      </p:pic>
      <p:sp>
        <p:nvSpPr>
          <p:cNvPr id="31" name="矩形 30"/>
          <p:cNvSpPr/>
          <p:nvPr/>
        </p:nvSpPr>
        <p:spPr>
          <a:xfrm>
            <a:off x="1439092" y="2190285"/>
            <a:ext cx="9127187" cy="2816942"/>
          </a:xfrm>
          <a:prstGeom prst="rect">
            <a:avLst/>
          </a:prstGeom>
          <a:noFill/>
          <a:ln w="3175">
            <a:solidFill>
              <a:srgbClr val="EED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1286692" y="2670380"/>
            <a:ext cx="6047809" cy="2161552"/>
          </a:xfrm>
          <a:prstGeom prst="rect">
            <a:avLst/>
          </a:prstGeom>
          <a:noFill/>
        </p:spPr>
        <p:txBody>
          <a:bodyPr vert="eaVert" wrap="square" rtlCol="0">
            <a:spAutoFit/>
          </a:bodyPr>
          <a:lstStyle/>
          <a:p>
            <a:pPr>
              <a:lnSpc>
                <a:spcPct val="200000"/>
              </a:lnSpc>
            </a:pPr>
            <a:r>
              <a:rPr lang="zh-CN" altLang="en-US" sz="12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单击此处输入文本内容，单击此处输入文本内容，单击此处输入文本内容</a:t>
            </a:r>
            <a:r>
              <a:rPr lang="en-US" altLang="zh-CN" sz="1200" dirty="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2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单击此处输入文本内容，单击此处输入文本内容，单击此处输入文本内容</a:t>
            </a:r>
            <a:r>
              <a:rPr lang="en-US" altLang="zh-CN" sz="1200" dirty="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2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a:t>
            </a:r>
            <a:r>
              <a:rPr lang="en-US" altLang="zh-CN" sz="1200" dirty="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2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a:t>
            </a:r>
            <a:r>
              <a:rPr lang="en-US" altLang="zh-CN" sz="1200" dirty="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2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a:t>
            </a:r>
            <a:r>
              <a:rPr lang="en-US" altLang="zh-CN" sz="1200" dirty="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2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a:t>
            </a:r>
            <a:r>
              <a:rPr lang="zh-CN" altLang="en-US" sz="1200" dirty="0" smtClean="0">
                <a:solidFill>
                  <a:srgbClr val="EEDBB0"/>
                </a:solidFill>
                <a:latin typeface="隶书" panose="02010509060101010101" pitchFamily="49" charset="-122"/>
                <a:ea typeface="隶书" panose="02010509060101010101" pitchFamily="49" charset="-122"/>
                <a:cs typeface="华文宋体" panose="02010600040101010101" charset="-122"/>
              </a:rPr>
              <a:t>内容，单击此处输入文本内容</a:t>
            </a:r>
            <a:r>
              <a:rPr lang="en-US" altLang="zh-CN" sz="1200" dirty="0" smtClean="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200" dirty="0" smtClean="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a:t>
            </a:r>
            <a:r>
              <a:rPr lang="en-US" altLang="zh-CN" sz="1200" dirty="0" smtClean="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200" dirty="0" smtClean="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a:t>
            </a:r>
            <a:endParaRPr lang="zh-CN" altLang="en-US" sz="1200" dirty="0">
              <a:solidFill>
                <a:srgbClr val="EEDBB0"/>
              </a:solidFill>
              <a:latin typeface="隶书" panose="02010509060101010101" pitchFamily="49" charset="-122"/>
              <a:ea typeface="隶书" panose="02010509060101010101" pitchFamily="49" charset="-122"/>
              <a:cs typeface="华文宋体" panose="02010600040101010101" charset="-122"/>
            </a:endParaRPr>
          </a:p>
          <a:p>
            <a:pPr>
              <a:lnSpc>
                <a:spcPct val="200000"/>
              </a:lnSpc>
            </a:pPr>
            <a:endParaRPr lang="zh-CN" altLang="en-US" sz="1200" dirty="0">
              <a:latin typeface="隶书" panose="02010509060101010101" pitchFamily="49" charset="-122"/>
              <a:ea typeface="隶书" panose="02010509060101010101" pitchFamily="49" charset="-122"/>
              <a:cs typeface="华文宋体" panose="02010600040101010101" charset="-122"/>
            </a:endParaRPr>
          </a:p>
          <a:p>
            <a:pPr>
              <a:lnSpc>
                <a:spcPct val="200000"/>
              </a:lnSpc>
            </a:pPr>
            <a:endParaRPr lang="zh-CN" altLang="en-US" sz="1200" dirty="0">
              <a:latin typeface="隶书" panose="02010509060101010101" pitchFamily="49" charset="-122"/>
              <a:ea typeface="隶书" panose="02010509060101010101" pitchFamily="49" charset="-122"/>
              <a:cs typeface="华文宋体" panose="02010600040101010101" charset="-122"/>
            </a:endParaRPr>
          </a:p>
        </p:txBody>
      </p:sp>
      <p:sp>
        <p:nvSpPr>
          <p:cNvPr id="40" name="矩形 39"/>
          <p:cNvSpPr/>
          <p:nvPr/>
        </p:nvSpPr>
        <p:spPr>
          <a:xfrm>
            <a:off x="1591492" y="2342685"/>
            <a:ext cx="9127187" cy="2816942"/>
          </a:xfrm>
          <a:prstGeom prst="rect">
            <a:avLst/>
          </a:prstGeom>
          <a:noFill/>
          <a:ln w="3175">
            <a:solidFill>
              <a:srgbClr val="EED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7003" y="33957"/>
            <a:ext cx="5527728" cy="7841476"/>
          </a:xfrm>
          <a:prstGeom prst="rect">
            <a:avLst/>
          </a:prstGeom>
        </p:spPr>
      </p:pic>
      <p:sp>
        <p:nvSpPr>
          <p:cNvPr id="10" name="TextBox 28"/>
          <p:cNvSpPr txBox="1"/>
          <p:nvPr/>
        </p:nvSpPr>
        <p:spPr>
          <a:xfrm>
            <a:off x="5035652" y="600005"/>
            <a:ext cx="3874394" cy="461665"/>
          </a:xfrm>
          <a:prstGeom prst="rect">
            <a:avLst/>
          </a:prstGeom>
          <a:noFill/>
        </p:spPr>
        <p:txBody>
          <a:bodyPr wrap="square" rtlCol="0">
            <a:spAutoFit/>
          </a:bodyPr>
          <a:lstStyle/>
          <a:p>
            <a:r>
              <a:rPr lang="zh-CN" altLang="en-US" sz="2400" b="1" kern="0" dirty="0">
                <a:solidFill>
                  <a:srgbClr val="E96A4F"/>
                </a:solidFill>
                <a:latin typeface="隶书" panose="02010509060101010101" pitchFamily="49" charset="-122"/>
                <a:ea typeface="隶书" panose="02010509060101010101" pitchFamily="49" charset="-122"/>
              </a:rPr>
              <a:t>请输入您的标题</a:t>
            </a:r>
            <a:endParaRPr lang="zh-CN" altLang="en-US" sz="2400" b="1" kern="0" dirty="0">
              <a:solidFill>
                <a:srgbClr val="E96A4F"/>
              </a:solidFill>
              <a:latin typeface="隶书" panose="02010509060101010101" pitchFamily="49" charset="-122"/>
              <a:ea typeface="隶书" panose="02010509060101010101" pitchFamily="49" charset="-122"/>
            </a:endParaRPr>
          </a:p>
        </p:txBody>
      </p:sp>
      <p:sp>
        <p:nvSpPr>
          <p:cNvPr id="11" name="矩形 10"/>
          <p:cNvSpPr/>
          <p:nvPr/>
        </p:nvSpPr>
        <p:spPr>
          <a:xfrm>
            <a:off x="4749175" y="738775"/>
            <a:ext cx="241524" cy="230146"/>
          </a:xfrm>
          <a:prstGeom prst="rect">
            <a:avLst/>
          </a:prstGeom>
          <a:solidFill>
            <a:srgbClr val="EAD091"/>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30"/>
          <p:cNvSpPr txBox="1"/>
          <p:nvPr/>
        </p:nvSpPr>
        <p:spPr>
          <a:xfrm>
            <a:off x="5035652" y="997717"/>
            <a:ext cx="3402703" cy="307777"/>
          </a:xfrm>
          <a:prstGeom prst="rect">
            <a:avLst/>
          </a:prstGeom>
          <a:noFill/>
        </p:spPr>
        <p:txBody>
          <a:bodyPr wrap="square" rtlCol="0">
            <a:spAutoFit/>
          </a:bodyPr>
          <a:lstStyle/>
          <a:p>
            <a:r>
              <a:rPr lang="en-US" altLang="zh-CN" sz="1400" b="1" kern="0" dirty="0">
                <a:solidFill>
                  <a:srgbClr val="B09262"/>
                </a:solidFill>
                <a:latin typeface="Avenir LT 65 Medium" panose="02000603020000020003" pitchFamily="2" charset="0"/>
                <a:ea typeface="隶书" panose="02010509060101010101" pitchFamily="49" charset="-122"/>
              </a:rPr>
              <a:t>ADD YOUR TITLE HERE</a:t>
            </a:r>
            <a:endParaRPr lang="zh-CN" altLang="en-US" sz="1400" b="1" kern="0" dirty="0">
              <a:solidFill>
                <a:srgbClr val="B09262"/>
              </a:solidFill>
              <a:latin typeface="Avenir LT 65 Medium" panose="02000603020000020003" pitchFamily="2" charset="0"/>
              <a:ea typeface="隶书"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1000"/>
                                        <p:tgtEl>
                                          <p:spTgt spid="40"/>
                                        </p:tgtEl>
                                      </p:cBhvr>
                                    </p:animEffect>
                                    <p:anim calcmode="lin" valueType="num">
                                      <p:cBhvr>
                                        <p:cTn id="21" dur="1000" fill="hold"/>
                                        <p:tgtEl>
                                          <p:spTgt spid="40"/>
                                        </p:tgtEl>
                                        <p:attrNameLst>
                                          <p:attrName>ppt_x</p:attrName>
                                        </p:attrNameLst>
                                      </p:cBhvr>
                                      <p:tavLst>
                                        <p:tav tm="0">
                                          <p:val>
                                            <p:strVal val="#ppt_x"/>
                                          </p:val>
                                        </p:tav>
                                        <p:tav tm="100000">
                                          <p:val>
                                            <p:strVal val="#ppt_x"/>
                                          </p:val>
                                        </p:tav>
                                      </p:tavLst>
                                    </p:anim>
                                    <p:anim calcmode="lin" valueType="num">
                                      <p:cBhvr>
                                        <p:cTn id="22"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5" grpId="0"/>
      <p:bldP spid="4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r="59968" b="37662"/>
          <a:stretch>
            <a:fillRect/>
          </a:stretch>
        </p:blipFill>
        <p:spPr>
          <a:xfrm>
            <a:off x="3038" y="33957"/>
            <a:ext cx="2449064" cy="2145166"/>
          </a:xfrm>
          <a:prstGeom prst="rect">
            <a:avLst/>
          </a:prstGeom>
        </p:spPr>
      </p:pic>
      <p:grpSp>
        <p:nvGrpSpPr>
          <p:cNvPr id="6" name="组 5"/>
          <p:cNvGrpSpPr/>
          <p:nvPr/>
        </p:nvGrpSpPr>
        <p:grpSpPr>
          <a:xfrm>
            <a:off x="2280141" y="2061974"/>
            <a:ext cx="1377656" cy="1531346"/>
            <a:chOff x="1906294" y="2577138"/>
            <a:chExt cx="1921789" cy="2136182"/>
          </a:xfrm>
        </p:grpSpPr>
        <p:sp>
          <p:nvSpPr>
            <p:cNvPr id="5" name="矩形 4"/>
            <p:cNvSpPr/>
            <p:nvPr/>
          </p:nvSpPr>
          <p:spPr>
            <a:xfrm rot="2700000">
              <a:off x="1906294" y="2577138"/>
              <a:ext cx="1921788" cy="1921788"/>
            </a:xfrm>
            <a:prstGeom prst="rect">
              <a:avLst/>
            </a:prstGeom>
            <a:noFill/>
            <a:ln>
              <a:solidFill>
                <a:srgbClr val="EED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rot="2700000">
              <a:off x="1906295" y="2791532"/>
              <a:ext cx="1921788" cy="1921788"/>
            </a:xfrm>
            <a:prstGeom prst="rect">
              <a:avLst/>
            </a:prstGeom>
            <a:noFill/>
            <a:ln>
              <a:solidFill>
                <a:srgbClr val="EED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13" name="组 12"/>
          <p:cNvGrpSpPr/>
          <p:nvPr/>
        </p:nvGrpSpPr>
        <p:grpSpPr>
          <a:xfrm>
            <a:off x="5424907" y="2169171"/>
            <a:ext cx="1377656" cy="1531346"/>
            <a:chOff x="1906294" y="2577138"/>
            <a:chExt cx="1921789" cy="2136182"/>
          </a:xfrm>
        </p:grpSpPr>
        <p:sp>
          <p:nvSpPr>
            <p:cNvPr id="14" name="矩形 13"/>
            <p:cNvSpPr/>
            <p:nvPr/>
          </p:nvSpPr>
          <p:spPr>
            <a:xfrm rot="2700000">
              <a:off x="1906294" y="2577138"/>
              <a:ext cx="1921788" cy="1921788"/>
            </a:xfrm>
            <a:prstGeom prst="rect">
              <a:avLst/>
            </a:prstGeom>
            <a:noFill/>
            <a:ln>
              <a:solidFill>
                <a:srgbClr val="EED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p:cNvSpPr/>
            <p:nvPr/>
          </p:nvSpPr>
          <p:spPr>
            <a:xfrm rot="2700000">
              <a:off x="1906295" y="2791532"/>
              <a:ext cx="1921788" cy="1921788"/>
            </a:xfrm>
            <a:prstGeom prst="rect">
              <a:avLst/>
            </a:prstGeom>
            <a:noFill/>
            <a:ln>
              <a:solidFill>
                <a:srgbClr val="EED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16" name="组 15"/>
          <p:cNvGrpSpPr/>
          <p:nvPr/>
        </p:nvGrpSpPr>
        <p:grpSpPr>
          <a:xfrm>
            <a:off x="8600867" y="2189089"/>
            <a:ext cx="1377656" cy="1531346"/>
            <a:chOff x="1906294" y="2577138"/>
            <a:chExt cx="1921789" cy="2136182"/>
          </a:xfrm>
        </p:grpSpPr>
        <p:sp>
          <p:nvSpPr>
            <p:cNvPr id="17" name="矩形 16"/>
            <p:cNvSpPr/>
            <p:nvPr/>
          </p:nvSpPr>
          <p:spPr>
            <a:xfrm rot="2700000">
              <a:off x="1906294" y="2577138"/>
              <a:ext cx="1921788" cy="1921788"/>
            </a:xfrm>
            <a:prstGeom prst="rect">
              <a:avLst/>
            </a:prstGeom>
            <a:noFill/>
            <a:ln>
              <a:solidFill>
                <a:srgbClr val="EED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矩形 17"/>
            <p:cNvSpPr/>
            <p:nvPr/>
          </p:nvSpPr>
          <p:spPr>
            <a:xfrm rot="2700000">
              <a:off x="1906295" y="2791532"/>
              <a:ext cx="1921788" cy="1921788"/>
            </a:xfrm>
            <a:prstGeom prst="rect">
              <a:avLst/>
            </a:prstGeom>
            <a:noFill/>
            <a:ln>
              <a:solidFill>
                <a:srgbClr val="EEDB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9" name="TextBox 17"/>
          <p:cNvSpPr txBox="1"/>
          <p:nvPr/>
        </p:nvSpPr>
        <p:spPr>
          <a:xfrm>
            <a:off x="2674362" y="2453089"/>
            <a:ext cx="527220" cy="646331"/>
          </a:xfrm>
          <a:prstGeom prst="rect">
            <a:avLst/>
          </a:prstGeom>
          <a:noFill/>
        </p:spPr>
        <p:txBody>
          <a:bodyPr wrap="square" rtlCol="0">
            <a:spAutoFit/>
          </a:bodyPr>
          <a:lstStyle/>
          <a:p>
            <a:r>
              <a:rPr lang="zh-CN" altLang="en-US" sz="3600" dirty="0">
                <a:solidFill>
                  <a:srgbClr val="EEDBB0"/>
                </a:solidFill>
                <a:latin typeface="隶书" panose="02010509060101010101" pitchFamily="49" charset="-122"/>
                <a:ea typeface="隶书" panose="02010509060101010101" pitchFamily="49" charset="-122"/>
              </a:rPr>
              <a:t>壹</a:t>
            </a:r>
            <a:endParaRPr lang="zh-CN" altLang="en-US" sz="3600" dirty="0">
              <a:solidFill>
                <a:srgbClr val="EEDBB0"/>
              </a:solidFill>
              <a:latin typeface="隶书" panose="02010509060101010101" pitchFamily="49" charset="-122"/>
              <a:ea typeface="隶书" panose="02010509060101010101" pitchFamily="49" charset="-122"/>
            </a:endParaRPr>
          </a:p>
        </p:txBody>
      </p:sp>
      <p:sp>
        <p:nvSpPr>
          <p:cNvPr id="20" name="TextBox 17"/>
          <p:cNvSpPr txBox="1"/>
          <p:nvPr/>
        </p:nvSpPr>
        <p:spPr>
          <a:xfrm>
            <a:off x="5840204" y="2561578"/>
            <a:ext cx="527219" cy="646331"/>
          </a:xfrm>
          <a:prstGeom prst="rect">
            <a:avLst/>
          </a:prstGeom>
          <a:noFill/>
        </p:spPr>
        <p:txBody>
          <a:bodyPr wrap="square" rtlCol="0">
            <a:spAutoFit/>
          </a:bodyPr>
          <a:lstStyle/>
          <a:p>
            <a:r>
              <a:rPr lang="zh-CN" altLang="en-US" sz="3600" dirty="0">
                <a:solidFill>
                  <a:srgbClr val="EEDBB0"/>
                </a:solidFill>
                <a:latin typeface="隶书" panose="02010509060101010101" pitchFamily="49" charset="-122"/>
                <a:ea typeface="隶书" panose="02010509060101010101" pitchFamily="49" charset="-122"/>
              </a:rPr>
              <a:t>贰</a:t>
            </a:r>
            <a:endParaRPr lang="zh-CN" altLang="en-US" sz="3600" dirty="0">
              <a:solidFill>
                <a:srgbClr val="EEDBB0"/>
              </a:solidFill>
              <a:latin typeface="隶书" panose="02010509060101010101" pitchFamily="49" charset="-122"/>
              <a:ea typeface="隶书" panose="02010509060101010101" pitchFamily="49" charset="-122"/>
            </a:endParaRPr>
          </a:p>
        </p:txBody>
      </p:sp>
      <p:sp>
        <p:nvSpPr>
          <p:cNvPr id="21" name="TextBox 17"/>
          <p:cNvSpPr txBox="1"/>
          <p:nvPr/>
        </p:nvSpPr>
        <p:spPr>
          <a:xfrm>
            <a:off x="8994111" y="2541962"/>
            <a:ext cx="527219" cy="646331"/>
          </a:xfrm>
          <a:prstGeom prst="rect">
            <a:avLst/>
          </a:prstGeom>
          <a:noFill/>
        </p:spPr>
        <p:txBody>
          <a:bodyPr wrap="square" rtlCol="0">
            <a:spAutoFit/>
          </a:bodyPr>
          <a:lstStyle/>
          <a:p>
            <a:r>
              <a:rPr lang="zh-CN" altLang="en-US" sz="3600" dirty="0">
                <a:solidFill>
                  <a:srgbClr val="EEDBB0"/>
                </a:solidFill>
                <a:latin typeface="隶书" panose="02010509060101010101" pitchFamily="49" charset="-122"/>
                <a:ea typeface="隶书" panose="02010509060101010101" pitchFamily="49" charset="-122"/>
              </a:rPr>
              <a:t>叁</a:t>
            </a:r>
            <a:endParaRPr lang="zh-CN" altLang="en-US" sz="3600" dirty="0">
              <a:solidFill>
                <a:srgbClr val="EEDBB0"/>
              </a:solidFill>
              <a:latin typeface="隶书" panose="02010509060101010101" pitchFamily="49" charset="-122"/>
              <a:ea typeface="隶书" panose="02010509060101010101" pitchFamily="49" charset="-122"/>
            </a:endParaRPr>
          </a:p>
        </p:txBody>
      </p:sp>
      <p:sp>
        <p:nvSpPr>
          <p:cNvPr id="22" name="文本框 21"/>
          <p:cNvSpPr txBox="1">
            <a:spLocks noChangeArrowheads="1"/>
          </p:cNvSpPr>
          <p:nvPr/>
        </p:nvSpPr>
        <p:spPr bwMode="auto">
          <a:xfrm>
            <a:off x="1748341" y="4078027"/>
            <a:ext cx="2154436" cy="17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pPr>
              <a:lnSpc>
                <a:spcPct val="200000"/>
              </a:lnSpc>
            </a:pPr>
            <a:r>
              <a:rPr lang="zh-CN" altLang="en-US" sz="1600" kern="0" dirty="0">
                <a:solidFill>
                  <a:srgbClr val="B09262"/>
                </a:solidFill>
                <a:latin typeface="隶书" panose="02010509060101010101" pitchFamily="49" charset="-122"/>
                <a:ea typeface="隶书" panose="02010509060101010101" pitchFamily="49" charset="-122"/>
                <a:sym typeface="WenYue GuDianMingChaoTi (Non-Commercial Use)" pitchFamily="50" charset="-122"/>
              </a:rPr>
              <a:t>请单击此处输入文本</a:t>
            </a:r>
            <a:r>
              <a:rPr lang="zh-CN" altLang="en-US" sz="1600" kern="0" dirty="0" smtClean="0">
                <a:solidFill>
                  <a:srgbClr val="B09262"/>
                </a:solidFill>
                <a:latin typeface="隶书" panose="02010509060101010101" pitchFamily="49" charset="-122"/>
                <a:ea typeface="隶书" panose="02010509060101010101" pitchFamily="49" charset="-122"/>
                <a:sym typeface="WenYue GuDianMingChaoTi (Non-Commercial Use)" pitchFamily="50" charset="-122"/>
              </a:rPr>
              <a:t>内容。</a:t>
            </a:r>
            <a:r>
              <a:rPr lang="zh-CN" altLang="en-US" sz="1600" kern="0" dirty="0">
                <a:solidFill>
                  <a:srgbClr val="B09262"/>
                </a:solidFill>
                <a:latin typeface="隶书" panose="02010509060101010101" pitchFamily="49" charset="-122"/>
                <a:ea typeface="隶书" panose="02010509060101010101" pitchFamily="49" charset="-122"/>
                <a:sym typeface="WenYue GuDianMingChaoTi (Non-Commercial Use)" pitchFamily="50" charset="-122"/>
              </a:rPr>
              <a:t>请单击此处输入文本内容。</a:t>
            </a:r>
            <a:endParaRPr lang="zh-CN" altLang="en-US" sz="1600" dirty="0">
              <a:solidFill>
                <a:srgbClr val="B09262"/>
              </a:solidFill>
              <a:latin typeface="隶书" panose="02010509060101010101" pitchFamily="49" charset="-122"/>
              <a:ea typeface="隶书" panose="02010509060101010101" pitchFamily="49" charset="-122"/>
              <a:sym typeface="WenYue GuDianMingChaoTi (Non-Commercial Use)" pitchFamily="50" charset="-122"/>
            </a:endParaRPr>
          </a:p>
          <a:p>
            <a:pPr>
              <a:lnSpc>
                <a:spcPct val="200000"/>
              </a:lnSpc>
            </a:pPr>
            <a:endParaRPr lang="zh-CN" altLang="en-US" sz="1600" dirty="0">
              <a:solidFill>
                <a:srgbClr val="B09262"/>
              </a:solidFill>
              <a:latin typeface="隶书" panose="02010509060101010101" pitchFamily="49" charset="-122"/>
              <a:ea typeface="隶书" panose="02010509060101010101" pitchFamily="49" charset="-122"/>
              <a:sym typeface="WenYue GuDianMingChaoTi (Non-Commercial Use)" pitchFamily="50" charset="-122"/>
            </a:endParaRPr>
          </a:p>
        </p:txBody>
      </p:sp>
      <p:sp>
        <p:nvSpPr>
          <p:cNvPr id="23" name="文本框 22"/>
          <p:cNvSpPr txBox="1">
            <a:spLocks noChangeArrowheads="1"/>
          </p:cNvSpPr>
          <p:nvPr/>
        </p:nvSpPr>
        <p:spPr bwMode="auto">
          <a:xfrm>
            <a:off x="4869743" y="4185224"/>
            <a:ext cx="2154436" cy="17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pPr>
              <a:lnSpc>
                <a:spcPct val="200000"/>
              </a:lnSpc>
            </a:pPr>
            <a:r>
              <a:rPr lang="zh-CN" altLang="en-US" sz="1600" kern="0" dirty="0">
                <a:solidFill>
                  <a:srgbClr val="B09262"/>
                </a:solidFill>
                <a:latin typeface="隶书" panose="02010509060101010101" pitchFamily="49" charset="-122"/>
                <a:ea typeface="隶书" panose="02010509060101010101" pitchFamily="49" charset="-122"/>
                <a:sym typeface="WenYue GuDianMingChaoTi (Non-Commercial Use)" pitchFamily="50" charset="-122"/>
              </a:rPr>
              <a:t>请单击此处输入文本</a:t>
            </a:r>
            <a:r>
              <a:rPr lang="zh-CN" altLang="en-US" sz="1600" kern="0" smtClean="0">
                <a:solidFill>
                  <a:srgbClr val="B09262"/>
                </a:solidFill>
                <a:latin typeface="隶书" panose="02010509060101010101" pitchFamily="49" charset="-122"/>
                <a:ea typeface="隶书" panose="02010509060101010101" pitchFamily="49" charset="-122"/>
                <a:sym typeface="WenYue GuDianMingChaoTi (Non-Commercial Use)" pitchFamily="50" charset="-122"/>
              </a:rPr>
              <a:t>内容。</a:t>
            </a:r>
            <a:r>
              <a:rPr lang="zh-CN" altLang="en-US" sz="1600" kern="0">
                <a:solidFill>
                  <a:srgbClr val="B09262"/>
                </a:solidFill>
                <a:latin typeface="隶书" panose="02010509060101010101" pitchFamily="49" charset="-122"/>
                <a:ea typeface="隶书" panose="02010509060101010101" pitchFamily="49" charset="-122"/>
                <a:sym typeface="WenYue GuDianMingChaoTi (Non-Commercial Use)" pitchFamily="50" charset="-122"/>
              </a:rPr>
              <a:t>请单击此处输入文本内容。</a:t>
            </a:r>
            <a:endParaRPr lang="zh-CN" altLang="en-US" sz="1600">
              <a:solidFill>
                <a:srgbClr val="B09262"/>
              </a:solidFill>
              <a:latin typeface="隶书" panose="02010509060101010101" pitchFamily="49" charset="-122"/>
              <a:ea typeface="隶书" panose="02010509060101010101" pitchFamily="49" charset="-122"/>
              <a:sym typeface="WenYue GuDianMingChaoTi (Non-Commercial Use)" pitchFamily="50" charset="-122"/>
            </a:endParaRPr>
          </a:p>
          <a:p>
            <a:pPr>
              <a:lnSpc>
                <a:spcPct val="200000"/>
              </a:lnSpc>
            </a:pPr>
            <a:endParaRPr lang="zh-CN" altLang="en-US" sz="1600" dirty="0">
              <a:solidFill>
                <a:srgbClr val="B09262"/>
              </a:solidFill>
              <a:latin typeface="隶书" panose="02010509060101010101" pitchFamily="49" charset="-122"/>
              <a:ea typeface="隶书" panose="02010509060101010101" pitchFamily="49" charset="-122"/>
              <a:sym typeface="WenYue GuDianMingChaoTi (Non-Commercial Use)" pitchFamily="50" charset="-122"/>
            </a:endParaRPr>
          </a:p>
        </p:txBody>
      </p:sp>
      <p:sp>
        <p:nvSpPr>
          <p:cNvPr id="24" name="文本框 23"/>
          <p:cNvSpPr txBox="1">
            <a:spLocks noChangeArrowheads="1"/>
          </p:cNvSpPr>
          <p:nvPr/>
        </p:nvSpPr>
        <p:spPr bwMode="auto">
          <a:xfrm>
            <a:off x="8085274" y="4182830"/>
            <a:ext cx="2154436" cy="17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pPr>
              <a:lnSpc>
                <a:spcPct val="200000"/>
              </a:lnSpc>
            </a:pPr>
            <a:r>
              <a:rPr lang="zh-CN" altLang="en-US" sz="1600" kern="0" dirty="0">
                <a:solidFill>
                  <a:srgbClr val="B09262"/>
                </a:solidFill>
                <a:latin typeface="隶书" panose="02010509060101010101" pitchFamily="49" charset="-122"/>
                <a:ea typeface="隶书" panose="02010509060101010101" pitchFamily="49" charset="-122"/>
                <a:sym typeface="WenYue GuDianMingChaoTi (Non-Commercial Use)" pitchFamily="50" charset="-122"/>
              </a:rPr>
              <a:t>请单击此处输入文本</a:t>
            </a:r>
            <a:r>
              <a:rPr lang="zh-CN" altLang="en-US" sz="1600" kern="0" dirty="0" smtClean="0">
                <a:solidFill>
                  <a:srgbClr val="B09262"/>
                </a:solidFill>
                <a:latin typeface="隶书" panose="02010509060101010101" pitchFamily="49" charset="-122"/>
                <a:ea typeface="隶书" panose="02010509060101010101" pitchFamily="49" charset="-122"/>
                <a:sym typeface="WenYue GuDianMingChaoTi (Non-Commercial Use)" pitchFamily="50" charset="-122"/>
              </a:rPr>
              <a:t>内容。</a:t>
            </a:r>
            <a:r>
              <a:rPr lang="zh-CN" altLang="en-US" sz="1600" kern="0" dirty="0">
                <a:solidFill>
                  <a:srgbClr val="B09262"/>
                </a:solidFill>
                <a:latin typeface="隶书" panose="02010509060101010101" pitchFamily="49" charset="-122"/>
                <a:ea typeface="隶书" panose="02010509060101010101" pitchFamily="49" charset="-122"/>
                <a:sym typeface="WenYue GuDianMingChaoTi (Non-Commercial Use)" pitchFamily="50" charset="-122"/>
              </a:rPr>
              <a:t>请单击此处输入文本内容。</a:t>
            </a:r>
            <a:endParaRPr lang="zh-CN" altLang="en-US" sz="1600" dirty="0">
              <a:solidFill>
                <a:srgbClr val="B09262"/>
              </a:solidFill>
              <a:latin typeface="隶书" panose="02010509060101010101" pitchFamily="49" charset="-122"/>
              <a:ea typeface="隶书" panose="02010509060101010101" pitchFamily="49" charset="-122"/>
              <a:sym typeface="WenYue GuDianMingChaoTi (Non-Commercial Use)" pitchFamily="50" charset="-122"/>
            </a:endParaRPr>
          </a:p>
          <a:p>
            <a:pPr>
              <a:lnSpc>
                <a:spcPct val="200000"/>
              </a:lnSpc>
            </a:pPr>
            <a:endParaRPr lang="zh-CN" altLang="en-US" sz="1600" dirty="0">
              <a:solidFill>
                <a:srgbClr val="B09262"/>
              </a:solidFill>
              <a:latin typeface="隶书" panose="02010509060101010101" pitchFamily="49" charset="-122"/>
              <a:ea typeface="隶书" panose="02010509060101010101" pitchFamily="49" charset="-122"/>
              <a:sym typeface="WenYue GuDianMingChaoTi (Non-Commercial Use)" pitchFamily="50" charset="-122"/>
            </a:endParaRPr>
          </a:p>
        </p:txBody>
      </p:sp>
      <p:sp>
        <p:nvSpPr>
          <p:cNvPr id="25" name="TextBox 28"/>
          <p:cNvSpPr txBox="1"/>
          <p:nvPr/>
        </p:nvSpPr>
        <p:spPr>
          <a:xfrm>
            <a:off x="5035652" y="600005"/>
            <a:ext cx="3874394" cy="461665"/>
          </a:xfrm>
          <a:prstGeom prst="rect">
            <a:avLst/>
          </a:prstGeom>
          <a:noFill/>
        </p:spPr>
        <p:txBody>
          <a:bodyPr wrap="square" rtlCol="0">
            <a:spAutoFit/>
          </a:bodyPr>
          <a:lstStyle/>
          <a:p>
            <a:r>
              <a:rPr lang="zh-CN" altLang="en-US" sz="2400" b="1" kern="0" dirty="0">
                <a:solidFill>
                  <a:srgbClr val="E96A4F"/>
                </a:solidFill>
                <a:latin typeface="隶书" panose="02010509060101010101" pitchFamily="49" charset="-122"/>
                <a:ea typeface="隶书" panose="02010509060101010101" pitchFamily="49" charset="-122"/>
              </a:rPr>
              <a:t>请输入您的标题</a:t>
            </a:r>
            <a:endParaRPr lang="zh-CN" altLang="en-US" sz="2400" b="1" kern="0" dirty="0">
              <a:solidFill>
                <a:srgbClr val="E96A4F"/>
              </a:solidFill>
              <a:latin typeface="隶书" panose="02010509060101010101" pitchFamily="49" charset="-122"/>
              <a:ea typeface="隶书" panose="02010509060101010101" pitchFamily="49" charset="-122"/>
            </a:endParaRPr>
          </a:p>
        </p:txBody>
      </p:sp>
      <p:sp>
        <p:nvSpPr>
          <p:cNvPr id="26" name="矩形 25"/>
          <p:cNvSpPr/>
          <p:nvPr/>
        </p:nvSpPr>
        <p:spPr>
          <a:xfrm>
            <a:off x="4749175" y="738775"/>
            <a:ext cx="241524" cy="230146"/>
          </a:xfrm>
          <a:prstGeom prst="rect">
            <a:avLst/>
          </a:prstGeom>
          <a:solidFill>
            <a:srgbClr val="EAD091"/>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30"/>
          <p:cNvSpPr txBox="1"/>
          <p:nvPr/>
        </p:nvSpPr>
        <p:spPr>
          <a:xfrm>
            <a:off x="5035652" y="997717"/>
            <a:ext cx="3402703" cy="307777"/>
          </a:xfrm>
          <a:prstGeom prst="rect">
            <a:avLst/>
          </a:prstGeom>
          <a:noFill/>
        </p:spPr>
        <p:txBody>
          <a:bodyPr wrap="square" rtlCol="0">
            <a:spAutoFit/>
          </a:bodyPr>
          <a:lstStyle/>
          <a:p>
            <a:r>
              <a:rPr lang="en-US" altLang="zh-CN" sz="1400" b="1" kern="0" dirty="0">
                <a:solidFill>
                  <a:srgbClr val="B09262"/>
                </a:solidFill>
                <a:latin typeface="Avenir LT 65 Medium" panose="02000603020000020003" pitchFamily="2" charset="0"/>
                <a:ea typeface="隶书" panose="02010509060101010101" pitchFamily="49" charset="-122"/>
              </a:rPr>
              <a:t>ADD YOUR TITLE HERE</a:t>
            </a:r>
            <a:endParaRPr lang="zh-CN" altLang="en-US" sz="1400" b="1" kern="0" dirty="0">
              <a:solidFill>
                <a:srgbClr val="B09262"/>
              </a:solidFill>
              <a:latin typeface="Avenir LT 65 Medium" panose="02000603020000020003" pitchFamily="2" charset="0"/>
              <a:ea typeface="隶书"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anim calcmode="lin" valueType="num">
                                      <p:cBhvr>
                                        <p:cTn id="8" dur="500" fill="hold"/>
                                        <p:tgtEl>
                                          <p:spTgt spid="22"/>
                                        </p:tgtEl>
                                        <p:attrNameLst>
                                          <p:attrName>ppt_x</p:attrName>
                                        </p:attrNameLst>
                                      </p:cBhvr>
                                      <p:tavLst>
                                        <p:tav tm="0">
                                          <p:val>
                                            <p:strVal val="#ppt_x"/>
                                          </p:val>
                                        </p:tav>
                                        <p:tav tm="100000">
                                          <p:val>
                                            <p:strVal val="#ppt_x"/>
                                          </p:val>
                                        </p:tav>
                                      </p:tavLst>
                                    </p:anim>
                                    <p:anim calcmode="lin" valueType="num">
                                      <p:cBhvr>
                                        <p:cTn id="9" dur="5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anim calcmode="lin" valueType="num">
                                      <p:cBhvr>
                                        <p:cTn id="14" dur="500" fill="hold"/>
                                        <p:tgtEl>
                                          <p:spTgt spid="23"/>
                                        </p:tgtEl>
                                        <p:attrNameLst>
                                          <p:attrName>ppt_x</p:attrName>
                                        </p:attrNameLst>
                                      </p:cBhvr>
                                      <p:tavLst>
                                        <p:tav tm="0">
                                          <p:val>
                                            <p:strVal val="#ppt_x"/>
                                          </p:val>
                                        </p:tav>
                                        <p:tav tm="100000">
                                          <p:val>
                                            <p:strVal val="#ppt_x"/>
                                          </p:val>
                                        </p:tav>
                                      </p:tavLst>
                                    </p:anim>
                                    <p:anim calcmode="lin" valueType="num">
                                      <p:cBhvr>
                                        <p:cTn id="15" dur="500" fill="hold"/>
                                        <p:tgtEl>
                                          <p:spTgt spid="2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anim calcmode="lin" valueType="num">
                                      <p:cBhvr>
                                        <p:cTn id="20" dur="500" fill="hold"/>
                                        <p:tgtEl>
                                          <p:spTgt spid="24"/>
                                        </p:tgtEl>
                                        <p:attrNameLst>
                                          <p:attrName>ppt_x</p:attrName>
                                        </p:attrNameLst>
                                      </p:cBhvr>
                                      <p:tavLst>
                                        <p:tav tm="0">
                                          <p:val>
                                            <p:strVal val="#ppt_x"/>
                                          </p:val>
                                        </p:tav>
                                        <p:tav tm="100000">
                                          <p:val>
                                            <p:strVal val="#ppt_x"/>
                                          </p:val>
                                        </p:tav>
                                      </p:tavLst>
                                    </p:anim>
                                    <p:anim calcmode="lin" valueType="num">
                                      <p:cBhvr>
                                        <p:cTn id="21" dur="5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14830" b="61015"/>
          <a:stretch>
            <a:fillRect/>
          </a:stretch>
        </p:blipFill>
        <p:spPr>
          <a:xfrm>
            <a:off x="3474594" y="0"/>
            <a:ext cx="8825894" cy="3994668"/>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r="59968" b="37662"/>
          <a:stretch>
            <a:fillRect/>
          </a:stretch>
        </p:blipFill>
        <p:spPr>
          <a:xfrm>
            <a:off x="3038" y="33957"/>
            <a:ext cx="2449064" cy="2145166"/>
          </a:xfrm>
          <a:prstGeom prst="rect">
            <a:avLst/>
          </a:prstGeom>
        </p:spPr>
      </p:pic>
      <p:sp>
        <p:nvSpPr>
          <p:cNvPr id="47" name="文本框 46"/>
          <p:cNvSpPr txBox="1"/>
          <p:nvPr/>
        </p:nvSpPr>
        <p:spPr>
          <a:xfrm>
            <a:off x="1051535" y="2443675"/>
            <a:ext cx="4570482" cy="3101985"/>
          </a:xfrm>
          <a:prstGeom prst="rect">
            <a:avLst/>
          </a:prstGeom>
          <a:noFill/>
        </p:spPr>
        <p:txBody>
          <a:bodyPr vert="eaVert" wrap="square" rtlCol="0">
            <a:spAutoFit/>
          </a:bodyPr>
          <a:lstStyle/>
          <a:p>
            <a:pPr>
              <a:lnSpc>
                <a:spcPct val="200000"/>
              </a:lnSpc>
            </a:pPr>
            <a:r>
              <a:rPr lang="zh-CN" altLang="en-US" sz="12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单击此处输入文本内容，单击此处输入文本内容，单击此处输入文本内容</a:t>
            </a:r>
            <a:r>
              <a:rPr lang="en-US" altLang="zh-CN" sz="1200" dirty="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2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单击此处输入文本内容，单击此处输入文本内容，单击此处输入文本内容</a:t>
            </a:r>
            <a:r>
              <a:rPr lang="en-US" altLang="zh-CN" sz="1200" dirty="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2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a:t>
            </a:r>
            <a:r>
              <a:rPr lang="en-US" altLang="zh-CN" sz="1200" dirty="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2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a:t>
            </a:r>
            <a:r>
              <a:rPr lang="en-US" altLang="zh-CN" sz="1200" dirty="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2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a:t>
            </a:r>
            <a:r>
              <a:rPr lang="en-US" altLang="zh-CN" sz="1200" dirty="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200" dirty="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a:t>
            </a:r>
            <a:r>
              <a:rPr lang="zh-CN" altLang="en-US" sz="1200" dirty="0" smtClean="0">
                <a:solidFill>
                  <a:srgbClr val="EEDBB0"/>
                </a:solidFill>
                <a:latin typeface="隶书" panose="02010509060101010101" pitchFamily="49" charset="-122"/>
                <a:ea typeface="隶书" panose="02010509060101010101" pitchFamily="49" charset="-122"/>
                <a:cs typeface="华文宋体" panose="02010600040101010101" charset="-122"/>
              </a:rPr>
              <a:t>内容，单击此处输入文本内容</a:t>
            </a:r>
            <a:r>
              <a:rPr lang="en-US" altLang="zh-CN" sz="1200" dirty="0" smtClean="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200" dirty="0" smtClean="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单击此处输入文本内容，单击此处输入文本内容</a:t>
            </a:r>
            <a:r>
              <a:rPr lang="en-US" altLang="zh-CN" sz="1200" dirty="0" smtClean="0">
                <a:solidFill>
                  <a:srgbClr val="EEDBB0"/>
                </a:solidFill>
                <a:latin typeface="隶书" panose="02010509060101010101" pitchFamily="49" charset="-122"/>
                <a:ea typeface="隶书" panose="02010509060101010101" pitchFamily="49" charset="-122"/>
                <a:cs typeface="华文宋体" panose="02010600040101010101" charset="-122"/>
              </a:rPr>
              <a:t>,</a:t>
            </a:r>
            <a:r>
              <a:rPr lang="zh-CN" altLang="en-US" sz="1200" dirty="0" smtClean="0">
                <a:solidFill>
                  <a:srgbClr val="EEDBB0"/>
                </a:solidFill>
                <a:latin typeface="隶书" panose="02010509060101010101" pitchFamily="49" charset="-122"/>
                <a:ea typeface="隶书" panose="02010509060101010101" pitchFamily="49" charset="-122"/>
                <a:cs typeface="华文宋体" panose="02010600040101010101" charset="-122"/>
              </a:rPr>
              <a:t>单击此处输入文本内容。</a:t>
            </a:r>
            <a:endParaRPr lang="zh-CN" altLang="en-US" sz="1200" dirty="0">
              <a:solidFill>
                <a:srgbClr val="EEDBB0"/>
              </a:solidFill>
              <a:latin typeface="隶书" panose="02010509060101010101" pitchFamily="49" charset="-122"/>
              <a:ea typeface="隶书" panose="02010509060101010101" pitchFamily="49" charset="-122"/>
              <a:cs typeface="华文宋体" panose="02010600040101010101" charset="-122"/>
            </a:endParaRPr>
          </a:p>
          <a:p>
            <a:pPr>
              <a:lnSpc>
                <a:spcPct val="200000"/>
              </a:lnSpc>
            </a:pPr>
            <a:endParaRPr lang="zh-CN" altLang="en-US" sz="1200" dirty="0">
              <a:latin typeface="隶书" panose="02010509060101010101" pitchFamily="49" charset="-122"/>
              <a:ea typeface="隶书" panose="02010509060101010101" pitchFamily="49" charset="-122"/>
              <a:cs typeface="华文宋体" panose="02010600040101010101" charset="-122"/>
            </a:endParaRPr>
          </a:p>
          <a:p>
            <a:pPr>
              <a:lnSpc>
                <a:spcPct val="200000"/>
              </a:lnSpc>
            </a:pPr>
            <a:endParaRPr lang="zh-CN" altLang="en-US" sz="1200" dirty="0">
              <a:latin typeface="隶书" panose="02010509060101010101" pitchFamily="49" charset="-122"/>
              <a:ea typeface="隶书" panose="02010509060101010101" pitchFamily="49" charset="-122"/>
              <a:cs typeface="华文宋体" panose="02010600040101010101" charset="-122"/>
            </a:endParaRPr>
          </a:p>
        </p:txBody>
      </p:sp>
      <p:pic>
        <p:nvPicPr>
          <p:cNvPr id="48" name="图片 4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2206" y="4391036"/>
            <a:ext cx="1120870" cy="115462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r="59968" b="37662"/>
          <a:stretch>
            <a:fillRect/>
          </a:stretch>
        </p:blipFill>
        <p:spPr>
          <a:xfrm>
            <a:off x="3038" y="33957"/>
            <a:ext cx="2449064" cy="2145166"/>
          </a:xfrm>
          <a:prstGeom prst="rect">
            <a:avLst/>
          </a:prstGeom>
        </p:spPr>
      </p:pic>
      <p:sp>
        <p:nvSpPr>
          <p:cNvPr id="39" name="TextBox 3"/>
          <p:cNvSpPr txBox="1"/>
          <p:nvPr/>
        </p:nvSpPr>
        <p:spPr>
          <a:xfrm>
            <a:off x="2169979" y="2149351"/>
            <a:ext cx="1477328" cy="1441989"/>
          </a:xfrm>
          <a:prstGeom prst="rect">
            <a:avLst/>
          </a:prstGeom>
          <a:noFill/>
        </p:spPr>
        <p:txBody>
          <a:bodyPr vert="eaVert" wrap="square" rtlCol="0">
            <a:spAutoFit/>
          </a:bodyPr>
          <a:lstStyle/>
          <a:p>
            <a:pPr>
              <a:lnSpc>
                <a:spcPct val="150000"/>
              </a:lnSpc>
            </a:pPr>
            <a:r>
              <a:rPr lang="zh-CN" altLang="en-US" sz="1400" dirty="0">
                <a:solidFill>
                  <a:srgbClr val="EEDBB0"/>
                </a:solidFill>
                <a:latin typeface="隶书" panose="02010509060101010101" pitchFamily="49" charset="-122"/>
                <a:ea typeface="隶书" panose="02010509060101010101" pitchFamily="49" charset="-122"/>
              </a:rPr>
              <a:t>点击添加文本信息点击添加文本信息点击添加文本</a:t>
            </a:r>
            <a:r>
              <a:rPr lang="zh-CN" altLang="en-US" sz="1400" dirty="0" smtClean="0">
                <a:solidFill>
                  <a:srgbClr val="EEDBB0"/>
                </a:solidFill>
                <a:latin typeface="隶书" panose="02010509060101010101" pitchFamily="49" charset="-122"/>
                <a:ea typeface="隶书" panose="02010509060101010101" pitchFamily="49" charset="-122"/>
              </a:rPr>
              <a:t>信息。</a:t>
            </a:r>
            <a:endParaRPr lang="zh-CN" altLang="en-US" sz="1400" dirty="0">
              <a:solidFill>
                <a:srgbClr val="EEDBB0"/>
              </a:solidFill>
              <a:latin typeface="隶书" panose="02010509060101010101" pitchFamily="49" charset="-122"/>
              <a:ea typeface="隶书" panose="02010509060101010101" pitchFamily="49" charset="-122"/>
            </a:endParaRPr>
          </a:p>
        </p:txBody>
      </p:sp>
      <p:sp>
        <p:nvSpPr>
          <p:cNvPr id="45" name="TextBox 3"/>
          <p:cNvSpPr txBox="1"/>
          <p:nvPr/>
        </p:nvSpPr>
        <p:spPr>
          <a:xfrm>
            <a:off x="2166025" y="4300881"/>
            <a:ext cx="1477328" cy="1441989"/>
          </a:xfrm>
          <a:prstGeom prst="rect">
            <a:avLst/>
          </a:prstGeom>
          <a:noFill/>
        </p:spPr>
        <p:txBody>
          <a:bodyPr vert="eaVert" wrap="square" rtlCol="0">
            <a:spAutoFit/>
          </a:bodyPr>
          <a:lstStyle/>
          <a:p>
            <a:pPr>
              <a:lnSpc>
                <a:spcPct val="150000"/>
              </a:lnSpc>
            </a:pPr>
            <a:r>
              <a:rPr lang="zh-CN" altLang="en-US" sz="1400" dirty="0">
                <a:solidFill>
                  <a:srgbClr val="EEDBB0"/>
                </a:solidFill>
                <a:latin typeface="隶书" panose="02010509060101010101" pitchFamily="49" charset="-122"/>
                <a:ea typeface="隶书" panose="02010509060101010101" pitchFamily="49" charset="-122"/>
              </a:rPr>
              <a:t>点击添加文本信息点击添加文本信息点击添加</a:t>
            </a:r>
            <a:r>
              <a:rPr lang="zh-CN" altLang="en-US" sz="1400">
                <a:solidFill>
                  <a:srgbClr val="EEDBB0"/>
                </a:solidFill>
                <a:latin typeface="隶书" panose="02010509060101010101" pitchFamily="49" charset="-122"/>
                <a:ea typeface="隶书" panose="02010509060101010101" pitchFamily="49" charset="-122"/>
              </a:rPr>
              <a:t>文本</a:t>
            </a:r>
            <a:r>
              <a:rPr lang="zh-CN" altLang="en-US" sz="1400" smtClean="0">
                <a:solidFill>
                  <a:srgbClr val="EEDBB0"/>
                </a:solidFill>
                <a:latin typeface="隶书" panose="02010509060101010101" pitchFamily="49" charset="-122"/>
                <a:ea typeface="隶书" panose="02010509060101010101" pitchFamily="49" charset="-122"/>
              </a:rPr>
              <a:t>信息。</a:t>
            </a:r>
            <a:endParaRPr lang="zh-CN" altLang="en-US" sz="1400" dirty="0">
              <a:solidFill>
                <a:srgbClr val="EEDBB0"/>
              </a:solidFill>
              <a:latin typeface="隶书" panose="02010509060101010101" pitchFamily="49" charset="-122"/>
              <a:ea typeface="隶书" panose="02010509060101010101" pitchFamily="49" charset="-122"/>
            </a:endParaRPr>
          </a:p>
        </p:txBody>
      </p:sp>
      <p:sp>
        <p:nvSpPr>
          <p:cNvPr id="10" name="TextBox 3"/>
          <p:cNvSpPr txBox="1"/>
          <p:nvPr/>
        </p:nvSpPr>
        <p:spPr>
          <a:xfrm>
            <a:off x="8089682" y="2149351"/>
            <a:ext cx="1477328" cy="1441989"/>
          </a:xfrm>
          <a:prstGeom prst="rect">
            <a:avLst/>
          </a:prstGeom>
          <a:noFill/>
        </p:spPr>
        <p:txBody>
          <a:bodyPr vert="eaVert" wrap="square" rtlCol="0">
            <a:spAutoFit/>
          </a:bodyPr>
          <a:lstStyle/>
          <a:p>
            <a:pPr>
              <a:lnSpc>
                <a:spcPct val="150000"/>
              </a:lnSpc>
            </a:pPr>
            <a:r>
              <a:rPr lang="zh-CN" altLang="en-US" sz="1400" dirty="0">
                <a:solidFill>
                  <a:srgbClr val="EEDBB0"/>
                </a:solidFill>
                <a:latin typeface="隶书" panose="02010509060101010101" pitchFamily="49" charset="-122"/>
                <a:ea typeface="隶书" panose="02010509060101010101" pitchFamily="49" charset="-122"/>
              </a:rPr>
              <a:t>点击添加文本信息点击添加文本信息点击添加</a:t>
            </a:r>
            <a:r>
              <a:rPr lang="zh-CN" altLang="en-US" sz="1400">
                <a:solidFill>
                  <a:srgbClr val="EEDBB0"/>
                </a:solidFill>
                <a:latin typeface="隶书" panose="02010509060101010101" pitchFamily="49" charset="-122"/>
                <a:ea typeface="隶书" panose="02010509060101010101" pitchFamily="49" charset="-122"/>
              </a:rPr>
              <a:t>文本</a:t>
            </a:r>
            <a:r>
              <a:rPr lang="zh-CN" altLang="en-US" sz="1400" smtClean="0">
                <a:solidFill>
                  <a:srgbClr val="EEDBB0"/>
                </a:solidFill>
                <a:latin typeface="隶书" panose="02010509060101010101" pitchFamily="49" charset="-122"/>
                <a:ea typeface="隶书" panose="02010509060101010101" pitchFamily="49" charset="-122"/>
              </a:rPr>
              <a:t>信息。</a:t>
            </a:r>
            <a:endParaRPr lang="zh-CN" altLang="en-US" sz="1400" dirty="0">
              <a:solidFill>
                <a:srgbClr val="EEDBB0"/>
              </a:solidFill>
              <a:latin typeface="隶书" panose="02010509060101010101" pitchFamily="49" charset="-122"/>
              <a:ea typeface="隶书" panose="02010509060101010101" pitchFamily="49" charset="-122"/>
            </a:endParaRPr>
          </a:p>
        </p:txBody>
      </p:sp>
      <p:sp>
        <p:nvSpPr>
          <p:cNvPr id="11" name="TextBox 3"/>
          <p:cNvSpPr txBox="1"/>
          <p:nvPr/>
        </p:nvSpPr>
        <p:spPr>
          <a:xfrm>
            <a:off x="8085728" y="4300881"/>
            <a:ext cx="1477328" cy="1441989"/>
          </a:xfrm>
          <a:prstGeom prst="rect">
            <a:avLst/>
          </a:prstGeom>
          <a:noFill/>
        </p:spPr>
        <p:txBody>
          <a:bodyPr vert="eaVert" wrap="square" rtlCol="0">
            <a:spAutoFit/>
          </a:bodyPr>
          <a:lstStyle/>
          <a:p>
            <a:pPr>
              <a:lnSpc>
                <a:spcPct val="150000"/>
              </a:lnSpc>
            </a:pPr>
            <a:r>
              <a:rPr lang="zh-CN" altLang="en-US" sz="1400" dirty="0">
                <a:solidFill>
                  <a:srgbClr val="EEDBB0"/>
                </a:solidFill>
                <a:latin typeface="隶书" panose="02010509060101010101" pitchFamily="49" charset="-122"/>
                <a:ea typeface="隶书" panose="02010509060101010101" pitchFamily="49" charset="-122"/>
              </a:rPr>
              <a:t>点击添加文本信息点击添加文本信息点击添加</a:t>
            </a:r>
            <a:r>
              <a:rPr lang="zh-CN" altLang="en-US" sz="1400">
                <a:solidFill>
                  <a:srgbClr val="EEDBB0"/>
                </a:solidFill>
                <a:latin typeface="隶书" panose="02010509060101010101" pitchFamily="49" charset="-122"/>
                <a:ea typeface="隶书" panose="02010509060101010101" pitchFamily="49" charset="-122"/>
              </a:rPr>
              <a:t>文本</a:t>
            </a:r>
            <a:r>
              <a:rPr lang="zh-CN" altLang="en-US" sz="1400" smtClean="0">
                <a:solidFill>
                  <a:srgbClr val="EEDBB0"/>
                </a:solidFill>
                <a:latin typeface="隶书" panose="02010509060101010101" pitchFamily="49" charset="-122"/>
                <a:ea typeface="隶书" panose="02010509060101010101" pitchFamily="49" charset="-122"/>
              </a:rPr>
              <a:t>信息。</a:t>
            </a:r>
            <a:endParaRPr lang="zh-CN" altLang="en-US" sz="1400" dirty="0">
              <a:solidFill>
                <a:srgbClr val="EEDBB0"/>
              </a:solidFill>
              <a:latin typeface="隶书" panose="02010509060101010101" pitchFamily="49" charset="-122"/>
              <a:ea typeface="隶书" panose="02010509060101010101" pitchFamily="49" charset="-122"/>
            </a:endParaRPr>
          </a:p>
        </p:txBody>
      </p:sp>
      <p:sp>
        <p:nvSpPr>
          <p:cNvPr id="3" name="菱形 2"/>
          <p:cNvSpPr/>
          <p:nvPr/>
        </p:nvSpPr>
        <p:spPr>
          <a:xfrm>
            <a:off x="3952429" y="2056602"/>
            <a:ext cx="3817256" cy="3817256"/>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34657" t="13798" r="32391" b="53249"/>
          <a:stretch>
            <a:fillRect/>
          </a:stretch>
        </p:blipFill>
        <p:spPr>
          <a:xfrm>
            <a:off x="4187848" y="2179123"/>
            <a:ext cx="3346418" cy="3346418"/>
          </a:xfrm>
          <a:prstGeom prst="ellipse">
            <a:avLst/>
          </a:prstGeom>
        </p:spPr>
      </p:pic>
      <p:sp>
        <p:nvSpPr>
          <p:cNvPr id="12" name="TextBox 28"/>
          <p:cNvSpPr txBox="1"/>
          <p:nvPr/>
        </p:nvSpPr>
        <p:spPr>
          <a:xfrm>
            <a:off x="5035652" y="600005"/>
            <a:ext cx="3874394" cy="461665"/>
          </a:xfrm>
          <a:prstGeom prst="rect">
            <a:avLst/>
          </a:prstGeom>
          <a:noFill/>
        </p:spPr>
        <p:txBody>
          <a:bodyPr wrap="square" rtlCol="0">
            <a:spAutoFit/>
          </a:bodyPr>
          <a:lstStyle/>
          <a:p>
            <a:r>
              <a:rPr lang="zh-CN" altLang="en-US" sz="2400" b="1" kern="0" dirty="0">
                <a:solidFill>
                  <a:srgbClr val="E96A4F"/>
                </a:solidFill>
                <a:latin typeface="隶书" panose="02010509060101010101" pitchFamily="49" charset="-122"/>
                <a:ea typeface="隶书" panose="02010509060101010101" pitchFamily="49" charset="-122"/>
              </a:rPr>
              <a:t>请输入您的标题</a:t>
            </a:r>
            <a:endParaRPr lang="zh-CN" altLang="en-US" sz="2400" b="1" kern="0" dirty="0">
              <a:solidFill>
                <a:srgbClr val="E96A4F"/>
              </a:solidFill>
              <a:latin typeface="隶书" panose="02010509060101010101" pitchFamily="49" charset="-122"/>
              <a:ea typeface="隶书" panose="02010509060101010101" pitchFamily="49" charset="-122"/>
            </a:endParaRPr>
          </a:p>
        </p:txBody>
      </p:sp>
      <p:sp>
        <p:nvSpPr>
          <p:cNvPr id="13" name="矩形 12"/>
          <p:cNvSpPr/>
          <p:nvPr/>
        </p:nvSpPr>
        <p:spPr>
          <a:xfrm>
            <a:off x="4749175" y="738775"/>
            <a:ext cx="241524" cy="230146"/>
          </a:xfrm>
          <a:prstGeom prst="rect">
            <a:avLst/>
          </a:prstGeom>
          <a:solidFill>
            <a:srgbClr val="EAD091"/>
          </a:solidFill>
          <a:ln>
            <a:solidFill>
              <a:srgbClr val="2C3F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30"/>
          <p:cNvSpPr txBox="1"/>
          <p:nvPr/>
        </p:nvSpPr>
        <p:spPr>
          <a:xfrm>
            <a:off x="5035652" y="997717"/>
            <a:ext cx="3402703" cy="307777"/>
          </a:xfrm>
          <a:prstGeom prst="rect">
            <a:avLst/>
          </a:prstGeom>
          <a:noFill/>
        </p:spPr>
        <p:txBody>
          <a:bodyPr wrap="square" rtlCol="0">
            <a:spAutoFit/>
          </a:bodyPr>
          <a:lstStyle/>
          <a:p>
            <a:r>
              <a:rPr lang="en-US" altLang="zh-CN" sz="1400" b="1" kern="0" dirty="0">
                <a:solidFill>
                  <a:srgbClr val="B09262"/>
                </a:solidFill>
                <a:latin typeface="Avenir LT 65 Medium" panose="02000603020000020003" pitchFamily="2" charset="0"/>
                <a:ea typeface="隶书" panose="02010509060101010101" pitchFamily="49" charset="-122"/>
              </a:rPr>
              <a:t>ADD YOUR TITLE HERE</a:t>
            </a:r>
            <a:endParaRPr lang="zh-CN" altLang="en-US" sz="1400" b="1" kern="0" dirty="0">
              <a:solidFill>
                <a:srgbClr val="B09262"/>
              </a:solidFill>
              <a:latin typeface="Avenir LT 65 Medium" panose="02000603020000020003" pitchFamily="2" charset="0"/>
              <a:ea typeface="隶书"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heel(1)">
                                      <p:cBhvr>
                                        <p:cTn id="7" dur="2000"/>
                                        <p:tgtEl>
                                          <p:spTgt spid="39"/>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heel(1)">
                                      <p:cBhvr>
                                        <p:cTn id="10" dur="2000"/>
                                        <p:tgtEl>
                                          <p:spTgt spid="10"/>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heel(1)">
                                      <p:cBhvr>
                                        <p:cTn id="13" dur="2000"/>
                                        <p:tgtEl>
                                          <p:spTgt spid="11"/>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wheel(1)">
                                      <p:cBhvr>
                                        <p:cTn id="16" dur="2000"/>
                                        <p:tgtEl>
                                          <p:spTgt spid="45"/>
                                        </p:tgtEl>
                                      </p:cBhvr>
                                    </p:animEffect>
                                  </p:childTnLst>
                                </p:cTn>
                              </p:par>
                              <p:par>
                                <p:cTn id="17" presetID="21" presetClass="entr" presetSubtype="1"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5" grpId="0"/>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r="59968" b="37662"/>
          <a:stretch>
            <a:fillRect/>
          </a:stretch>
        </p:blipFill>
        <p:spPr>
          <a:xfrm>
            <a:off x="0" y="0"/>
            <a:ext cx="4880758" cy="4275117"/>
          </a:xfrm>
          <a:prstGeom prst="rect">
            <a:avLst/>
          </a:prstGeom>
        </p:spPr>
      </p:pic>
      <p:pic>
        <p:nvPicPr>
          <p:cNvPr id="13" name="图片 12"/>
          <p:cNvPicPr>
            <a:picLocks noChangeAspect="1"/>
          </p:cNvPicPr>
          <p:nvPr/>
        </p:nvPicPr>
        <p:blipFill rotWithShape="1">
          <a:blip r:embed="rId2">
            <a:extLst>
              <a:ext uri="{28A0092B-C50C-407E-A947-70E740481C1C}">
                <a14:useLocalDpi xmlns:a14="http://schemas.microsoft.com/office/drawing/2010/main" val="0"/>
              </a:ext>
            </a:extLst>
          </a:blip>
          <a:srcRect r="50000"/>
          <a:stretch>
            <a:fillRect/>
          </a:stretch>
        </p:blipFill>
        <p:spPr>
          <a:xfrm>
            <a:off x="8672924" y="-72198"/>
            <a:ext cx="3519076" cy="6873196"/>
          </a:xfrm>
          <a:prstGeom prst="rect">
            <a:avLst/>
          </a:prstGeom>
        </p:spPr>
      </p:pic>
      <p:sp>
        <p:nvSpPr>
          <p:cNvPr id="2" name="文本框 1"/>
          <p:cNvSpPr txBox="1"/>
          <p:nvPr/>
        </p:nvSpPr>
        <p:spPr>
          <a:xfrm>
            <a:off x="5676410" y="1298834"/>
            <a:ext cx="1313180" cy="4819577"/>
          </a:xfrm>
          <a:prstGeom prst="rect">
            <a:avLst/>
          </a:prstGeom>
          <a:noFill/>
        </p:spPr>
        <p:txBody>
          <a:bodyPr vert="eaVert" wrap="square" rtlCol="0">
            <a:spAutoFit/>
          </a:bodyPr>
          <a:lstStyle/>
          <a:p>
            <a:r>
              <a:rPr lang="zh-CN" altLang="en-US" sz="11000" baseline="-25000" dirty="0" smtClean="0">
                <a:solidFill>
                  <a:srgbClr val="D3CDB7"/>
                </a:solidFill>
                <a:latin typeface="隶书" panose="02010509060101010101" pitchFamily="49" charset="-122"/>
                <a:ea typeface="隶书" panose="02010509060101010101" pitchFamily="49" charset="-122"/>
                <a:cs typeface="Baoli SC" charset="-122"/>
              </a:rPr>
              <a:t>谢谢观赏</a:t>
            </a:r>
            <a:endParaRPr kumimoji="1" lang="zh-CN" altLang="en-US" sz="11000" baseline="-25000" dirty="0">
              <a:latin typeface="隶书" panose="02010509060101010101" pitchFamily="49" charset="-122"/>
              <a:ea typeface="隶书" panose="02010509060101010101" pitchFamily="49" charset="-122"/>
              <a:cs typeface="Baoli SC"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2000">
        <p:wipe/>
      </p:transition>
    </mc:Choice>
    <mc:Fallback>
      <p:transition spd="slow" advClick="0" advTm="200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2984</Words>
  <Application>WPS 演示</Application>
  <PresentationFormat>宽屏</PresentationFormat>
  <Paragraphs>239</Paragraphs>
  <Slides>24</Slides>
  <Notes>25</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24</vt:i4>
      </vt:variant>
    </vt:vector>
  </HeadingPairs>
  <TitlesOfParts>
    <vt:vector size="46" baseType="lpstr">
      <vt:lpstr>Arial</vt:lpstr>
      <vt:lpstr>宋体</vt:lpstr>
      <vt:lpstr>Wingdings</vt:lpstr>
      <vt:lpstr>Arial</vt:lpstr>
      <vt:lpstr>华文隶书</vt:lpstr>
      <vt:lpstr>Baoli SC</vt:lpstr>
      <vt:lpstr>Book Antiqua</vt:lpstr>
      <vt:lpstr>隶书</vt:lpstr>
      <vt:lpstr>Avenir LT 65 Medium</vt:lpstr>
      <vt:lpstr>微软雅黑</vt:lpstr>
      <vt:lpstr>WenYue GuDianMingChaoTi (Non-Commercial Use)</vt:lpstr>
      <vt:lpstr>Calibri</vt:lpstr>
      <vt:lpstr>华文新魏</vt:lpstr>
      <vt:lpstr>Arial Unicode MS</vt:lpstr>
      <vt:lpstr>等线 Light</vt:lpstr>
      <vt:lpstr>等线</vt:lpstr>
      <vt:lpstr>华文宋体</vt:lpstr>
      <vt:lpstr>微软雅黑 Light</vt:lpstr>
      <vt:lpstr>FZLanTingHei-R-GBK</vt:lpstr>
      <vt:lpstr>FZLanTingKanHei-R-GBK</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杨琪雯</dc:creator>
  <cp:lastModifiedBy>我叫MT</cp:lastModifiedBy>
  <cp:revision>32</cp:revision>
  <dcterms:created xsi:type="dcterms:W3CDTF">2018-08-09T01:02:00Z</dcterms:created>
  <dcterms:modified xsi:type="dcterms:W3CDTF">2018-08-14T10:17:10Z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