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3334" r:id="rId2"/>
    <p:sldId id="3335" r:id="rId3"/>
    <p:sldId id="3336" r:id="rId4"/>
    <p:sldId id="3351" r:id="rId5"/>
    <p:sldId id="3337" r:id="rId6"/>
    <p:sldId id="3340" r:id="rId7"/>
    <p:sldId id="3342" r:id="rId8"/>
    <p:sldId id="3348" r:id="rId9"/>
    <p:sldId id="3352" r:id="rId10"/>
    <p:sldId id="3338" r:id="rId11"/>
    <p:sldId id="3339" r:id="rId12"/>
    <p:sldId id="3347" r:id="rId13"/>
    <p:sldId id="3349" r:id="rId14"/>
    <p:sldId id="3353" r:id="rId15"/>
    <p:sldId id="3341" r:id="rId16"/>
    <p:sldId id="3343" r:id="rId17"/>
    <p:sldId id="3345" r:id="rId18"/>
    <p:sldId id="3350" r:id="rId19"/>
    <p:sldId id="3354" r:id="rId20"/>
    <p:sldId id="3344" r:id="rId21"/>
    <p:sldId id="3346" r:id="rId22"/>
    <p:sldId id="3355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2744"/>
    <a:srgbClr val="0673AE"/>
    <a:srgbClr val="FE5817"/>
    <a:srgbClr val="5ED1E5"/>
    <a:srgbClr val="FFC000"/>
    <a:srgbClr val="F2F2F2"/>
    <a:srgbClr val="C00000"/>
    <a:srgbClr val="F59817"/>
    <a:srgbClr val="33AE7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7" autoAdjust="0"/>
    <p:restoredTop sz="95317" autoAdjust="0"/>
  </p:normalViewPr>
  <p:slideViewPr>
    <p:cSldViewPr>
      <p:cViewPr varScale="1">
        <p:scale>
          <a:sx n="83" d="100"/>
          <a:sy n="83" d="100"/>
        </p:scale>
        <p:origin x="61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2019/5/30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2019/5/30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026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045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949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236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647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918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982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016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283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218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953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119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5502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939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691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2069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0081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535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9962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286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437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893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2019/5/30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9108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094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7" r:id="rId2"/>
    <p:sldLayoutId id="2147483708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03820" y="845446"/>
            <a:ext cx="1995676" cy="1192048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93252" y="845446"/>
            <a:ext cx="1997909" cy="1192048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493252" y="2189290"/>
            <a:ext cx="1997909" cy="1194281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663047" y="2189290"/>
            <a:ext cx="4951240" cy="1194281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493252" y="3533134"/>
            <a:ext cx="1997909" cy="1198745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663047" y="838749"/>
            <a:ext cx="1997909" cy="1198745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031237" y="-20687"/>
            <a:ext cx="924172" cy="660761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-4691" y="2189290"/>
            <a:ext cx="2404187" cy="209836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3031237" y="4943946"/>
            <a:ext cx="924172" cy="392885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663046" y="3529165"/>
            <a:ext cx="439764" cy="346007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5421263" y="4006206"/>
            <a:ext cx="59227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SUMMARIZES POWERPOINT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5421263" y="4326485"/>
            <a:ext cx="650330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b="1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咖啡产品调研报告</a:t>
            </a:r>
            <a:r>
              <a:rPr lang="en-US" altLang="zh-CN" sz="4000" b="1" dirty="0" err="1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ppt</a:t>
            </a:r>
            <a:r>
              <a:rPr lang="zh-CN" altLang="en-US" sz="4000" b="1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模板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493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150"/>
                            </p:stCondLst>
                            <p:childTnLst>
                              <p:par>
                                <p:cTn id="10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650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750"/>
                            </p:stCondLst>
                            <p:childTnLst>
                              <p:par>
                                <p:cTn id="1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/>
      <p:bldP spid="19" grpId="1"/>
      <p:bldP spid="20" grpId="0"/>
      <p:bldP spid="2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917207" cy="72393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MH_Others_1"/>
          <p:cNvSpPr txBox="1"/>
          <p:nvPr>
            <p:custDataLst>
              <p:tags r:id="rId2"/>
            </p:custDataLst>
          </p:nvPr>
        </p:nvSpPr>
        <p:spPr>
          <a:xfrm>
            <a:off x="1243487" y="1113625"/>
            <a:ext cx="243023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 txBox="1"/>
          <p:nvPr>
            <p:custDataLst>
              <p:tags r:id="rId3"/>
            </p:custDataLst>
          </p:nvPr>
        </p:nvSpPr>
        <p:spPr>
          <a:xfrm>
            <a:off x="1255761" y="2129286"/>
            <a:ext cx="2405684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109928" y="2268366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7109928" y="3275268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109928" y="4282170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7109928" y="5289072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8068419" y="2274423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9"/>
            </p:custDataLst>
          </p:nvPr>
        </p:nvSpPr>
        <p:spPr>
          <a:xfrm>
            <a:off x="8068419" y="3281325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10"/>
            </p:custDataLst>
          </p:nvPr>
        </p:nvSpPr>
        <p:spPr>
          <a:xfrm>
            <a:off x="8068419" y="4288227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1"/>
            </p:custDataLst>
          </p:nvPr>
        </p:nvSpPr>
        <p:spPr>
          <a:xfrm>
            <a:off x="8068419" y="5295129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7260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7" grpId="0"/>
      <p:bldP spid="42" grpId="0" animBg="1"/>
      <p:bldP spid="14" grpId="0" animBg="1"/>
      <p:bldP spid="16" grpId="0" animBg="1"/>
      <p:bldP spid="10" grpId="0" animBg="1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9487657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461198" y="2634849"/>
            <a:ext cx="2948549" cy="2541855"/>
          </a:xfrm>
          <a:prstGeom prst="hexagon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800797" y="2634849"/>
            <a:ext cx="2948549" cy="2541855"/>
          </a:xfrm>
          <a:prstGeom prst="hexagon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136573" y="2634849"/>
            <a:ext cx="2948549" cy="2541855"/>
          </a:xfrm>
          <a:prstGeom prst="hexagon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8472350" y="2634849"/>
            <a:ext cx="2948549" cy="2541855"/>
          </a:xfrm>
          <a:prstGeom prst="hexagon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1545689" y="5875873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13"/>
          <p:cNvSpPr txBox="1">
            <a:spLocks noChangeArrowheads="1"/>
          </p:cNvSpPr>
          <p:nvPr/>
        </p:nvSpPr>
        <p:spPr bwMode="auto">
          <a:xfrm>
            <a:off x="2012143" y="5593914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2" name="文本框 66"/>
          <p:cNvSpPr txBox="1">
            <a:spLocks noChangeArrowheads="1"/>
          </p:cNvSpPr>
          <p:nvPr/>
        </p:nvSpPr>
        <p:spPr bwMode="auto">
          <a:xfrm>
            <a:off x="3885288" y="1712928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4351742" y="1430969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文本框 66"/>
          <p:cNvSpPr txBox="1">
            <a:spLocks noChangeArrowheads="1"/>
          </p:cNvSpPr>
          <p:nvPr/>
        </p:nvSpPr>
        <p:spPr bwMode="auto">
          <a:xfrm>
            <a:off x="6221063" y="5875873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3"/>
          <p:cNvSpPr txBox="1">
            <a:spLocks noChangeArrowheads="1"/>
          </p:cNvSpPr>
          <p:nvPr/>
        </p:nvSpPr>
        <p:spPr bwMode="auto">
          <a:xfrm>
            <a:off x="6687518" y="5593914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文本框 66"/>
          <p:cNvSpPr txBox="1">
            <a:spLocks noChangeArrowheads="1"/>
          </p:cNvSpPr>
          <p:nvPr/>
        </p:nvSpPr>
        <p:spPr bwMode="auto">
          <a:xfrm>
            <a:off x="8556840" y="1712928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9023295" y="1430969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91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43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4694215" y="2259670"/>
            <a:ext cx="3462814" cy="3375906"/>
            <a:chOff x="0" y="0"/>
            <a:chExt cx="7716441" cy="7523163"/>
          </a:xfrm>
        </p:grpSpPr>
        <p:sp>
          <p:nvSpPr>
            <p:cNvPr id="30726" name="AutoShape 6"/>
            <p:cNvSpPr>
              <a:spLocks/>
            </p:cNvSpPr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7" name="AutoShape 7"/>
            <p:cNvSpPr>
              <a:spLocks/>
            </p:cNvSpPr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AutoShape 8"/>
            <p:cNvSpPr>
              <a:spLocks/>
            </p:cNvSpPr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9" name="AutoShape 9"/>
            <p:cNvSpPr>
              <a:spLocks/>
            </p:cNvSpPr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0" name="AutoShape 10"/>
            <p:cNvSpPr>
              <a:spLocks/>
            </p:cNvSpPr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1" name="AutoShape 11"/>
            <p:cNvSpPr>
              <a:spLocks/>
            </p:cNvSpPr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2" name="AutoShape 12"/>
            <p:cNvSpPr>
              <a:spLocks/>
            </p:cNvSpPr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749" name="AutoShape 29"/>
          <p:cNvSpPr>
            <a:spLocks/>
          </p:cNvSpPr>
          <p:nvPr/>
        </p:nvSpPr>
        <p:spPr bwMode="auto">
          <a:xfrm>
            <a:off x="7265739" y="4818638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AutoShape 30"/>
          <p:cNvSpPr>
            <a:spLocks/>
          </p:cNvSpPr>
          <p:nvPr/>
        </p:nvSpPr>
        <p:spPr bwMode="auto">
          <a:xfrm>
            <a:off x="5633368" y="2651128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AutoShape 31"/>
          <p:cNvSpPr>
            <a:spLocks/>
          </p:cNvSpPr>
          <p:nvPr/>
        </p:nvSpPr>
        <p:spPr bwMode="auto">
          <a:xfrm>
            <a:off x="6936602" y="2650845"/>
            <a:ext cx="330659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AutoShape 32"/>
          <p:cNvSpPr>
            <a:spLocks/>
          </p:cNvSpPr>
          <p:nvPr/>
        </p:nvSpPr>
        <p:spPr bwMode="auto">
          <a:xfrm>
            <a:off x="5256543" y="4746646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AutoShape 33"/>
          <p:cNvSpPr>
            <a:spLocks/>
          </p:cNvSpPr>
          <p:nvPr/>
        </p:nvSpPr>
        <p:spPr bwMode="auto">
          <a:xfrm>
            <a:off x="6208391" y="5263982"/>
            <a:ext cx="476317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AutoShape 34"/>
          <p:cNvSpPr>
            <a:spLocks/>
          </p:cNvSpPr>
          <p:nvPr/>
        </p:nvSpPr>
        <p:spPr bwMode="auto">
          <a:xfrm>
            <a:off x="7560403" y="3531997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AutoShape 35"/>
          <p:cNvSpPr>
            <a:spLocks/>
          </p:cNvSpPr>
          <p:nvPr/>
        </p:nvSpPr>
        <p:spPr bwMode="auto">
          <a:xfrm>
            <a:off x="4906630" y="3511906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AutoShape 36"/>
          <p:cNvSpPr>
            <a:spLocks/>
          </p:cNvSpPr>
          <p:nvPr/>
        </p:nvSpPr>
        <p:spPr bwMode="auto">
          <a:xfrm>
            <a:off x="2251238" y="2702418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AutoShape 37"/>
          <p:cNvSpPr>
            <a:spLocks/>
          </p:cNvSpPr>
          <p:nvPr/>
        </p:nvSpPr>
        <p:spPr bwMode="auto">
          <a:xfrm>
            <a:off x="2700733" y="2402732"/>
            <a:ext cx="1391198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AutoShape 38"/>
          <p:cNvSpPr>
            <a:spLocks/>
          </p:cNvSpPr>
          <p:nvPr/>
        </p:nvSpPr>
        <p:spPr bwMode="auto">
          <a:xfrm>
            <a:off x="4202429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59" name="AutoShape 39"/>
          <p:cNvSpPr>
            <a:spLocks/>
          </p:cNvSpPr>
          <p:nvPr/>
        </p:nvSpPr>
        <p:spPr bwMode="auto">
          <a:xfrm>
            <a:off x="8773510" y="2702418"/>
            <a:ext cx="1789519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0" name="AutoShape 40"/>
          <p:cNvSpPr>
            <a:spLocks/>
          </p:cNvSpPr>
          <p:nvPr/>
        </p:nvSpPr>
        <p:spPr bwMode="auto">
          <a:xfrm>
            <a:off x="8766814" y="2402732"/>
            <a:ext cx="1429865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1" name="AutoShape 41"/>
          <p:cNvSpPr>
            <a:spLocks/>
          </p:cNvSpPr>
          <p:nvPr/>
        </p:nvSpPr>
        <p:spPr bwMode="auto">
          <a:xfrm>
            <a:off x="8480521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2" name="AutoShape 42"/>
          <p:cNvSpPr>
            <a:spLocks/>
          </p:cNvSpPr>
          <p:nvPr/>
        </p:nvSpPr>
        <p:spPr bwMode="auto">
          <a:xfrm>
            <a:off x="2252912" y="3943856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3" name="AutoShape 43"/>
          <p:cNvSpPr>
            <a:spLocks/>
          </p:cNvSpPr>
          <p:nvPr/>
        </p:nvSpPr>
        <p:spPr bwMode="auto">
          <a:xfrm>
            <a:off x="2704577" y="3644170"/>
            <a:ext cx="1394049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4" name="AutoShape 44"/>
          <p:cNvSpPr>
            <a:spLocks/>
          </p:cNvSpPr>
          <p:nvPr/>
        </p:nvSpPr>
        <p:spPr bwMode="auto">
          <a:xfrm>
            <a:off x="4204103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5" name="AutoShape 45"/>
          <p:cNvSpPr>
            <a:spLocks/>
          </p:cNvSpPr>
          <p:nvPr/>
        </p:nvSpPr>
        <p:spPr bwMode="auto">
          <a:xfrm>
            <a:off x="8745049" y="3943856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6" name="AutoShape 46"/>
          <p:cNvSpPr>
            <a:spLocks/>
          </p:cNvSpPr>
          <p:nvPr/>
        </p:nvSpPr>
        <p:spPr bwMode="auto">
          <a:xfrm>
            <a:off x="8737515" y="3644170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7" name="AutoShape 47"/>
          <p:cNvSpPr>
            <a:spLocks/>
          </p:cNvSpPr>
          <p:nvPr/>
        </p:nvSpPr>
        <p:spPr bwMode="auto">
          <a:xfrm>
            <a:off x="8451222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8" name="AutoShape 48"/>
          <p:cNvSpPr>
            <a:spLocks/>
          </p:cNvSpPr>
          <p:nvPr/>
        </p:nvSpPr>
        <p:spPr bwMode="auto">
          <a:xfrm>
            <a:off x="2252912" y="5175247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9" name="AutoShape 49"/>
          <p:cNvSpPr>
            <a:spLocks/>
          </p:cNvSpPr>
          <p:nvPr/>
        </p:nvSpPr>
        <p:spPr bwMode="auto">
          <a:xfrm>
            <a:off x="2702444" y="4876399"/>
            <a:ext cx="1389486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0" name="AutoShape 50"/>
          <p:cNvSpPr>
            <a:spLocks/>
          </p:cNvSpPr>
          <p:nvPr/>
        </p:nvSpPr>
        <p:spPr bwMode="auto">
          <a:xfrm>
            <a:off x="4204103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71" name="AutoShape 51"/>
          <p:cNvSpPr>
            <a:spLocks/>
          </p:cNvSpPr>
          <p:nvPr/>
        </p:nvSpPr>
        <p:spPr bwMode="auto">
          <a:xfrm>
            <a:off x="8745049" y="5175247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2" name="AutoShape 52"/>
          <p:cNvSpPr>
            <a:spLocks/>
          </p:cNvSpPr>
          <p:nvPr/>
        </p:nvSpPr>
        <p:spPr bwMode="auto">
          <a:xfrm>
            <a:off x="8737515" y="4876399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3" name="AutoShape 53"/>
          <p:cNvSpPr>
            <a:spLocks/>
          </p:cNvSpPr>
          <p:nvPr/>
        </p:nvSpPr>
        <p:spPr bwMode="auto">
          <a:xfrm>
            <a:off x="8451222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04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6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8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34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-Turn Arrow 64"/>
          <p:cNvSpPr/>
          <p:nvPr/>
        </p:nvSpPr>
        <p:spPr>
          <a:xfrm rot="10800000">
            <a:off x="2223733" y="5135992"/>
            <a:ext cx="1972669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U-Turn Arrow 92"/>
          <p:cNvSpPr/>
          <p:nvPr/>
        </p:nvSpPr>
        <p:spPr>
          <a:xfrm rot="10800000">
            <a:off x="4414843" y="5135992"/>
            <a:ext cx="1930800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U-Turn Arrow 94"/>
          <p:cNvSpPr/>
          <p:nvPr/>
        </p:nvSpPr>
        <p:spPr>
          <a:xfrm rot="10800000">
            <a:off x="6477920" y="5135992"/>
            <a:ext cx="183088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U-Turn Arrow 95"/>
          <p:cNvSpPr/>
          <p:nvPr/>
        </p:nvSpPr>
        <p:spPr>
          <a:xfrm rot="10800000">
            <a:off x="8406294" y="5135992"/>
            <a:ext cx="210525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538348" y="3449127"/>
            <a:ext cx="1997505" cy="1674734"/>
            <a:chOff x="836612" y="1047750"/>
            <a:chExt cx="1635947" cy="1371600"/>
          </a:xfrm>
        </p:grpSpPr>
        <p:sp>
          <p:nvSpPr>
            <p:cNvPr id="44" name="Rounded Rectangle 43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010063" y="1310076"/>
              <a:ext cx="1024697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63922" y="3449127"/>
            <a:ext cx="1997505" cy="1674734"/>
            <a:chOff x="836612" y="1047750"/>
            <a:chExt cx="1635947" cy="1371600"/>
          </a:xfrm>
        </p:grpSpPr>
        <p:sp>
          <p:nvSpPr>
            <p:cNvPr id="52" name="Isosceles Triangle 51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986322" y="1310075"/>
              <a:ext cx="1072178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96318" y="3449127"/>
            <a:ext cx="1997505" cy="1674734"/>
            <a:chOff x="836612" y="1047750"/>
            <a:chExt cx="1635947" cy="1371600"/>
          </a:xfrm>
        </p:grpSpPr>
        <p:sp>
          <p:nvSpPr>
            <p:cNvPr id="54" name="Isosceles Triangle 53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999136" y="1337156"/>
              <a:ext cx="1046551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618519" y="3449127"/>
            <a:ext cx="1997505" cy="1674734"/>
            <a:chOff x="836612" y="1047750"/>
            <a:chExt cx="1635947" cy="1371600"/>
          </a:xfrm>
        </p:grpSpPr>
        <p:sp>
          <p:nvSpPr>
            <p:cNvPr id="58" name="Isosceles Triangle 57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993277" y="1337156"/>
              <a:ext cx="1058269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616025" y="3449127"/>
            <a:ext cx="1674735" cy="1674734"/>
            <a:chOff x="836612" y="1047750"/>
            <a:chExt cx="1371600" cy="1371600"/>
          </a:xfrm>
        </p:grpSpPr>
        <p:sp>
          <p:nvSpPr>
            <p:cNvPr id="63" name="Rounded Rectangle 62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998167" y="1337156"/>
              <a:ext cx="1048492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279"/>
          <p:cNvGrpSpPr/>
          <p:nvPr/>
        </p:nvGrpSpPr>
        <p:grpSpPr>
          <a:xfrm>
            <a:off x="1931040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69" name="Teardrop 6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71" name="Group 279"/>
          <p:cNvGrpSpPr/>
          <p:nvPr/>
        </p:nvGrpSpPr>
        <p:grpSpPr>
          <a:xfrm>
            <a:off x="393951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74" name="Teardrop 7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80" name="Group 279"/>
          <p:cNvGrpSpPr/>
          <p:nvPr/>
        </p:nvGrpSpPr>
        <p:grpSpPr>
          <a:xfrm>
            <a:off x="5947984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1" name="Teardrop 8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85" name="Group 279"/>
          <p:cNvGrpSpPr/>
          <p:nvPr/>
        </p:nvGrpSpPr>
        <p:grpSpPr>
          <a:xfrm>
            <a:off x="7956457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8" name="Teardrop 8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grpSp>
        <p:nvGrpSpPr>
          <p:cNvPr id="90" name="Group 279"/>
          <p:cNvGrpSpPr/>
          <p:nvPr/>
        </p:nvGrpSpPr>
        <p:grpSpPr>
          <a:xfrm>
            <a:off x="996493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91" name="Teardrop 9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40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42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3" grpId="0" animBg="1"/>
      <p:bldP spid="95" grpId="0" animBg="1"/>
      <p:bldP spid="9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8983400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08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22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12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0" name="Group 3290"/>
          <p:cNvGrpSpPr/>
          <p:nvPr/>
        </p:nvGrpSpPr>
        <p:grpSpPr>
          <a:xfrm>
            <a:off x="0" y="1367769"/>
            <a:ext cx="6387556" cy="5274912"/>
            <a:chOff x="-1646303" y="0"/>
            <a:chExt cx="12113363" cy="10003343"/>
          </a:xfrm>
        </p:grpSpPr>
        <p:sp>
          <p:nvSpPr>
            <p:cNvPr id="3271" name="Shape 3271"/>
            <p:cNvSpPr/>
            <p:nvPr/>
          </p:nvSpPr>
          <p:spPr>
            <a:xfrm>
              <a:off x="-1636724" y="1991671"/>
              <a:ext cx="3756471" cy="120572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2" name="Shape 3272"/>
            <p:cNvSpPr/>
            <p:nvPr/>
          </p:nvSpPr>
          <p:spPr>
            <a:xfrm>
              <a:off x="-1646303" y="3188891"/>
              <a:ext cx="3778204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3" name="Shape 3273"/>
            <p:cNvSpPr/>
            <p:nvPr/>
          </p:nvSpPr>
          <p:spPr>
            <a:xfrm>
              <a:off x="-1646303" y="4386111"/>
              <a:ext cx="3778204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4" name="Shape 3274"/>
            <p:cNvSpPr/>
            <p:nvPr/>
          </p:nvSpPr>
          <p:spPr>
            <a:xfrm>
              <a:off x="-1646303" y="5555779"/>
              <a:ext cx="3778204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5" name="Shape 3275"/>
            <p:cNvSpPr/>
            <p:nvPr/>
          </p:nvSpPr>
          <p:spPr>
            <a:xfrm>
              <a:off x="-1636724" y="6764597"/>
              <a:ext cx="3756471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59" name="Shape 3259"/>
            <p:cNvSpPr/>
            <p:nvPr/>
          </p:nvSpPr>
          <p:spPr>
            <a:xfrm>
              <a:off x="6065230" y="6821586"/>
              <a:ext cx="4381730" cy="114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0" name="Shape 3260"/>
            <p:cNvSpPr/>
            <p:nvPr/>
          </p:nvSpPr>
          <p:spPr>
            <a:xfrm>
              <a:off x="6085331" y="5620846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1" name="Shape 3261"/>
            <p:cNvSpPr/>
            <p:nvPr/>
          </p:nvSpPr>
          <p:spPr>
            <a:xfrm>
              <a:off x="6085325" y="4401350"/>
              <a:ext cx="4381729" cy="1209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2" name="Shape 3262"/>
            <p:cNvSpPr/>
            <p:nvPr/>
          </p:nvSpPr>
          <p:spPr>
            <a:xfrm>
              <a:off x="6067213" y="4386181"/>
              <a:ext cx="3478230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3" name="Shape 3263"/>
            <p:cNvSpPr/>
            <p:nvPr/>
          </p:nvSpPr>
          <p:spPr>
            <a:xfrm>
              <a:off x="6085325" y="3173320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4" name="Shape 3264"/>
            <p:cNvSpPr/>
            <p:nvPr/>
          </p:nvSpPr>
          <p:spPr>
            <a:xfrm>
              <a:off x="6082670" y="1951919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3265" name="image2.png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991742" cy="100033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66" name="Shape 3266"/>
            <p:cNvSpPr/>
            <p:nvPr/>
          </p:nvSpPr>
          <p:spPr>
            <a:xfrm>
              <a:off x="2387685" y="1991672"/>
              <a:ext cx="3377551" cy="1205719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7" name="Shape 3267"/>
            <p:cNvSpPr/>
            <p:nvPr/>
          </p:nvSpPr>
          <p:spPr>
            <a:xfrm>
              <a:off x="2382945" y="3187673"/>
              <a:ext cx="3389692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8" name="Shape 3268"/>
            <p:cNvSpPr/>
            <p:nvPr/>
          </p:nvSpPr>
          <p:spPr>
            <a:xfrm>
              <a:off x="2370245" y="4386112"/>
              <a:ext cx="3412431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9" name="Shape 3269"/>
            <p:cNvSpPr/>
            <p:nvPr/>
          </p:nvSpPr>
          <p:spPr>
            <a:xfrm>
              <a:off x="2374985" y="5555778"/>
              <a:ext cx="3402951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0" name="Shape 3270"/>
            <p:cNvSpPr/>
            <p:nvPr/>
          </p:nvSpPr>
          <p:spPr>
            <a:xfrm>
              <a:off x="2374985" y="6759738"/>
              <a:ext cx="3397652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6" name="Shape 3276"/>
            <p:cNvSpPr/>
            <p:nvPr/>
          </p:nvSpPr>
          <p:spPr>
            <a:xfrm>
              <a:off x="6064558" y="1940941"/>
              <a:ext cx="3478231" cy="120572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7" name="Shape 3277"/>
            <p:cNvSpPr/>
            <p:nvPr/>
          </p:nvSpPr>
          <p:spPr>
            <a:xfrm>
              <a:off x="6067213" y="3162342"/>
              <a:ext cx="3478230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" name="Shape 3278"/>
            <p:cNvSpPr/>
            <p:nvPr/>
          </p:nvSpPr>
          <p:spPr>
            <a:xfrm>
              <a:off x="6067219" y="5609868"/>
              <a:ext cx="3478230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9" name="Shape 3279"/>
            <p:cNvSpPr/>
            <p:nvPr/>
          </p:nvSpPr>
          <p:spPr>
            <a:xfrm>
              <a:off x="6072518" y="6810608"/>
              <a:ext cx="3478229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0" name="Shape 3280"/>
            <p:cNvSpPr/>
            <p:nvPr/>
          </p:nvSpPr>
          <p:spPr>
            <a:xfrm>
              <a:off x="10181681" y="2385692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1" name="Shape 3281"/>
            <p:cNvSpPr/>
            <p:nvPr/>
          </p:nvSpPr>
          <p:spPr>
            <a:xfrm>
              <a:off x="10194381" y="3608243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2" name="Shape 3282"/>
            <p:cNvSpPr/>
            <p:nvPr/>
          </p:nvSpPr>
          <p:spPr>
            <a:xfrm>
              <a:off x="10181681" y="4833156"/>
              <a:ext cx="256817" cy="341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3" name="Shape 3283"/>
            <p:cNvSpPr/>
            <p:nvPr/>
          </p:nvSpPr>
          <p:spPr>
            <a:xfrm>
              <a:off x="10181681" y="6049166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4" name="Shape 3284"/>
            <p:cNvSpPr/>
            <p:nvPr/>
          </p:nvSpPr>
          <p:spPr>
            <a:xfrm>
              <a:off x="10168982" y="7199887"/>
              <a:ext cx="256816" cy="341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5" name="Shape 3285"/>
            <p:cNvSpPr/>
            <p:nvPr/>
          </p:nvSpPr>
          <p:spPr>
            <a:xfrm>
              <a:off x="2896911" y="2379309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6" name="Shape 3286"/>
            <p:cNvSpPr/>
            <p:nvPr/>
          </p:nvSpPr>
          <p:spPr>
            <a:xfrm>
              <a:off x="2896911" y="4777688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7" name="Shape 3287"/>
            <p:cNvSpPr/>
            <p:nvPr/>
          </p:nvSpPr>
          <p:spPr>
            <a:xfrm>
              <a:off x="2926593" y="3532914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8" name="Shape 3288"/>
            <p:cNvSpPr/>
            <p:nvPr/>
          </p:nvSpPr>
          <p:spPr>
            <a:xfrm>
              <a:off x="2895382" y="7196457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9" name="Shape 3289"/>
            <p:cNvSpPr/>
            <p:nvPr/>
          </p:nvSpPr>
          <p:spPr>
            <a:xfrm>
              <a:off x="2843806" y="6022462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95" name="Group 3295"/>
          <p:cNvGrpSpPr/>
          <p:nvPr/>
        </p:nvGrpSpPr>
        <p:grpSpPr>
          <a:xfrm>
            <a:off x="7431833" y="2223301"/>
            <a:ext cx="3332543" cy="731560"/>
            <a:chOff x="0" y="0"/>
            <a:chExt cx="6319834" cy="1387327"/>
          </a:xfrm>
        </p:grpSpPr>
        <p:sp>
          <p:nvSpPr>
            <p:cNvPr id="3291" name="Shape 3291"/>
            <p:cNvSpPr/>
            <p:nvPr/>
          </p:nvSpPr>
          <p:spPr>
            <a:xfrm>
              <a:off x="0" y="242490"/>
              <a:ext cx="864618" cy="114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2" name="Shape 3292"/>
            <p:cNvSpPr/>
            <p:nvPr/>
          </p:nvSpPr>
          <p:spPr>
            <a:xfrm>
              <a:off x="211871" y="348548"/>
              <a:ext cx="759984" cy="890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3" name="Shape 3293"/>
            <p:cNvSpPr/>
            <p:nvPr/>
          </p:nvSpPr>
          <p:spPr>
            <a:xfrm>
              <a:off x="123128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4A5E6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4" name="Shape 3294"/>
            <p:cNvSpPr/>
            <p:nvPr/>
          </p:nvSpPr>
          <p:spPr>
            <a:xfrm>
              <a:off x="1269382" y="539890"/>
              <a:ext cx="5050452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00" name="Group 3300"/>
          <p:cNvGrpSpPr/>
          <p:nvPr/>
        </p:nvGrpSpPr>
        <p:grpSpPr>
          <a:xfrm>
            <a:off x="7431833" y="2941672"/>
            <a:ext cx="3342588" cy="728862"/>
            <a:chOff x="0" y="0"/>
            <a:chExt cx="6338884" cy="1382212"/>
          </a:xfrm>
        </p:grpSpPr>
        <p:sp>
          <p:nvSpPr>
            <p:cNvPr id="3296" name="Shape 3296"/>
            <p:cNvSpPr/>
            <p:nvPr/>
          </p:nvSpPr>
          <p:spPr>
            <a:xfrm>
              <a:off x="0" y="237374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7" name="Shape 3297"/>
            <p:cNvSpPr/>
            <p:nvPr/>
          </p:nvSpPr>
          <p:spPr>
            <a:xfrm>
              <a:off x="211872" y="310448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8" name="Shape 3298"/>
            <p:cNvSpPr/>
            <p:nvPr/>
          </p:nvSpPr>
          <p:spPr>
            <a:xfrm>
              <a:off x="125033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9" name="Shape 3299"/>
            <p:cNvSpPr/>
            <p:nvPr/>
          </p:nvSpPr>
          <p:spPr>
            <a:xfrm>
              <a:off x="1288431" y="539891"/>
              <a:ext cx="5050453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05" name="Group 3305"/>
          <p:cNvGrpSpPr/>
          <p:nvPr/>
        </p:nvGrpSpPr>
        <p:grpSpPr>
          <a:xfrm>
            <a:off x="7431833" y="3646650"/>
            <a:ext cx="3342588" cy="743204"/>
            <a:chOff x="0" y="0"/>
            <a:chExt cx="6338884" cy="1409410"/>
          </a:xfrm>
        </p:grpSpPr>
        <p:sp>
          <p:nvSpPr>
            <p:cNvPr id="3301" name="Shape 3301"/>
            <p:cNvSpPr/>
            <p:nvPr/>
          </p:nvSpPr>
          <p:spPr>
            <a:xfrm>
              <a:off x="0" y="264572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2" name="Shape 3302"/>
            <p:cNvSpPr/>
            <p:nvPr/>
          </p:nvSpPr>
          <p:spPr>
            <a:xfrm>
              <a:off x="211872" y="297748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3" name="Shape 3303"/>
            <p:cNvSpPr/>
            <p:nvPr/>
          </p:nvSpPr>
          <p:spPr>
            <a:xfrm>
              <a:off x="125033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4" name="Shape 3304"/>
            <p:cNvSpPr/>
            <p:nvPr/>
          </p:nvSpPr>
          <p:spPr>
            <a:xfrm>
              <a:off x="1288431" y="539891"/>
              <a:ext cx="5050453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10" name="Group 3310"/>
          <p:cNvGrpSpPr/>
          <p:nvPr/>
        </p:nvGrpSpPr>
        <p:grpSpPr>
          <a:xfrm>
            <a:off x="7431833" y="4366950"/>
            <a:ext cx="3318576" cy="730655"/>
            <a:chOff x="0" y="0"/>
            <a:chExt cx="6293347" cy="1385612"/>
          </a:xfrm>
        </p:grpSpPr>
        <p:sp>
          <p:nvSpPr>
            <p:cNvPr id="3306" name="Shape 3306"/>
            <p:cNvSpPr/>
            <p:nvPr/>
          </p:nvSpPr>
          <p:spPr>
            <a:xfrm>
              <a:off x="0" y="240774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7" name="Shape 3307"/>
            <p:cNvSpPr/>
            <p:nvPr/>
          </p:nvSpPr>
          <p:spPr>
            <a:xfrm>
              <a:off x="211871" y="310903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8" name="Shape 3308"/>
            <p:cNvSpPr/>
            <p:nvPr/>
          </p:nvSpPr>
          <p:spPr>
            <a:xfrm>
              <a:off x="1204794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9" name="Shape 3309"/>
            <p:cNvSpPr/>
            <p:nvPr/>
          </p:nvSpPr>
          <p:spPr>
            <a:xfrm>
              <a:off x="1242895" y="539891"/>
              <a:ext cx="5050452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15" name="Group 3315"/>
          <p:cNvGrpSpPr/>
          <p:nvPr/>
        </p:nvGrpSpPr>
        <p:grpSpPr>
          <a:xfrm>
            <a:off x="7431833" y="5087249"/>
            <a:ext cx="3332542" cy="710014"/>
            <a:chOff x="0" y="0"/>
            <a:chExt cx="6319833" cy="1346470"/>
          </a:xfrm>
        </p:grpSpPr>
        <p:sp>
          <p:nvSpPr>
            <p:cNvPr id="3311" name="Shape 3311"/>
            <p:cNvSpPr/>
            <p:nvPr/>
          </p:nvSpPr>
          <p:spPr>
            <a:xfrm>
              <a:off x="0" y="201631"/>
              <a:ext cx="864618" cy="1144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12" name="Shape 3312"/>
            <p:cNvSpPr/>
            <p:nvPr/>
          </p:nvSpPr>
          <p:spPr>
            <a:xfrm>
              <a:off x="211872" y="256956"/>
              <a:ext cx="759984" cy="8904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13" name="Shape 3313"/>
            <p:cNvSpPr/>
            <p:nvPr/>
          </p:nvSpPr>
          <p:spPr>
            <a:xfrm>
              <a:off x="1231279" y="0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314" name="Shape 3314"/>
            <p:cNvSpPr/>
            <p:nvPr/>
          </p:nvSpPr>
          <p:spPr>
            <a:xfrm>
              <a:off x="1269380" y="539892"/>
              <a:ext cx="5050453" cy="534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59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800"/>
                                        <p:tgtEl>
                                          <p:spTgt spid="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800"/>
                                        <p:tgtEl>
                                          <p:spTgt spid="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800"/>
                                        <p:tgtEl>
                                          <p:spTgt spid="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3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800"/>
                                        <p:tgtEl>
                                          <p:spTgt spid="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0" grpId="0" advAuto="0"/>
      <p:bldP spid="3295" grpId="0" advAuto="0"/>
      <p:bldP spid="3300" grpId="0" advAuto="0"/>
      <p:bldP spid="3305" grpId="0" advAuto="0"/>
      <p:bldP spid="3310" grpId="0" advAuto="0"/>
      <p:bldP spid="3315" grpId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5204592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9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>
              <a:spLocks/>
            </p:cNvSpPr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>
              <a:spLocks/>
            </p:cNvSpPr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>
              <a:spLocks/>
            </p:cNvSpPr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>
              <a:spLocks/>
            </p:cNvSpPr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>
              <a:spLocks/>
            </p:cNvSpPr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>
              <a:spLocks/>
            </p:cNvSpPr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>
              <a:spLocks/>
            </p:cNvSpPr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>
              <a:spLocks/>
            </p:cNvSpPr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>
              <a:spLocks/>
            </p:cNvSpPr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>
              <a:spLocks/>
            </p:cNvSpPr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>
              <a:spLocks/>
            </p:cNvSpPr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>
            <a:spLocks/>
          </p:cNvSpPr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>
            <a:spLocks/>
          </p:cNvSpPr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>
            <a:spLocks/>
          </p:cNvSpPr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>
            <a:spLocks/>
          </p:cNvSpPr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>
            <a:spLocks/>
          </p:cNvSpPr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>
            <a:spLocks/>
          </p:cNvSpPr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>
            <a:spLocks/>
          </p:cNvSpPr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>
            <a:spLocks/>
          </p:cNvSpPr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832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>
            <a:spLocks/>
          </p:cNvSpPr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>
            <a:spLocks/>
          </p:cNvSpPr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>
            <a:spLocks/>
          </p:cNvSpPr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>
            <a:spLocks/>
          </p:cNvSpPr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>
            <a:spLocks/>
          </p:cNvSpPr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>
            <a:spLocks/>
          </p:cNvSpPr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>
            <a:spLocks/>
          </p:cNvSpPr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>
            <a:spLocks/>
          </p:cNvSpPr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>
            <a:spLocks/>
          </p:cNvSpPr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58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482958" y="2351414"/>
            <a:ext cx="1933961" cy="1725045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482958" y="4068933"/>
            <a:ext cx="1933961" cy="1727434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16919" y="2351414"/>
            <a:ext cx="1933961" cy="1725045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416919" y="4068933"/>
            <a:ext cx="1933961" cy="1727434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4231135" y="2282541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4960480" y="2943029"/>
            <a:ext cx="493438" cy="5358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4231135" y="4000062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7695002" y="228254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7695002" y="400006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3947793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3947793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8404280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8404280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4817223" y="4690364"/>
            <a:ext cx="549149" cy="476216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7395839" y="2965224"/>
            <a:ext cx="487862" cy="491451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>
            <a:spLocks/>
          </p:cNvSpPr>
          <p:nvPr/>
        </p:nvSpPr>
        <p:spPr bwMode="auto">
          <a:xfrm>
            <a:off x="7395837" y="4656881"/>
            <a:ext cx="535892" cy="543182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83437" y="4555132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250" y="2859161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19837" y="285572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19837" y="456796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9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2073564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5211921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2275783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712098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5888" y="272252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570120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5888" y="3580542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512428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5888" y="452285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5368421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5888" y="5378843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7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6713384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rot="10800000">
            <a:off x="6146497" y="1966094"/>
            <a:ext cx="1258002" cy="1025467"/>
            <a:chOff x="3456897" y="3211271"/>
            <a:chExt cx="1232193" cy="1004428"/>
          </a:xfrm>
        </p:grpSpPr>
        <p:sp>
          <p:nvSpPr>
            <p:cNvPr id="9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4664510" y="2463521"/>
            <a:ext cx="149729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 rot="10800000">
            <a:off x="6614699" y="3681512"/>
            <a:ext cx="1258002" cy="1025467"/>
            <a:chOff x="3456897" y="3211271"/>
            <a:chExt cx="1232193" cy="1004428"/>
          </a:xfrm>
        </p:grpSpPr>
        <p:sp>
          <p:nvSpPr>
            <p:cNvPr id="16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188044" y="4200886"/>
            <a:ext cx="242665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rot="10800000">
            <a:off x="5489100" y="5213070"/>
            <a:ext cx="1258002" cy="1025467"/>
            <a:chOff x="3456897" y="3211271"/>
            <a:chExt cx="1232193" cy="1004428"/>
          </a:xfrm>
        </p:grpSpPr>
        <p:sp>
          <p:nvSpPr>
            <p:cNvPr id="21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424630" y="5725804"/>
            <a:ext cx="307977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467068" y="2305975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952623" y="4030732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813677" y="5540991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8" name="TextBox 39"/>
          <p:cNvSpPr txBox="1"/>
          <p:nvPr/>
        </p:nvSpPr>
        <p:spPr>
          <a:xfrm>
            <a:off x="7588526" y="2088695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8058426" y="37879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39"/>
          <p:cNvSpPr txBox="1"/>
          <p:nvPr/>
        </p:nvSpPr>
        <p:spPr>
          <a:xfrm>
            <a:off x="6906591" y="53881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163144" y="1373835"/>
            <a:ext cx="3681418" cy="6457680"/>
            <a:chOff x="998087" y="1374200"/>
            <a:chExt cx="4123216" cy="72326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98326">
              <a:off x="998087" y="1374200"/>
              <a:ext cx="4123216" cy="7232650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 rot="922058">
              <a:off x="1610762" y="2427138"/>
              <a:ext cx="2935743" cy="5126774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112015" y="1300747"/>
            <a:ext cx="3681418" cy="6457680"/>
            <a:chOff x="-3410131" y="1301112"/>
            <a:chExt cx="4123216" cy="723265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10131" y="1301112"/>
              <a:ext cx="4123216" cy="723265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-2781609" y="2305975"/>
              <a:ext cx="2935743" cy="5126774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95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95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7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09834" y="144147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论坛：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www.1ppt.cn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03820" y="845446"/>
            <a:ext cx="1995676" cy="1192048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93252" y="845446"/>
            <a:ext cx="1997909" cy="1192048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493252" y="2189290"/>
            <a:ext cx="1997909" cy="1194281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663047" y="2189290"/>
            <a:ext cx="4951240" cy="1194281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493252" y="3533134"/>
            <a:ext cx="1997909" cy="1198745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663047" y="838749"/>
            <a:ext cx="1997909" cy="1198745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031237" y="-20687"/>
            <a:ext cx="924172" cy="660761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-4691" y="2189290"/>
            <a:ext cx="2404187" cy="209836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3031237" y="4943946"/>
            <a:ext cx="924172" cy="392885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663046" y="3529165"/>
            <a:ext cx="439764" cy="346007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5421263" y="3909282"/>
            <a:ext cx="6503308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THANK YOU </a:t>
            </a:r>
            <a:endParaRPr lang="zh-CN" altLang="en-US" sz="6600" b="1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5421263" y="5591468"/>
            <a:ext cx="29523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916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350"/>
                            </p:stCondLst>
                            <p:childTnLst>
                              <p:par>
                                <p:cTn id="10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3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850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/>
      <p:bldP spid="20" grpId="1"/>
      <p:bldP spid="21" grpId="0"/>
      <p:bldP spid="21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蓝色简洁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第一PPT，www.1ppt.com">
  <a:themeElements>
    <a:clrScheme name="自定义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00B0F0"/>
      </a:accent2>
      <a:accent3>
        <a:srgbClr val="0070C0"/>
      </a:accent3>
      <a:accent4>
        <a:srgbClr val="00B0F0"/>
      </a:accent4>
      <a:accent5>
        <a:srgbClr val="0070C0"/>
      </a:accent5>
      <a:accent6>
        <a:srgbClr val="00B0F0"/>
      </a:accent6>
      <a:hlink>
        <a:srgbClr val="0070C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2688</Words>
  <Application>Microsoft Office PowerPoint</Application>
  <PresentationFormat>自定义</PresentationFormat>
  <Paragraphs>292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FontAwesome</vt:lpstr>
      <vt:lpstr>Gill Sans</vt:lpstr>
      <vt:lpstr>Source Sans Pro ExtraLight</vt:lpstr>
      <vt:lpstr>STIXGeneral-Bold</vt:lpstr>
      <vt:lpstr>STIXGeneral-Regular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蓝色简洁</dc:title>
  <dc:creator/>
  <cp:keywords>第一PPT模板网-WWW.1PPT.COM</cp:keywords>
  <cp:lastModifiedBy/>
  <cp:revision>1</cp:revision>
  <dcterms:created xsi:type="dcterms:W3CDTF">2016-11-06T17:14:05Z</dcterms:created>
  <dcterms:modified xsi:type="dcterms:W3CDTF">2019-05-30T06:45:38Z</dcterms:modified>
</cp:coreProperties>
</file>