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310" r:id="rId2"/>
    <p:sldId id="312" r:id="rId3"/>
    <p:sldId id="311" r:id="rId4"/>
    <p:sldId id="296" r:id="rId5"/>
    <p:sldId id="258" r:id="rId6"/>
    <p:sldId id="256" r:id="rId7"/>
    <p:sldId id="257" r:id="rId8"/>
    <p:sldId id="297" r:id="rId9"/>
    <p:sldId id="259" r:id="rId10"/>
    <p:sldId id="261" r:id="rId11"/>
    <p:sldId id="294" r:id="rId12"/>
    <p:sldId id="315" r:id="rId13"/>
    <p:sldId id="285" r:id="rId14"/>
    <p:sldId id="262" r:id="rId15"/>
    <p:sldId id="302" r:id="rId16"/>
    <p:sldId id="263" r:id="rId17"/>
    <p:sldId id="301" r:id="rId18"/>
    <p:sldId id="264" r:id="rId19"/>
    <p:sldId id="292" r:id="rId20"/>
    <p:sldId id="265" r:id="rId21"/>
    <p:sldId id="303" r:id="rId22"/>
    <p:sldId id="316" r:id="rId23"/>
    <p:sldId id="269" r:id="rId24"/>
    <p:sldId id="299" r:id="rId25"/>
    <p:sldId id="266" r:id="rId26"/>
    <p:sldId id="268" r:id="rId27"/>
    <p:sldId id="273" r:id="rId28"/>
    <p:sldId id="317" r:id="rId29"/>
    <p:sldId id="271" r:id="rId30"/>
    <p:sldId id="270" r:id="rId31"/>
    <p:sldId id="304" r:id="rId32"/>
    <p:sldId id="272" r:id="rId33"/>
    <p:sldId id="293" r:id="rId34"/>
    <p:sldId id="274" r:id="rId35"/>
    <p:sldId id="275" r:id="rId36"/>
    <p:sldId id="314" r:id="rId37"/>
  </p:sldIdLst>
  <p:sldSz cx="9144000" cy="5143500" type="screen16x9"/>
  <p:notesSz cx="6858000" cy="9144000"/>
  <p:embeddedFontLst>
    <p:embeddedFont>
      <p:font typeface="Calibri" pitchFamily="34" charset="0"/>
      <p:regular r:id="rId39"/>
      <p:bold r:id="rId40"/>
      <p:italic r:id="rId41"/>
      <p:boldItalic r:id="rId42"/>
    </p:embeddedFont>
  </p:embeddedFontLst>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FD7"/>
    <a:srgbClr val="BFD844"/>
    <a:srgbClr val="FFFFD7"/>
    <a:srgbClr val="F7FFD6"/>
    <a:srgbClr val="095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36" d="100"/>
          <a:sy n="136" d="100"/>
        </p:scale>
        <p:origin x="-72" y="762"/>
      </p:cViewPr>
      <p:guideLst>
        <p:guide orient="horz" pos="1620"/>
        <p:guide pos="2880"/>
      </p:guideLst>
    </p:cSldViewPr>
  </p:slideViewPr>
  <p:notesTextViewPr>
    <p:cViewPr>
      <p:scale>
        <a:sx n="100" d="100"/>
        <a:sy n="100" d="100"/>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CDC7FF-AD44-4EE8-A053-DD90890F3995}" type="datetimeFigureOut">
              <a:rPr lang="zh-CN" altLang="en-US" smtClean="0"/>
              <a:t>2018/2/2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E06730-A2DE-441A-A67B-EEC1267D1118}" type="slidenum">
              <a:rPr lang="zh-CN" altLang="en-US" smtClean="0"/>
              <a:t>‹#›</a:t>
            </a:fld>
            <a:endParaRPr lang="zh-CN" altLang="en-US"/>
          </a:p>
        </p:txBody>
      </p:sp>
    </p:spTree>
    <p:extLst>
      <p:ext uri="{BB962C8B-B14F-4D97-AF65-F5344CB8AC3E}">
        <p14:creationId xmlns:p14="http://schemas.microsoft.com/office/powerpoint/2010/main" val="4132188120"/>
      </p:ext>
    </p:extLst>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0965" algn="l" defTabSz="913765" rtl="0" eaLnBrk="1" latinLnBrk="0" hangingPunct="1">
      <a:defRPr sz="1200" kern="1200">
        <a:solidFill>
          <a:schemeClr val="tx1"/>
        </a:solidFill>
        <a:latin typeface="+mn-lt"/>
        <a:ea typeface="+mn-ea"/>
        <a:cs typeface="+mn-cs"/>
      </a:defRPr>
    </a:lvl4pPr>
    <a:lvl5pPr marL="1828165" algn="l" defTabSz="913765" rtl="0" eaLnBrk="1" latinLnBrk="0" hangingPunct="1">
      <a:defRPr sz="1200" kern="1200">
        <a:solidFill>
          <a:schemeClr val="tx1"/>
        </a:solidFill>
        <a:latin typeface="+mn-lt"/>
        <a:ea typeface="+mn-ea"/>
        <a:cs typeface="+mn-cs"/>
      </a:defRPr>
    </a:lvl5pPr>
    <a:lvl6pPr marL="2285365"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130" algn="l" defTabSz="913765" rtl="0" eaLnBrk="1" latinLnBrk="0" hangingPunct="1">
      <a:defRPr sz="1200" kern="1200">
        <a:solidFill>
          <a:schemeClr val="tx1"/>
        </a:solidFill>
        <a:latin typeface="+mn-lt"/>
        <a:ea typeface="+mn-ea"/>
        <a:cs typeface="+mn-cs"/>
      </a:defRPr>
    </a:lvl8pPr>
    <a:lvl9pPr marL="365633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a:xfrm>
            <a:off x="381000" y="685800"/>
            <a:ext cx="6096000" cy="3429000"/>
          </a:xfrm>
        </p:spPr>
      </p:sp>
      <p:sp>
        <p:nvSpPr>
          <p:cNvPr id="5123" name="备注占位符 2"/>
          <p:cNvSpPr>
            <a:spLocks noGrp="1"/>
          </p:cNvSpPr>
          <p:nvPr>
            <p:ph type="body" idx="1"/>
          </p:nvPr>
        </p:nvSpPr>
        <p:spPr/>
        <p:txBody>
          <a:bodyPr anchor="t"/>
          <a:lstStyle/>
          <a:p>
            <a:pPr>
              <a:lnSpc>
                <a:spcPct val="90000"/>
              </a:lnSpc>
              <a:spcBef>
                <a:spcPct val="0"/>
              </a:spcBef>
            </a:pPr>
            <a:endParaRPr lang="zh-CN" altLang="en-US"/>
          </a:p>
          <a:p>
            <a:pPr>
              <a:lnSpc>
                <a:spcPct val="90000"/>
              </a:lnSpc>
              <a:spcBef>
                <a:spcPct val="0"/>
              </a:spcBef>
            </a:pPr>
            <a:endParaRPr lang="zh-CN" altLang="en-US"/>
          </a:p>
          <a:p>
            <a:pPr>
              <a:lnSpc>
                <a:spcPct val="90000"/>
              </a:lnSpc>
              <a:spcBef>
                <a:spcPct val="0"/>
              </a:spcBef>
            </a:pPr>
            <a:endParaRPr lang="zh-CN" altLang="en-US"/>
          </a:p>
        </p:txBody>
      </p:sp>
      <p:sp>
        <p:nvSpPr>
          <p:cNvPr id="5124" name="灯片编号占位符 3"/>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4400" eaLnBrk="1" fontAlgn="base" hangingPunct="1">
              <a:spcBef>
                <a:spcPct val="0"/>
              </a:spcBef>
              <a:spcAft>
                <a:spcPct val="0"/>
              </a:spcAft>
            </a:pPr>
            <a:fld id="{BEC8392B-14E9-415B-BB00-66D02F8EAF9E}" type="slidenum">
              <a:rPr lang="zh-CN" altLang="en-US" sz="1200" smtClean="0">
                <a:solidFill>
                  <a:srgbClr val="000000"/>
                </a:solidFill>
              </a:rPr>
              <a:t>1</a:t>
            </a:fld>
            <a:endParaRPr lang="zh-CN" altLang="en-US" sz="1200" smtClean="0">
              <a:solidFill>
                <a:srgbClr val="000000"/>
              </a:solidFill>
            </a:endParaRPr>
          </a:p>
        </p:txBody>
      </p:sp>
    </p:spTree>
  </p:cSld>
  <p:clrMapOvr>
    <a:overrideClrMapping bg1="lt1" tx1="dk1" bg2="lt2" tx2="dk2" accent1="accent1" accent2="accent2" accent3="accent3" accent4="accent4" accent5="accent5" accent6="accent6" hlink="hlink" folHlink="folHlink"/>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5</a:t>
            </a:fld>
            <a:endParaRPr lang="en-US" altLang="zh-CN">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6</a:t>
            </a:fld>
            <a:endParaRPr lang="en-US" altLang="zh-CN">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7</a:t>
            </a:fld>
            <a:endParaRPr lang="en-US" altLang="zh-CN">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9</a:t>
            </a:fld>
            <a:endParaRPr lang="en-US" altLang="zh-CN">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10</a:t>
            </a:fld>
            <a:endParaRPr lang="en-US" altLang="zh-CN">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14</a:t>
            </a:fld>
            <a:endParaRPr lang="en-US" altLang="zh-CN">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16</a:t>
            </a:fld>
            <a:endParaRPr lang="en-US" altLang="zh-CN">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18</a:t>
            </a:fld>
            <a:endParaRPr lang="en-US" altLang="zh-CN">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20</a:t>
            </a:fld>
            <a:endParaRPr lang="en-US" altLang="zh-CN">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23</a:t>
            </a:fld>
            <a:endParaRPr lang="en-US" altLang="zh-CN">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25</a:t>
            </a:fld>
            <a:endParaRPr lang="en-US" altLang="zh-CN">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26</a:t>
            </a:fld>
            <a:endParaRPr lang="en-US" altLang="zh-CN">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27</a:t>
            </a:fld>
            <a:endParaRPr lang="en-US" altLang="zh-CN">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29</a:t>
            </a:fld>
            <a:endParaRPr lang="en-US" altLang="zh-CN">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30</a:t>
            </a:fld>
            <a:endParaRPr lang="en-US" altLang="zh-CN">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32</a:t>
            </a:fld>
            <a:endParaRPr lang="en-US" altLang="zh-CN">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34</a:t>
            </a:fld>
            <a:endParaRPr lang="en-US" altLang="zh-CN">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solidFill>
                  <a:prstClr val="black"/>
                </a:solidFill>
              </a:rPr>
              <a:t>35</a:t>
            </a:fld>
            <a:endParaRPr lang="en-US" altLang="zh-CN">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E06730-A2DE-441A-A67B-EEC1267D1118}"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Picture 4" descr="E:\PPT素材\卡通a0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3732" y="161276"/>
            <a:ext cx="646282" cy="6102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E:\PPT素材\卡通a01.pn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1" r="41946" b="42580"/>
          <a:stretch>
            <a:fillRect/>
          </a:stretch>
        </p:blipFill>
        <p:spPr bwMode="auto">
          <a:xfrm>
            <a:off x="8172400" y="4168848"/>
            <a:ext cx="971600" cy="9746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33CE86C4-DEFC-476C-93A3-47D6A99EF7FE}" type="datetimeFigureOut">
              <a:rPr lang="zh-CN" altLang="en-US">
                <a:solidFill>
                  <a:prstClr val="black">
                    <a:tint val="75000"/>
                  </a:prstClr>
                </a:solidFill>
              </a:rPr>
              <a:t>2018/2/2</a:t>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913AD343-82E5-438F-979C-A726B17FAFAC}" type="slidenum">
              <a:rPr lang="zh-CN" altLang="en-US">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EFFD7"/>
        </a:solidFill>
        <a:effectLst/>
      </p:bgPr>
    </p:bg>
    <p:spTree>
      <p:nvGrpSpPr>
        <p:cNvPr id="1" name=""/>
        <p:cNvGrpSpPr/>
        <p:nvPr/>
      </p:nvGrpSpPr>
      <p:grpSpPr>
        <a:xfrm>
          <a:off x="0" y="0"/>
          <a:ext cx="0" cy="0"/>
          <a:chOff x="0" y="0"/>
          <a:chExt cx="0" cy="0"/>
        </a:xfrm>
      </p:grpSpPr>
      <p:sp>
        <p:nvSpPr>
          <p:cNvPr id="3074" name="标题占位符 1"/>
          <p:cNvSpPr>
            <a:spLocks noGrp="1"/>
          </p:cNvSpPr>
          <p:nvPr>
            <p:ph type="title"/>
          </p:nvPr>
        </p:nvSpPr>
        <p:spPr bwMode="auto">
          <a:xfrm>
            <a:off x="628650" y="273847"/>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7" rIns="91414" bIns="45707" numCol="1" anchor="ctr" anchorCtr="0" compatLnSpc="1"/>
          <a:lstStyle/>
          <a:p>
            <a:pPr lvl="0"/>
            <a:r>
              <a:rPr lang="zh-CN" altLang="en-US" smtClean="0"/>
              <a:t>单击此处编辑母版标题样式</a:t>
            </a:r>
          </a:p>
        </p:txBody>
      </p:sp>
      <p:sp>
        <p:nvSpPr>
          <p:cNvPr id="3075" name="文本占位符 2"/>
          <p:cNvSpPr>
            <a:spLocks noGrp="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7" rIns="91414" bIns="45707" numCol="1" anchor="t" anchorCtr="0" compatLnSpc="1"/>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28650" y="4767264"/>
            <a:ext cx="2057400" cy="273844"/>
          </a:xfrm>
          <a:prstGeom prst="rect">
            <a:avLst/>
          </a:prstGeom>
        </p:spPr>
        <p:txBody>
          <a:bodyPr vert="horz" lIns="91414" tIns="45707" rIns="91414" bIns="45707"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5FCBC534-85D0-47CF-ABFB-571FD70881D0}" type="datetimeFigureOut">
              <a:rPr lang="zh-CN" altLang="en-US">
                <a:solidFill>
                  <a:prstClr val="black">
                    <a:tint val="75000"/>
                  </a:prstClr>
                </a:solidFill>
              </a:rPr>
              <a:t>2018/2/2</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4"/>
            <a:ext cx="3086100" cy="273844"/>
          </a:xfrm>
          <a:prstGeom prst="rect">
            <a:avLst/>
          </a:prstGeom>
        </p:spPr>
        <p:txBody>
          <a:bodyPr vert="horz" lIns="91414" tIns="45707" rIns="91414" bIns="45707"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91414" tIns="45707" rIns="91414" bIns="45707"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9B217DBD-2724-4634-94B4-4B8AD7295BE4}" type="slidenum">
              <a:rPr lang="zh-CN" altLang="en-US">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2pPr>
      <a:lvl3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3pPr>
      <a:lvl4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4pPr>
      <a:lvl5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0965"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165" algn="l" rtl="0" fontAlgn="base">
        <a:lnSpc>
          <a:spcPct val="90000"/>
        </a:lnSpc>
        <a:spcBef>
          <a:spcPct val="0"/>
        </a:spcBef>
        <a:spcAft>
          <a:spcPct val="0"/>
        </a:spcAft>
        <a:defRPr sz="4400">
          <a:solidFill>
            <a:schemeClr val="tx1"/>
          </a:solidFill>
          <a:latin typeface="等线 Light"/>
          <a:ea typeface="等线 Light"/>
          <a:cs typeface="等线 Light"/>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等线"/>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等线"/>
        </a:defRPr>
      </a:lvl2pPr>
      <a:lvl3pPr marL="1142365"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等线"/>
        </a:defRPr>
      </a:lvl3pPr>
      <a:lvl4pPr marL="1599565"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a:defRPr>
      </a:lvl4pPr>
      <a:lvl5pPr marL="2056765"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等线"/>
        </a:defRPr>
      </a:lvl5pPr>
      <a:lvl6pPr marL="25139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5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标题 8"/>
          <p:cNvSpPr>
            <a:spLocks noGrp="1"/>
          </p:cNvSpPr>
          <p:nvPr>
            <p:ph type="ctrTitle" idx="4294967295"/>
          </p:nvPr>
        </p:nvSpPr>
        <p:spPr>
          <a:xfrm>
            <a:off x="663548" y="1406724"/>
            <a:ext cx="7816906" cy="588962"/>
          </a:xfrm>
        </p:spPr>
        <p:txBody>
          <a:bodyPr/>
          <a:lstStyle/>
          <a:p>
            <a:pPr algn="ctr"/>
            <a:r>
              <a:rPr lang="zh-CN" altLang="en-US" sz="4800" dirty="0" smtClean="0">
                <a:solidFill>
                  <a:schemeClr val="accent6"/>
                </a:solidFill>
                <a:latin typeface="方正粗圆简体" pitchFamily="65" charset="-122"/>
                <a:ea typeface="方正粗圆简体" pitchFamily="65" charset="-122"/>
                <a:cs typeface="+mn-ea"/>
                <a:sym typeface="方正准圆简体"/>
              </a:rPr>
              <a:t>卡通教育教学说课</a:t>
            </a:r>
            <a:r>
              <a:rPr lang="en-US" altLang="zh-CN" sz="4800" dirty="0" smtClean="0">
                <a:solidFill>
                  <a:schemeClr val="accent6"/>
                </a:solidFill>
                <a:latin typeface="方正粗圆简体" pitchFamily="65" charset="-122"/>
                <a:ea typeface="方正粗圆简体" pitchFamily="65" charset="-122"/>
                <a:cs typeface="+mn-ea"/>
                <a:sym typeface="方正准圆简体"/>
              </a:rPr>
              <a:t>PPT</a:t>
            </a:r>
            <a:r>
              <a:rPr lang="zh-CN" altLang="en-US" sz="4800" dirty="0" smtClean="0">
                <a:solidFill>
                  <a:schemeClr val="accent6"/>
                </a:solidFill>
                <a:latin typeface="方正粗圆简体" pitchFamily="65" charset="-122"/>
                <a:ea typeface="方正粗圆简体" pitchFamily="65" charset="-122"/>
                <a:cs typeface="+mn-ea"/>
                <a:sym typeface="方正准圆简体"/>
              </a:rPr>
              <a:t>模版</a:t>
            </a:r>
            <a:endParaRPr lang="zh-CN" altLang="en-US" sz="4800" dirty="0">
              <a:solidFill>
                <a:schemeClr val="accent6"/>
              </a:solidFill>
              <a:latin typeface="方正粗圆简体" pitchFamily="65" charset="-122"/>
              <a:ea typeface="方正粗圆简体" pitchFamily="65" charset="-122"/>
              <a:cs typeface="+mn-ea"/>
              <a:sym typeface="方正准圆简体"/>
            </a:endParaRPr>
          </a:p>
        </p:txBody>
      </p:sp>
      <p:pic>
        <p:nvPicPr>
          <p:cNvPr id="2" name="群星 - STEPPING ON THE RAINY STREET 雨中漫步.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609600"/>
            <a:ext cx="609600" cy="609600"/>
          </a:xfrm>
          <a:prstGeom prst="rect">
            <a:avLst/>
          </a:prstGeom>
        </p:spPr>
      </p:pic>
      <p:pic>
        <p:nvPicPr>
          <p:cNvPr id="1026" name="Picture 2" descr="E:\PPT素材\卡通a08.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3609" y="688111"/>
            <a:ext cx="1461390" cy="7808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PPT素材\卡通a0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8847" y="258908"/>
            <a:ext cx="1298022" cy="122570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PPT素材\卡通a0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 y="2479322"/>
            <a:ext cx="9144000" cy="266417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PPT素材\卡通a04.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37858" y="3363838"/>
            <a:ext cx="3734143" cy="152712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E:\PPT素材\卡通a05.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04048" y="4265612"/>
            <a:ext cx="1335088" cy="877888"/>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E:\PPT素材\卡通a07.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92080" y="3147814"/>
            <a:ext cx="1249362" cy="847725"/>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3"/>
          <p:cNvSpPr txBox="1"/>
          <p:nvPr/>
        </p:nvSpPr>
        <p:spPr>
          <a:xfrm>
            <a:off x="1079699" y="1956336"/>
            <a:ext cx="6984605" cy="369332"/>
          </a:xfrm>
          <a:prstGeom prst="rect">
            <a:avLst/>
          </a:prstGeom>
          <a:noFill/>
        </p:spPr>
        <p:txBody>
          <a:bodyPr wrap="none" rtlCol="0">
            <a:spAutoFit/>
          </a:bodyPr>
          <a:lstStyle/>
          <a:p>
            <a:pPr algn="ctr"/>
            <a:r>
              <a:rPr lang="zh-CN" altLang="en-US" dirty="0">
                <a:solidFill>
                  <a:schemeClr val="tx1">
                    <a:lumMod val="50000"/>
                    <a:lumOff val="50000"/>
                  </a:schemeClr>
                </a:solidFill>
                <a:cs typeface="+mn-ea"/>
                <a:sym typeface="+mn-lt"/>
              </a:rPr>
              <a:t>适用教学</a:t>
            </a:r>
            <a:r>
              <a:rPr lang="en-US" altLang="zh-CN" dirty="0">
                <a:solidFill>
                  <a:schemeClr val="tx1">
                    <a:lumMod val="50000"/>
                    <a:lumOff val="50000"/>
                  </a:schemeClr>
                </a:solidFill>
                <a:cs typeface="+mn-ea"/>
                <a:sym typeface="+mn-lt"/>
              </a:rPr>
              <a:t>/</a:t>
            </a:r>
            <a:r>
              <a:rPr lang="zh-CN" altLang="en-US" dirty="0">
                <a:solidFill>
                  <a:schemeClr val="tx1">
                    <a:lumMod val="50000"/>
                    <a:lumOff val="50000"/>
                  </a:schemeClr>
                </a:solidFill>
                <a:cs typeface="+mn-ea"/>
                <a:sym typeface="+mn-lt"/>
              </a:rPr>
              <a:t>教育</a:t>
            </a:r>
            <a:r>
              <a:rPr lang="en-US" altLang="zh-CN" dirty="0">
                <a:solidFill>
                  <a:schemeClr val="tx1">
                    <a:lumMod val="50000"/>
                    <a:lumOff val="50000"/>
                  </a:schemeClr>
                </a:solidFill>
                <a:cs typeface="+mn-ea"/>
                <a:sym typeface="+mn-lt"/>
              </a:rPr>
              <a:t>/</a:t>
            </a:r>
            <a:r>
              <a:rPr lang="zh-CN" altLang="en-US" dirty="0">
                <a:solidFill>
                  <a:schemeClr val="tx1">
                    <a:lumMod val="50000"/>
                    <a:lumOff val="50000"/>
                  </a:schemeClr>
                </a:solidFill>
                <a:cs typeface="+mn-ea"/>
                <a:sym typeface="+mn-lt"/>
              </a:rPr>
              <a:t>课件</a:t>
            </a:r>
            <a:r>
              <a:rPr lang="en-US" altLang="zh-CN" dirty="0">
                <a:solidFill>
                  <a:schemeClr val="tx1">
                    <a:lumMod val="50000"/>
                    <a:lumOff val="50000"/>
                  </a:schemeClr>
                </a:solidFill>
                <a:cs typeface="+mn-ea"/>
                <a:sym typeface="+mn-lt"/>
              </a:rPr>
              <a:t>/</a:t>
            </a:r>
            <a:r>
              <a:rPr lang="zh-CN" altLang="en-US" dirty="0">
                <a:solidFill>
                  <a:schemeClr val="tx1">
                    <a:lumMod val="50000"/>
                    <a:lumOff val="50000"/>
                  </a:schemeClr>
                </a:solidFill>
                <a:cs typeface="+mn-ea"/>
                <a:sym typeface="+mn-lt"/>
              </a:rPr>
              <a:t>儿童、中小学教育</a:t>
            </a:r>
            <a:r>
              <a:rPr lang="en-US" altLang="zh-CN" dirty="0">
                <a:solidFill>
                  <a:schemeClr val="tx1">
                    <a:lumMod val="50000"/>
                    <a:lumOff val="50000"/>
                  </a:schemeClr>
                </a:solidFill>
                <a:cs typeface="+mn-ea"/>
                <a:sym typeface="+mn-lt"/>
              </a:rPr>
              <a:t>/</a:t>
            </a:r>
            <a:r>
              <a:rPr lang="zh-CN" altLang="en-US" dirty="0">
                <a:solidFill>
                  <a:schemeClr val="tx1">
                    <a:lumMod val="50000"/>
                    <a:lumOff val="50000"/>
                  </a:schemeClr>
                </a:solidFill>
                <a:cs typeface="+mn-ea"/>
                <a:sym typeface="+mn-lt"/>
              </a:rPr>
              <a:t>公开课</a:t>
            </a:r>
            <a:r>
              <a:rPr lang="en-US" altLang="zh-CN" dirty="0">
                <a:solidFill>
                  <a:schemeClr val="tx1">
                    <a:lumMod val="50000"/>
                    <a:lumOff val="50000"/>
                  </a:schemeClr>
                </a:solidFill>
                <a:cs typeface="+mn-ea"/>
                <a:sym typeface="+mn-lt"/>
              </a:rPr>
              <a:t>/</a:t>
            </a:r>
            <a:r>
              <a:rPr lang="zh-CN" altLang="en-US" dirty="0">
                <a:solidFill>
                  <a:schemeClr val="tx1">
                    <a:lumMod val="50000"/>
                    <a:lumOff val="50000"/>
                  </a:schemeClr>
                </a:solidFill>
                <a:cs typeface="+mn-ea"/>
                <a:sym typeface="+mn-lt"/>
              </a:rPr>
              <a:t>微课</a:t>
            </a:r>
            <a:r>
              <a:rPr lang="en-US" altLang="zh-CN" dirty="0">
                <a:solidFill>
                  <a:schemeClr val="tx1">
                    <a:lumMod val="50000"/>
                    <a:lumOff val="50000"/>
                  </a:schemeClr>
                </a:solidFill>
                <a:cs typeface="+mn-ea"/>
                <a:sym typeface="+mn-lt"/>
              </a:rPr>
              <a:t>/</a:t>
            </a:r>
            <a:r>
              <a:rPr lang="zh-CN" altLang="en-US" dirty="0">
                <a:solidFill>
                  <a:schemeClr val="tx1">
                    <a:lumMod val="50000"/>
                    <a:lumOff val="50000"/>
                  </a:schemeClr>
                </a:solidFill>
                <a:cs typeface="+mn-ea"/>
                <a:sym typeface="+mn-lt"/>
              </a:rPr>
              <a:t>课堂</a:t>
            </a:r>
            <a:r>
              <a:rPr lang="zh-CN" altLang="en-US" dirty="0" smtClean="0">
                <a:solidFill>
                  <a:schemeClr val="tx1">
                    <a:lumMod val="50000"/>
                    <a:lumOff val="50000"/>
                  </a:schemeClr>
                </a:solidFill>
                <a:cs typeface="+mn-ea"/>
                <a:sym typeface="+mn-lt"/>
              </a:rPr>
              <a:t>设计通用</a:t>
            </a:r>
            <a:endParaRPr lang="zh-CN" altLang="en-US" dirty="0">
              <a:solidFill>
                <a:schemeClr val="tx1">
                  <a:lumMod val="50000"/>
                  <a:lumOff val="50000"/>
                </a:schemeClr>
              </a:solidFill>
              <a:cs typeface="+mn-ea"/>
              <a:sym typeface="+mn-lt"/>
            </a:endParaRPr>
          </a:p>
        </p:txBody>
      </p:sp>
      <p:sp>
        <p:nvSpPr>
          <p:cNvPr id="14" name="文本框 4"/>
          <p:cNvSpPr txBox="1"/>
          <p:nvPr/>
        </p:nvSpPr>
        <p:spPr>
          <a:xfrm>
            <a:off x="3611651" y="2427734"/>
            <a:ext cx="2329354" cy="408623"/>
          </a:xfrm>
          <a:prstGeom prst="roundRect">
            <a:avLst/>
          </a:prstGeom>
          <a:solidFill>
            <a:schemeClr val="accent6"/>
          </a:solidFill>
        </p:spPr>
        <p:txBody>
          <a:bodyPr wrap="none" rtlCol="0">
            <a:spAutoFit/>
          </a:bodyPr>
          <a:lstStyle/>
          <a:p>
            <a:pPr algn="ctr"/>
            <a:r>
              <a:rPr lang="zh-CN" altLang="en-US" sz="1800" b="1" dirty="0" smtClean="0">
                <a:solidFill>
                  <a:schemeClr val="bg1"/>
                </a:solidFill>
                <a:cs typeface="+mn-ea"/>
                <a:sym typeface="+mn-lt"/>
              </a:rPr>
              <a:t>三年级语文</a:t>
            </a:r>
            <a:r>
              <a:rPr lang="en-US" altLang="zh-CN" sz="1800" b="1" dirty="0">
                <a:solidFill>
                  <a:schemeClr val="bg1"/>
                </a:solidFill>
                <a:cs typeface="+mn-ea"/>
                <a:sym typeface="+mn-lt"/>
              </a:rPr>
              <a:t> </a:t>
            </a:r>
            <a:r>
              <a:rPr lang="en-US" altLang="zh-CN" sz="1800" b="1" dirty="0" smtClean="0">
                <a:solidFill>
                  <a:schemeClr val="bg1"/>
                </a:solidFill>
                <a:cs typeface="+mn-ea"/>
                <a:sym typeface="+mn-lt"/>
              </a:rPr>
              <a:t>   </a:t>
            </a:r>
            <a:r>
              <a:rPr lang="zh-CN" altLang="en-US" sz="1800" b="1" dirty="0" smtClean="0">
                <a:solidFill>
                  <a:schemeClr val="bg1"/>
                </a:solidFill>
                <a:cs typeface="+mn-ea"/>
                <a:sym typeface="+mn-lt"/>
              </a:rPr>
              <a:t>王老师</a:t>
            </a:r>
            <a:endParaRPr lang="zh-CN" altLang="en-US" sz="1800" b="1"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29"/>
                                        </p:tgtEl>
                                        <p:attrNameLst>
                                          <p:attrName>style.visibility</p:attrName>
                                        </p:attrNameLst>
                                      </p:cBhvr>
                                      <p:to>
                                        <p:strVal val="visible"/>
                                      </p:to>
                                    </p:set>
                                    <p:animEffect transition="in" filter="fade">
                                      <p:cBhvr>
                                        <p:cTn id="10" dur="1000"/>
                                        <p:tgtEl>
                                          <p:spTgt spid="1029"/>
                                        </p:tgtEl>
                                      </p:cBhvr>
                                    </p:animEffect>
                                    <p:anim calcmode="lin" valueType="num">
                                      <p:cBhvr>
                                        <p:cTn id="11" dur="1000" fill="hold"/>
                                        <p:tgtEl>
                                          <p:spTgt spid="1029"/>
                                        </p:tgtEl>
                                        <p:attrNameLst>
                                          <p:attrName>ppt_x</p:attrName>
                                        </p:attrNameLst>
                                      </p:cBhvr>
                                      <p:tavLst>
                                        <p:tav tm="0">
                                          <p:val>
                                            <p:strVal val="#ppt_x"/>
                                          </p:val>
                                        </p:tav>
                                        <p:tav tm="100000">
                                          <p:val>
                                            <p:strVal val="#ppt_x"/>
                                          </p:val>
                                        </p:tav>
                                      </p:tavLst>
                                    </p:anim>
                                    <p:anim calcmode="lin" valueType="num">
                                      <p:cBhvr>
                                        <p:cTn id="12" dur="1000" fill="hold"/>
                                        <p:tgtEl>
                                          <p:spTgt spid="1029"/>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031"/>
                                        </p:tgtEl>
                                        <p:attrNameLst>
                                          <p:attrName>style.visibility</p:attrName>
                                        </p:attrNameLst>
                                      </p:cBhvr>
                                      <p:to>
                                        <p:strVal val="visible"/>
                                      </p:to>
                                    </p:set>
                                    <p:animEffect transition="in" filter="fade">
                                      <p:cBhvr>
                                        <p:cTn id="16" dur="1000"/>
                                        <p:tgtEl>
                                          <p:spTgt spid="1031"/>
                                        </p:tgtEl>
                                      </p:cBhvr>
                                    </p:animEffect>
                                    <p:anim calcmode="lin" valueType="num">
                                      <p:cBhvr>
                                        <p:cTn id="17" dur="1000" fill="hold"/>
                                        <p:tgtEl>
                                          <p:spTgt spid="1031"/>
                                        </p:tgtEl>
                                        <p:attrNameLst>
                                          <p:attrName>ppt_x</p:attrName>
                                        </p:attrNameLst>
                                      </p:cBhvr>
                                      <p:tavLst>
                                        <p:tav tm="0">
                                          <p:val>
                                            <p:strVal val="#ppt_x"/>
                                          </p:val>
                                        </p:tav>
                                        <p:tav tm="100000">
                                          <p:val>
                                            <p:strVal val="#ppt_x"/>
                                          </p:val>
                                        </p:tav>
                                      </p:tavLst>
                                    </p:anim>
                                    <p:anim calcmode="lin" valueType="num">
                                      <p:cBhvr>
                                        <p:cTn id="18" dur="1000" fill="hold"/>
                                        <p:tgtEl>
                                          <p:spTgt spid="103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 presetClass="entr" presetSubtype="12" fill="hold" nodeType="afterEffect">
                                  <p:stCondLst>
                                    <p:cond delay="0"/>
                                  </p:stCondLst>
                                  <p:childTnLst>
                                    <p:set>
                                      <p:cBhvr>
                                        <p:cTn id="21" dur="1" fill="hold">
                                          <p:stCondLst>
                                            <p:cond delay="0"/>
                                          </p:stCondLst>
                                        </p:cTn>
                                        <p:tgtEl>
                                          <p:spTgt spid="1030"/>
                                        </p:tgtEl>
                                        <p:attrNameLst>
                                          <p:attrName>style.visibility</p:attrName>
                                        </p:attrNameLst>
                                      </p:cBhvr>
                                      <p:to>
                                        <p:strVal val="visible"/>
                                      </p:to>
                                    </p:set>
                                    <p:anim calcmode="lin" valueType="num">
                                      <p:cBhvr additive="base">
                                        <p:cTn id="22" dur="500" fill="hold"/>
                                        <p:tgtEl>
                                          <p:spTgt spid="1030"/>
                                        </p:tgtEl>
                                        <p:attrNameLst>
                                          <p:attrName>ppt_x</p:attrName>
                                        </p:attrNameLst>
                                      </p:cBhvr>
                                      <p:tavLst>
                                        <p:tav tm="0">
                                          <p:val>
                                            <p:strVal val="0-#ppt_w/2"/>
                                          </p:val>
                                        </p:tav>
                                        <p:tav tm="100000">
                                          <p:val>
                                            <p:strVal val="#ppt_x"/>
                                          </p:val>
                                        </p:tav>
                                      </p:tavLst>
                                    </p:anim>
                                    <p:anim calcmode="lin" valueType="num">
                                      <p:cBhvr additive="base">
                                        <p:cTn id="23" dur="500" fill="hold"/>
                                        <p:tgtEl>
                                          <p:spTgt spid="1030"/>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3" fill="hold" nodeType="afterEffect">
                                  <p:stCondLst>
                                    <p:cond delay="0"/>
                                  </p:stCondLst>
                                  <p:childTnLst>
                                    <p:set>
                                      <p:cBhvr>
                                        <p:cTn id="26" dur="1" fill="hold">
                                          <p:stCondLst>
                                            <p:cond delay="0"/>
                                          </p:stCondLst>
                                        </p:cTn>
                                        <p:tgtEl>
                                          <p:spTgt spid="1033"/>
                                        </p:tgtEl>
                                        <p:attrNameLst>
                                          <p:attrName>style.visibility</p:attrName>
                                        </p:attrNameLst>
                                      </p:cBhvr>
                                      <p:to>
                                        <p:strVal val="visible"/>
                                      </p:to>
                                    </p:set>
                                    <p:anim calcmode="lin" valueType="num">
                                      <p:cBhvr additive="base">
                                        <p:cTn id="27" dur="500" fill="hold"/>
                                        <p:tgtEl>
                                          <p:spTgt spid="1033"/>
                                        </p:tgtEl>
                                        <p:attrNameLst>
                                          <p:attrName>ppt_x</p:attrName>
                                        </p:attrNameLst>
                                      </p:cBhvr>
                                      <p:tavLst>
                                        <p:tav tm="0">
                                          <p:val>
                                            <p:strVal val="1+#ppt_w/2"/>
                                          </p:val>
                                        </p:tav>
                                        <p:tav tm="100000">
                                          <p:val>
                                            <p:strVal val="#ppt_x"/>
                                          </p:val>
                                        </p:tav>
                                      </p:tavLst>
                                    </p:anim>
                                    <p:anim calcmode="lin" valueType="num">
                                      <p:cBhvr additive="base">
                                        <p:cTn id="28" dur="500" fill="hold"/>
                                        <p:tgtEl>
                                          <p:spTgt spid="1033"/>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47" presetClass="entr" presetSubtype="0" fill="hold" nodeType="afterEffect">
                                  <p:stCondLst>
                                    <p:cond delay="0"/>
                                  </p:stCondLst>
                                  <p:childTnLst>
                                    <p:set>
                                      <p:cBhvr>
                                        <p:cTn id="31" dur="1" fill="hold">
                                          <p:stCondLst>
                                            <p:cond delay="0"/>
                                          </p:stCondLst>
                                        </p:cTn>
                                        <p:tgtEl>
                                          <p:spTgt spid="1028"/>
                                        </p:tgtEl>
                                        <p:attrNameLst>
                                          <p:attrName>style.visibility</p:attrName>
                                        </p:attrNameLst>
                                      </p:cBhvr>
                                      <p:to>
                                        <p:strVal val="visible"/>
                                      </p:to>
                                    </p:set>
                                    <p:animEffect transition="in" filter="fade">
                                      <p:cBhvr>
                                        <p:cTn id="32" dur="1000"/>
                                        <p:tgtEl>
                                          <p:spTgt spid="1028"/>
                                        </p:tgtEl>
                                      </p:cBhvr>
                                    </p:animEffect>
                                    <p:anim calcmode="lin" valueType="num">
                                      <p:cBhvr>
                                        <p:cTn id="33" dur="1000" fill="hold"/>
                                        <p:tgtEl>
                                          <p:spTgt spid="1028"/>
                                        </p:tgtEl>
                                        <p:attrNameLst>
                                          <p:attrName>ppt_x</p:attrName>
                                        </p:attrNameLst>
                                      </p:cBhvr>
                                      <p:tavLst>
                                        <p:tav tm="0">
                                          <p:val>
                                            <p:strVal val="#ppt_x"/>
                                          </p:val>
                                        </p:tav>
                                        <p:tav tm="100000">
                                          <p:val>
                                            <p:strVal val="#ppt_x"/>
                                          </p:val>
                                        </p:tav>
                                      </p:tavLst>
                                    </p:anim>
                                    <p:anim calcmode="lin" valueType="num">
                                      <p:cBhvr>
                                        <p:cTn id="34" dur="1000" fill="hold"/>
                                        <p:tgtEl>
                                          <p:spTgt spid="1028"/>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4102"/>
                                        </p:tgtEl>
                                        <p:attrNameLst>
                                          <p:attrName>style.visibility</p:attrName>
                                        </p:attrNameLst>
                                      </p:cBhvr>
                                      <p:to>
                                        <p:strVal val="visible"/>
                                      </p:to>
                                    </p:set>
                                    <p:anim calcmode="lin" valueType="num">
                                      <p:cBhvr>
                                        <p:cTn id="38" dur="500" fill="hold"/>
                                        <p:tgtEl>
                                          <p:spTgt spid="410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4102"/>
                                        </p:tgtEl>
                                        <p:attrNameLst>
                                          <p:attrName>ppt_y</p:attrName>
                                        </p:attrNameLst>
                                      </p:cBhvr>
                                      <p:tavLst>
                                        <p:tav tm="0">
                                          <p:val>
                                            <p:strVal val="#ppt_y"/>
                                          </p:val>
                                        </p:tav>
                                        <p:tav tm="100000">
                                          <p:val>
                                            <p:strVal val="#ppt_y"/>
                                          </p:val>
                                        </p:tav>
                                      </p:tavLst>
                                    </p:anim>
                                    <p:anim calcmode="lin" valueType="num">
                                      <p:cBhvr>
                                        <p:cTn id="40" dur="500" fill="hold"/>
                                        <p:tgtEl>
                                          <p:spTgt spid="410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410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4102"/>
                                        </p:tgtEl>
                                      </p:cBhvr>
                                    </p:animEffect>
                                  </p:childTnLst>
                                </p:cTn>
                              </p:par>
                            </p:childTnLst>
                          </p:cTn>
                        </p:par>
                        <p:par>
                          <p:cTn id="43" fill="hold">
                            <p:stCondLst>
                              <p:cond delay="5099"/>
                            </p:stCondLst>
                            <p:childTnLst>
                              <p:par>
                                <p:cTn id="44" presetID="1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p:tgtEl>
                                          <p:spTgt spid="13"/>
                                        </p:tgtEl>
                                        <p:attrNameLst>
                                          <p:attrName>ppt_y</p:attrName>
                                        </p:attrNameLst>
                                      </p:cBhvr>
                                      <p:tavLst>
                                        <p:tav tm="0">
                                          <p:val>
                                            <p:strVal val="#ppt_y-#ppt_h*1.125000"/>
                                          </p:val>
                                        </p:tav>
                                        <p:tav tm="100000">
                                          <p:val>
                                            <p:strVal val="#ppt_y"/>
                                          </p:val>
                                        </p:tav>
                                      </p:tavLst>
                                    </p:anim>
                                    <p:animEffect transition="in" filter="wipe(down)">
                                      <p:cBhvr>
                                        <p:cTn id="47" dur="500"/>
                                        <p:tgtEl>
                                          <p:spTgt spid="13"/>
                                        </p:tgtEl>
                                      </p:cBhvr>
                                    </p:animEffect>
                                  </p:childTnLst>
                                </p:cTn>
                              </p:par>
                            </p:childTnLst>
                          </p:cTn>
                        </p:par>
                        <p:par>
                          <p:cTn id="48" fill="hold">
                            <p:stCondLst>
                              <p:cond delay="5599"/>
                            </p:stCondLst>
                            <p:childTnLst>
                              <p:par>
                                <p:cTn id="49" presetID="23" presetClass="entr" presetSubtype="32"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strVal val="4*#ppt_w"/>
                                          </p:val>
                                        </p:tav>
                                        <p:tav tm="100000">
                                          <p:val>
                                            <p:strVal val="#ppt_w"/>
                                          </p:val>
                                        </p:tav>
                                      </p:tavLst>
                                    </p:anim>
                                    <p:anim calcmode="lin" valueType="num">
                                      <p:cBhvr>
                                        <p:cTn id="52" dur="500" fill="hold"/>
                                        <p:tgtEl>
                                          <p:spTgt spid="14"/>
                                        </p:tgtEl>
                                        <p:attrNameLst>
                                          <p:attrName>ppt_h</p:attrName>
                                        </p:attrNameLst>
                                      </p:cBhvr>
                                      <p:tavLst>
                                        <p:tav tm="0">
                                          <p:val>
                                            <p:strVal val="4*#ppt_h"/>
                                          </p:val>
                                        </p:tav>
                                        <p:tav tm="100000">
                                          <p:val>
                                            <p:strVal val="#ppt_h"/>
                                          </p:val>
                                        </p:tav>
                                      </p:tavLst>
                                    </p:anim>
                                  </p:childTnLst>
                                </p:cTn>
                              </p:par>
                            </p:childTnLst>
                          </p:cTn>
                        </p:par>
                        <p:par>
                          <p:cTn id="53" fill="hold">
                            <p:stCondLst>
                              <p:cond delay="6099"/>
                            </p:stCondLst>
                            <p:childTnLst>
                              <p:par>
                                <p:cTn id="54" presetID="2" presetClass="entr" presetSubtype="2" fill="hold" nodeType="afterEffect">
                                  <p:stCondLst>
                                    <p:cond delay="0"/>
                                  </p:stCondLst>
                                  <p:childTnLst>
                                    <p:set>
                                      <p:cBhvr>
                                        <p:cTn id="55" dur="1" fill="hold">
                                          <p:stCondLst>
                                            <p:cond delay="0"/>
                                          </p:stCondLst>
                                        </p:cTn>
                                        <p:tgtEl>
                                          <p:spTgt spid="1026"/>
                                        </p:tgtEl>
                                        <p:attrNameLst>
                                          <p:attrName>style.visibility</p:attrName>
                                        </p:attrNameLst>
                                      </p:cBhvr>
                                      <p:to>
                                        <p:strVal val="visible"/>
                                      </p:to>
                                    </p:set>
                                    <p:anim calcmode="lin" valueType="num">
                                      <p:cBhvr additive="base">
                                        <p:cTn id="56" dur="500" fill="hold"/>
                                        <p:tgtEl>
                                          <p:spTgt spid="1026"/>
                                        </p:tgtEl>
                                        <p:attrNameLst>
                                          <p:attrName>ppt_x</p:attrName>
                                        </p:attrNameLst>
                                      </p:cBhvr>
                                      <p:tavLst>
                                        <p:tav tm="0">
                                          <p:val>
                                            <p:strVal val="1+#ppt_w/2"/>
                                          </p:val>
                                        </p:tav>
                                        <p:tav tm="100000">
                                          <p:val>
                                            <p:strVal val="#ppt_x"/>
                                          </p:val>
                                        </p:tav>
                                      </p:tavLst>
                                    </p:anim>
                                    <p:anim calcmode="lin" valueType="num">
                                      <p:cBhvr additive="base">
                                        <p:cTn id="57"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45" showWhenStopped="0">
                <p:cTn id="58" repeatCount="indefinite" fill="remove" display="0">
                  <p:stCondLst>
                    <p:cond delay="indefinite"/>
                  </p:stCondLst>
                  <p:endCondLst>
                    <p:cond evt="onStopAudio" delay="0">
                      <p:tgtEl>
                        <p:sldTgt/>
                      </p:tgtEl>
                    </p:cond>
                  </p:endCondLst>
                </p:cTn>
                <p:tgtEl>
                  <p:spTgt spid="2"/>
                </p:tgtEl>
              </p:cMediaNode>
            </p:audio>
          </p:childTnLst>
        </p:cTn>
      </p:par>
    </p:tnLst>
    <p:bldLst>
      <p:bldP spid="4102" grpId="0"/>
      <p:bldP spid="13"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5" descr="E:\PPT素材\卡通a0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 y="3003916"/>
            <a:ext cx="9144000" cy="2139584"/>
          </a:xfrm>
          <a:prstGeom prst="rect">
            <a:avLst/>
          </a:prstGeom>
          <a:noFill/>
          <a:extLst>
            <a:ext uri="{909E8E84-426E-40DD-AFC4-6F175D3DCCD1}">
              <a14:hiddenFill xmlns:a14="http://schemas.microsoft.com/office/drawing/2010/main">
                <a:solidFill>
                  <a:srgbClr val="FFFFFF"/>
                </a:solidFill>
              </a14:hiddenFill>
            </a:ext>
          </a:extLst>
        </p:spPr>
      </p:pic>
      <p:sp>
        <p:nvSpPr>
          <p:cNvPr id="7182" name="标题 1"/>
          <p:cNvSpPr>
            <a:spLocks noGrp="1"/>
          </p:cNvSpPr>
          <p:nvPr>
            <p:ph type="title" idx="4294967295"/>
          </p:nvPr>
        </p:nvSpPr>
        <p:spPr>
          <a:xfrm>
            <a:off x="1403648" y="1059582"/>
            <a:ext cx="2520280" cy="1021072"/>
          </a:xfrm>
          <a:prstGeom prst="rect">
            <a:avLst/>
          </a:prstGeom>
        </p:spPr>
        <p:txBody>
          <a:bodyPr/>
          <a:lstStyle/>
          <a:p>
            <a:pPr eaLnBrk="1" hangingPunct="1">
              <a:lnSpc>
                <a:spcPts val="3500"/>
              </a:lnSpc>
            </a:pPr>
            <a:r>
              <a:rPr lang="en-US" dirty="0" smtClean="0">
                <a:solidFill>
                  <a:schemeClr val="accent6"/>
                </a:solidFill>
                <a:latin typeface="方正粗圆简体" pitchFamily="65" charset="-122"/>
                <a:ea typeface="方正粗圆简体" pitchFamily="65" charset="-122"/>
                <a:cs typeface="+mn-ea"/>
                <a:sym typeface="方正准圆简体"/>
              </a:rPr>
              <a:t>Contents</a:t>
            </a:r>
            <a:br>
              <a:rPr lang="en-US" dirty="0" smtClean="0">
                <a:solidFill>
                  <a:schemeClr val="accent6"/>
                </a:solidFill>
                <a:latin typeface="方正粗圆简体" pitchFamily="65" charset="-122"/>
                <a:ea typeface="方正粗圆简体" pitchFamily="65" charset="-122"/>
                <a:cs typeface="+mn-ea"/>
                <a:sym typeface="方正准圆简体"/>
              </a:rPr>
            </a:br>
            <a:r>
              <a:rPr lang="zh-CN" altLang="en-US" sz="3200" dirty="0" smtClean="0">
                <a:solidFill>
                  <a:schemeClr val="accent6"/>
                </a:solidFill>
                <a:latin typeface="方正粗圆简体" pitchFamily="65" charset="-122"/>
                <a:ea typeface="方正粗圆简体" pitchFamily="65" charset="-122"/>
                <a:cs typeface="+mn-ea"/>
                <a:sym typeface="方正准圆简体"/>
              </a:rPr>
              <a:t>目录</a:t>
            </a:r>
            <a:r>
              <a:rPr lang="en-US" dirty="0" smtClean="0">
                <a:solidFill>
                  <a:schemeClr val="accent6"/>
                </a:solidFill>
                <a:latin typeface="方正粗圆简体" pitchFamily="65" charset="-122"/>
                <a:ea typeface="方正粗圆简体" pitchFamily="65" charset="-122"/>
                <a:cs typeface="+mn-ea"/>
                <a:sym typeface="方正准圆简体"/>
              </a:rPr>
              <a:t> </a:t>
            </a:r>
            <a:endParaRPr lang="zh-CN" altLang="en-US" dirty="0">
              <a:solidFill>
                <a:schemeClr val="accent6"/>
              </a:solidFill>
              <a:latin typeface="方正粗圆简体" pitchFamily="65" charset="-122"/>
              <a:ea typeface="方正粗圆简体" pitchFamily="65" charset="-122"/>
              <a:cs typeface="+mn-ea"/>
              <a:sym typeface="方正准圆简体"/>
            </a:endParaRPr>
          </a:p>
        </p:txBody>
      </p:sp>
      <p:sp>
        <p:nvSpPr>
          <p:cNvPr id="61" name="标题 8"/>
          <p:cNvSpPr txBox="1"/>
          <p:nvPr/>
        </p:nvSpPr>
        <p:spPr>
          <a:xfrm>
            <a:off x="4814675" y="1144550"/>
            <a:ext cx="3168352" cy="375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000" dirty="0">
                <a:solidFill>
                  <a:schemeClr val="accent6"/>
                </a:solidFill>
                <a:cs typeface="+mn-ea"/>
                <a:sym typeface="+mn-lt"/>
              </a:rPr>
              <a:t>点击此处添加标题</a:t>
            </a:r>
          </a:p>
        </p:txBody>
      </p:sp>
      <p:pic>
        <p:nvPicPr>
          <p:cNvPr id="30" name="Picture 8" descr="E:\PPT素材\卡通a0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2518966"/>
            <a:ext cx="1057151" cy="213143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411760" y="1623182"/>
            <a:ext cx="260405" cy="274105"/>
            <a:chOff x="2411760" y="1623182"/>
            <a:chExt cx="260405" cy="274105"/>
          </a:xfrm>
        </p:grpSpPr>
        <p:sp>
          <p:nvSpPr>
            <p:cNvPr id="2" name="等腰三角形 1"/>
            <p:cNvSpPr/>
            <p:nvPr/>
          </p:nvSpPr>
          <p:spPr>
            <a:xfrm rot="5400000">
              <a:off x="2333782" y="1701160"/>
              <a:ext cx="274105" cy="11814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3" name="等腰三角形 32"/>
            <p:cNvSpPr/>
            <p:nvPr/>
          </p:nvSpPr>
          <p:spPr>
            <a:xfrm rot="5400000">
              <a:off x="2476038" y="1701160"/>
              <a:ext cx="274105" cy="118149"/>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6" name="组合 5"/>
          <p:cNvGrpSpPr/>
          <p:nvPr/>
        </p:nvGrpSpPr>
        <p:grpSpPr>
          <a:xfrm>
            <a:off x="4468985" y="1145487"/>
            <a:ext cx="401072" cy="378937"/>
            <a:chOff x="4468985" y="1145487"/>
            <a:chExt cx="401072" cy="378937"/>
          </a:xfrm>
        </p:grpSpPr>
        <p:sp>
          <p:nvSpPr>
            <p:cNvPr id="3" name="椭圆 2"/>
            <p:cNvSpPr/>
            <p:nvPr/>
          </p:nvSpPr>
          <p:spPr>
            <a:xfrm>
              <a:off x="4475249" y="1145487"/>
              <a:ext cx="373175" cy="3731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extBox 3"/>
            <p:cNvSpPr txBox="1"/>
            <p:nvPr/>
          </p:nvSpPr>
          <p:spPr>
            <a:xfrm>
              <a:off x="4468985" y="1155092"/>
              <a:ext cx="401072" cy="369332"/>
            </a:xfrm>
            <a:prstGeom prst="rect">
              <a:avLst/>
            </a:prstGeom>
            <a:noFill/>
          </p:spPr>
          <p:txBody>
            <a:bodyPr wrap="none" rtlCol="0">
              <a:spAutoFit/>
            </a:bodyPr>
            <a:lstStyle/>
            <a:p>
              <a:r>
                <a:rPr lang="en-US" altLang="zh-CN" dirty="0" smtClean="0">
                  <a:solidFill>
                    <a:schemeClr val="bg1"/>
                  </a:solidFill>
                  <a:latin typeface="方正粗圆简体" pitchFamily="65" charset="-122"/>
                  <a:ea typeface="方正粗圆简体" pitchFamily="65" charset="-122"/>
                </a:rPr>
                <a:t>01</a:t>
              </a:r>
              <a:endParaRPr lang="zh-CN" altLang="en-US" dirty="0">
                <a:solidFill>
                  <a:schemeClr val="bg1"/>
                </a:solidFill>
                <a:latin typeface="方正粗圆简体" pitchFamily="65" charset="-122"/>
                <a:ea typeface="方正粗圆简体" pitchFamily="65" charset="-122"/>
              </a:endParaRPr>
            </a:p>
          </p:txBody>
        </p:sp>
      </p:grpSp>
      <p:sp>
        <p:nvSpPr>
          <p:cNvPr id="36" name="标题 8"/>
          <p:cNvSpPr txBox="1"/>
          <p:nvPr/>
        </p:nvSpPr>
        <p:spPr>
          <a:xfrm>
            <a:off x="4814675" y="1710607"/>
            <a:ext cx="3168352" cy="375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000" dirty="0">
                <a:solidFill>
                  <a:schemeClr val="accent6"/>
                </a:solidFill>
                <a:cs typeface="+mn-ea"/>
                <a:sym typeface="+mn-lt"/>
              </a:rPr>
              <a:t>点击此处添加标题</a:t>
            </a:r>
          </a:p>
        </p:txBody>
      </p:sp>
      <p:grpSp>
        <p:nvGrpSpPr>
          <p:cNvPr id="7" name="组合 6"/>
          <p:cNvGrpSpPr/>
          <p:nvPr/>
        </p:nvGrpSpPr>
        <p:grpSpPr>
          <a:xfrm>
            <a:off x="4438248" y="1711544"/>
            <a:ext cx="447558" cy="378937"/>
            <a:chOff x="4438248" y="1711544"/>
            <a:chExt cx="447558" cy="378937"/>
          </a:xfrm>
        </p:grpSpPr>
        <p:sp>
          <p:nvSpPr>
            <p:cNvPr id="37" name="椭圆 36"/>
            <p:cNvSpPr/>
            <p:nvPr/>
          </p:nvSpPr>
          <p:spPr>
            <a:xfrm>
              <a:off x="4475249" y="1711544"/>
              <a:ext cx="373175" cy="37317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TextBox 37"/>
            <p:cNvSpPr txBox="1"/>
            <p:nvPr/>
          </p:nvSpPr>
          <p:spPr>
            <a:xfrm>
              <a:off x="4438248" y="1721149"/>
              <a:ext cx="447558" cy="369332"/>
            </a:xfrm>
            <a:prstGeom prst="rect">
              <a:avLst/>
            </a:prstGeom>
            <a:noFill/>
          </p:spPr>
          <p:txBody>
            <a:bodyPr wrap="none" rtlCol="0">
              <a:spAutoFit/>
            </a:bodyPr>
            <a:lstStyle/>
            <a:p>
              <a:r>
                <a:rPr lang="en-US" altLang="zh-CN" dirty="0" smtClean="0">
                  <a:solidFill>
                    <a:schemeClr val="bg1"/>
                  </a:solidFill>
                  <a:latin typeface="方正粗圆简体" pitchFamily="65" charset="-122"/>
                  <a:ea typeface="方正粗圆简体" pitchFamily="65" charset="-122"/>
                </a:rPr>
                <a:t>02</a:t>
              </a:r>
              <a:endParaRPr lang="zh-CN" altLang="en-US" dirty="0">
                <a:solidFill>
                  <a:schemeClr val="bg1"/>
                </a:solidFill>
                <a:latin typeface="方正粗圆简体" pitchFamily="65" charset="-122"/>
                <a:ea typeface="方正粗圆简体" pitchFamily="65" charset="-122"/>
              </a:endParaRPr>
            </a:p>
          </p:txBody>
        </p:sp>
      </p:grpSp>
      <p:sp>
        <p:nvSpPr>
          <p:cNvPr id="39" name="标题 8"/>
          <p:cNvSpPr txBox="1"/>
          <p:nvPr/>
        </p:nvSpPr>
        <p:spPr>
          <a:xfrm>
            <a:off x="4814675" y="2287550"/>
            <a:ext cx="3168352" cy="375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000" dirty="0">
                <a:solidFill>
                  <a:schemeClr val="accent6"/>
                </a:solidFill>
                <a:cs typeface="+mn-ea"/>
                <a:sym typeface="+mn-lt"/>
              </a:rPr>
              <a:t>点击此处添加标题</a:t>
            </a:r>
          </a:p>
        </p:txBody>
      </p:sp>
      <p:grpSp>
        <p:nvGrpSpPr>
          <p:cNvPr id="8" name="组合 7"/>
          <p:cNvGrpSpPr/>
          <p:nvPr/>
        </p:nvGrpSpPr>
        <p:grpSpPr>
          <a:xfrm>
            <a:off x="4438248" y="2288487"/>
            <a:ext cx="447558" cy="378937"/>
            <a:chOff x="4438248" y="2288487"/>
            <a:chExt cx="447558" cy="378937"/>
          </a:xfrm>
        </p:grpSpPr>
        <p:sp>
          <p:nvSpPr>
            <p:cNvPr id="40" name="椭圆 39"/>
            <p:cNvSpPr/>
            <p:nvPr/>
          </p:nvSpPr>
          <p:spPr>
            <a:xfrm>
              <a:off x="4475249" y="2288487"/>
              <a:ext cx="373175" cy="3731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TextBox 40"/>
            <p:cNvSpPr txBox="1"/>
            <p:nvPr/>
          </p:nvSpPr>
          <p:spPr>
            <a:xfrm>
              <a:off x="4438248" y="2298092"/>
              <a:ext cx="447558" cy="369332"/>
            </a:xfrm>
            <a:prstGeom prst="rect">
              <a:avLst/>
            </a:prstGeom>
            <a:noFill/>
          </p:spPr>
          <p:txBody>
            <a:bodyPr wrap="none" rtlCol="0">
              <a:spAutoFit/>
            </a:bodyPr>
            <a:lstStyle/>
            <a:p>
              <a:r>
                <a:rPr lang="en-US" altLang="zh-CN" dirty="0" smtClean="0">
                  <a:solidFill>
                    <a:schemeClr val="bg1"/>
                  </a:solidFill>
                  <a:latin typeface="方正粗圆简体" pitchFamily="65" charset="-122"/>
                  <a:ea typeface="方正粗圆简体" pitchFamily="65" charset="-122"/>
                </a:rPr>
                <a:t>03</a:t>
              </a:r>
              <a:endParaRPr lang="zh-CN" altLang="en-US" dirty="0">
                <a:solidFill>
                  <a:schemeClr val="bg1"/>
                </a:solidFill>
                <a:latin typeface="方正粗圆简体" pitchFamily="65" charset="-122"/>
                <a:ea typeface="方正粗圆简体" pitchFamily="65" charset="-122"/>
              </a:endParaRPr>
            </a:p>
          </p:txBody>
        </p:sp>
      </p:grpSp>
      <p:sp>
        <p:nvSpPr>
          <p:cNvPr id="45" name="标题 8"/>
          <p:cNvSpPr txBox="1"/>
          <p:nvPr/>
        </p:nvSpPr>
        <p:spPr>
          <a:xfrm>
            <a:off x="4814675" y="2864492"/>
            <a:ext cx="3168352" cy="375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000" dirty="0">
                <a:solidFill>
                  <a:schemeClr val="accent6"/>
                </a:solidFill>
                <a:cs typeface="+mn-ea"/>
                <a:sym typeface="+mn-lt"/>
              </a:rPr>
              <a:t>点击此处添加标题</a:t>
            </a:r>
          </a:p>
        </p:txBody>
      </p:sp>
      <p:grpSp>
        <p:nvGrpSpPr>
          <p:cNvPr id="9" name="组合 8"/>
          <p:cNvGrpSpPr/>
          <p:nvPr/>
        </p:nvGrpSpPr>
        <p:grpSpPr>
          <a:xfrm>
            <a:off x="4439125" y="2865429"/>
            <a:ext cx="447558" cy="386621"/>
            <a:chOff x="4439125" y="2865429"/>
            <a:chExt cx="447558" cy="386621"/>
          </a:xfrm>
        </p:grpSpPr>
        <p:sp>
          <p:nvSpPr>
            <p:cNvPr id="65" name="椭圆 64"/>
            <p:cNvSpPr/>
            <p:nvPr/>
          </p:nvSpPr>
          <p:spPr>
            <a:xfrm>
              <a:off x="4475249" y="2865429"/>
              <a:ext cx="373175" cy="37317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TextBox 65"/>
            <p:cNvSpPr txBox="1"/>
            <p:nvPr/>
          </p:nvSpPr>
          <p:spPr>
            <a:xfrm>
              <a:off x="4439125" y="2882718"/>
              <a:ext cx="447558" cy="369332"/>
            </a:xfrm>
            <a:prstGeom prst="rect">
              <a:avLst/>
            </a:prstGeom>
            <a:noFill/>
          </p:spPr>
          <p:txBody>
            <a:bodyPr wrap="none" rtlCol="0">
              <a:spAutoFit/>
            </a:bodyPr>
            <a:lstStyle/>
            <a:p>
              <a:r>
                <a:rPr lang="en-US" altLang="zh-CN" dirty="0" smtClean="0">
                  <a:solidFill>
                    <a:schemeClr val="bg1"/>
                  </a:solidFill>
                  <a:latin typeface="方正粗圆简体" pitchFamily="65" charset="-122"/>
                  <a:ea typeface="方正粗圆简体" pitchFamily="65" charset="-122"/>
                </a:rPr>
                <a:t>04</a:t>
              </a:r>
              <a:endParaRPr lang="zh-CN" altLang="en-US" dirty="0">
                <a:solidFill>
                  <a:schemeClr val="bg1"/>
                </a:solidFill>
                <a:latin typeface="方正粗圆简体" pitchFamily="65" charset="-122"/>
                <a:ea typeface="方正粗圆简体" pitchFamily="65" charset="-122"/>
              </a:endParaRPr>
            </a:p>
          </p:txBody>
        </p:sp>
      </p:grpSp>
      <p:pic>
        <p:nvPicPr>
          <p:cNvPr id="67" name="Picture 4" descr="E:\PPT素材\卡通a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847" y="258908"/>
            <a:ext cx="1298022" cy="12257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1000"/>
                                        <p:tgtEl>
                                          <p:spTgt spid="30"/>
                                        </p:tgtEl>
                                      </p:cBhvr>
                                    </p:animEffect>
                                    <p:anim calcmode="lin" valueType="num">
                                      <p:cBhvr>
                                        <p:cTn id="14" dur="1000" fill="hold"/>
                                        <p:tgtEl>
                                          <p:spTgt spid="30"/>
                                        </p:tgtEl>
                                        <p:attrNameLst>
                                          <p:attrName>ppt_x</p:attrName>
                                        </p:attrNameLst>
                                      </p:cBhvr>
                                      <p:tavLst>
                                        <p:tav tm="0">
                                          <p:val>
                                            <p:strVal val="#ppt_x"/>
                                          </p:val>
                                        </p:tav>
                                        <p:tav tm="100000">
                                          <p:val>
                                            <p:strVal val="#ppt_x"/>
                                          </p:val>
                                        </p:tav>
                                      </p:tavLst>
                                    </p:anim>
                                    <p:anim calcmode="lin" valueType="num">
                                      <p:cBhvr>
                                        <p:cTn id="15" dur="1000" fill="hold"/>
                                        <p:tgtEl>
                                          <p:spTgt spid="3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1000"/>
                                        <p:tgtEl>
                                          <p:spTgt spid="67"/>
                                        </p:tgtEl>
                                      </p:cBhvr>
                                    </p:animEffect>
                                    <p:anim calcmode="lin" valueType="num">
                                      <p:cBhvr>
                                        <p:cTn id="20" dur="1000" fill="hold"/>
                                        <p:tgtEl>
                                          <p:spTgt spid="67"/>
                                        </p:tgtEl>
                                        <p:attrNameLst>
                                          <p:attrName>ppt_x</p:attrName>
                                        </p:attrNameLst>
                                      </p:cBhvr>
                                      <p:tavLst>
                                        <p:tav tm="0">
                                          <p:val>
                                            <p:strVal val="#ppt_x"/>
                                          </p:val>
                                        </p:tav>
                                        <p:tav tm="100000">
                                          <p:val>
                                            <p:strVal val="#ppt_x"/>
                                          </p:val>
                                        </p:tav>
                                      </p:tavLst>
                                    </p:anim>
                                    <p:anim calcmode="lin" valueType="num">
                                      <p:cBhvr>
                                        <p:cTn id="21" dur="1000" fill="hold"/>
                                        <p:tgtEl>
                                          <p:spTgt spid="6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182"/>
                                        </p:tgtEl>
                                        <p:attrNameLst>
                                          <p:attrName>style.visibility</p:attrName>
                                        </p:attrNameLst>
                                      </p:cBhvr>
                                      <p:to>
                                        <p:strVal val="visible"/>
                                      </p:to>
                                    </p:set>
                                    <p:animEffect transition="in" filter="fade">
                                      <p:cBhvr>
                                        <p:cTn id="25" dur="1000"/>
                                        <p:tgtEl>
                                          <p:spTgt spid="7182"/>
                                        </p:tgtEl>
                                      </p:cBhvr>
                                    </p:animEffect>
                                    <p:anim calcmode="lin" valueType="num">
                                      <p:cBhvr>
                                        <p:cTn id="26" dur="1000" fill="hold"/>
                                        <p:tgtEl>
                                          <p:spTgt spid="7182"/>
                                        </p:tgtEl>
                                        <p:attrNameLst>
                                          <p:attrName>ppt_x</p:attrName>
                                        </p:attrNameLst>
                                      </p:cBhvr>
                                      <p:tavLst>
                                        <p:tav tm="0">
                                          <p:val>
                                            <p:strVal val="#ppt_x"/>
                                          </p:val>
                                        </p:tav>
                                        <p:tav tm="100000">
                                          <p:val>
                                            <p:strVal val="#ppt_x"/>
                                          </p:val>
                                        </p:tav>
                                      </p:tavLst>
                                    </p:anim>
                                    <p:anim calcmode="lin" valueType="num">
                                      <p:cBhvr>
                                        <p:cTn id="27" dur="1000" fill="hold"/>
                                        <p:tgtEl>
                                          <p:spTgt spid="718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8"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0-#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53" presetClass="entr" presetSubtype="16"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par>
                          <p:cTn id="39" fill="hold">
                            <p:stCondLst>
                              <p:cond delay="5000"/>
                            </p:stCondLst>
                            <p:childTnLst>
                              <p:par>
                                <p:cTn id="40" presetID="2" presetClass="entr" presetSubtype="2" fill="hold" grpId="0" nodeType="after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1+#ppt_w/2"/>
                                          </p:val>
                                        </p:tav>
                                        <p:tav tm="100000">
                                          <p:val>
                                            <p:strVal val="#ppt_x"/>
                                          </p:val>
                                        </p:tav>
                                      </p:tavLst>
                                    </p:anim>
                                    <p:anim calcmode="lin" valueType="num">
                                      <p:cBhvr additive="base">
                                        <p:cTn id="43" dur="500" fill="hold"/>
                                        <p:tgtEl>
                                          <p:spTgt spid="61"/>
                                        </p:tgtEl>
                                        <p:attrNameLst>
                                          <p:attrName>ppt_y</p:attrName>
                                        </p:attrNameLst>
                                      </p:cBhvr>
                                      <p:tavLst>
                                        <p:tav tm="0">
                                          <p:val>
                                            <p:strVal val="#ppt_y"/>
                                          </p:val>
                                        </p:tav>
                                        <p:tav tm="100000">
                                          <p:val>
                                            <p:strVal val="#ppt_y"/>
                                          </p:val>
                                        </p:tav>
                                      </p:tavLst>
                                    </p:anim>
                                  </p:childTnLst>
                                </p:cTn>
                              </p:par>
                            </p:childTnLst>
                          </p:cTn>
                        </p:par>
                        <p:par>
                          <p:cTn id="44" fill="hold">
                            <p:stCondLst>
                              <p:cond delay="5500"/>
                            </p:stCondLst>
                            <p:childTnLst>
                              <p:par>
                                <p:cTn id="45" presetID="53" presetClass="entr" presetSubtype="16"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Effect transition="in" filter="fade">
                                      <p:cBhvr>
                                        <p:cTn id="49" dur="500"/>
                                        <p:tgtEl>
                                          <p:spTgt spid="7"/>
                                        </p:tgtEl>
                                      </p:cBhvr>
                                    </p:animEffect>
                                  </p:childTnLst>
                                </p:cTn>
                              </p:par>
                            </p:childTnLst>
                          </p:cTn>
                        </p:par>
                        <p:par>
                          <p:cTn id="50" fill="hold">
                            <p:stCondLst>
                              <p:cond delay="6000"/>
                            </p:stCondLst>
                            <p:childTnLst>
                              <p:par>
                                <p:cTn id="51" presetID="2" presetClass="entr" presetSubtype="2"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500" fill="hold"/>
                                        <p:tgtEl>
                                          <p:spTgt spid="36"/>
                                        </p:tgtEl>
                                        <p:attrNameLst>
                                          <p:attrName>ppt_x</p:attrName>
                                        </p:attrNameLst>
                                      </p:cBhvr>
                                      <p:tavLst>
                                        <p:tav tm="0">
                                          <p:val>
                                            <p:strVal val="1+#ppt_w/2"/>
                                          </p:val>
                                        </p:tav>
                                        <p:tav tm="100000">
                                          <p:val>
                                            <p:strVal val="#ppt_x"/>
                                          </p:val>
                                        </p:tav>
                                      </p:tavLst>
                                    </p:anim>
                                    <p:anim calcmode="lin" valueType="num">
                                      <p:cBhvr additive="base">
                                        <p:cTn id="54" dur="500" fill="hold"/>
                                        <p:tgtEl>
                                          <p:spTgt spid="36"/>
                                        </p:tgtEl>
                                        <p:attrNameLst>
                                          <p:attrName>ppt_y</p:attrName>
                                        </p:attrNameLst>
                                      </p:cBhvr>
                                      <p:tavLst>
                                        <p:tav tm="0">
                                          <p:val>
                                            <p:strVal val="#ppt_y"/>
                                          </p:val>
                                        </p:tav>
                                        <p:tav tm="100000">
                                          <p:val>
                                            <p:strVal val="#ppt_y"/>
                                          </p:val>
                                        </p:tav>
                                      </p:tavLst>
                                    </p:anim>
                                  </p:childTnLst>
                                </p:cTn>
                              </p:par>
                            </p:childTnLst>
                          </p:cTn>
                        </p:par>
                        <p:par>
                          <p:cTn id="55" fill="hold">
                            <p:stCondLst>
                              <p:cond delay="6500"/>
                            </p:stCondLst>
                            <p:childTnLst>
                              <p:par>
                                <p:cTn id="56" presetID="53" presetClass="entr" presetSubtype="16"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childTnLst>
                          </p:cTn>
                        </p:par>
                        <p:par>
                          <p:cTn id="61" fill="hold">
                            <p:stCondLst>
                              <p:cond delay="7000"/>
                            </p:stCondLst>
                            <p:childTnLst>
                              <p:par>
                                <p:cTn id="62" presetID="2" presetClass="entr" presetSubtype="2"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500" fill="hold"/>
                                        <p:tgtEl>
                                          <p:spTgt spid="39"/>
                                        </p:tgtEl>
                                        <p:attrNameLst>
                                          <p:attrName>ppt_x</p:attrName>
                                        </p:attrNameLst>
                                      </p:cBhvr>
                                      <p:tavLst>
                                        <p:tav tm="0">
                                          <p:val>
                                            <p:strVal val="1+#ppt_w/2"/>
                                          </p:val>
                                        </p:tav>
                                        <p:tav tm="100000">
                                          <p:val>
                                            <p:strVal val="#ppt_x"/>
                                          </p:val>
                                        </p:tav>
                                      </p:tavLst>
                                    </p:anim>
                                    <p:anim calcmode="lin" valueType="num">
                                      <p:cBhvr additive="base">
                                        <p:cTn id="65" dur="500" fill="hold"/>
                                        <p:tgtEl>
                                          <p:spTgt spid="39"/>
                                        </p:tgtEl>
                                        <p:attrNameLst>
                                          <p:attrName>ppt_y</p:attrName>
                                        </p:attrNameLst>
                                      </p:cBhvr>
                                      <p:tavLst>
                                        <p:tav tm="0">
                                          <p:val>
                                            <p:strVal val="#ppt_y"/>
                                          </p:val>
                                        </p:tav>
                                        <p:tav tm="100000">
                                          <p:val>
                                            <p:strVal val="#ppt_y"/>
                                          </p:val>
                                        </p:tav>
                                      </p:tavLst>
                                    </p:anim>
                                  </p:childTnLst>
                                </p:cTn>
                              </p:par>
                            </p:childTnLst>
                          </p:cTn>
                        </p:par>
                        <p:par>
                          <p:cTn id="66" fill="hold">
                            <p:stCondLst>
                              <p:cond delay="7500"/>
                            </p:stCondLst>
                            <p:childTnLst>
                              <p:par>
                                <p:cTn id="67" presetID="53" presetClass="entr" presetSubtype="16"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p:cTn id="69" dur="500" fill="hold"/>
                                        <p:tgtEl>
                                          <p:spTgt spid="9"/>
                                        </p:tgtEl>
                                        <p:attrNameLst>
                                          <p:attrName>ppt_w</p:attrName>
                                        </p:attrNameLst>
                                      </p:cBhvr>
                                      <p:tavLst>
                                        <p:tav tm="0">
                                          <p:val>
                                            <p:fltVal val="0"/>
                                          </p:val>
                                        </p:tav>
                                        <p:tav tm="100000">
                                          <p:val>
                                            <p:strVal val="#ppt_w"/>
                                          </p:val>
                                        </p:tav>
                                      </p:tavLst>
                                    </p:anim>
                                    <p:anim calcmode="lin" valueType="num">
                                      <p:cBhvr>
                                        <p:cTn id="70" dur="500" fill="hold"/>
                                        <p:tgtEl>
                                          <p:spTgt spid="9"/>
                                        </p:tgtEl>
                                        <p:attrNameLst>
                                          <p:attrName>ppt_h</p:attrName>
                                        </p:attrNameLst>
                                      </p:cBhvr>
                                      <p:tavLst>
                                        <p:tav tm="0">
                                          <p:val>
                                            <p:fltVal val="0"/>
                                          </p:val>
                                        </p:tav>
                                        <p:tav tm="100000">
                                          <p:val>
                                            <p:strVal val="#ppt_h"/>
                                          </p:val>
                                        </p:tav>
                                      </p:tavLst>
                                    </p:anim>
                                    <p:animEffect transition="in" filter="fade">
                                      <p:cBhvr>
                                        <p:cTn id="71" dur="500"/>
                                        <p:tgtEl>
                                          <p:spTgt spid="9"/>
                                        </p:tgtEl>
                                      </p:cBhvr>
                                    </p:animEffect>
                                  </p:childTnLst>
                                </p:cTn>
                              </p:par>
                            </p:childTnLst>
                          </p:cTn>
                        </p:par>
                        <p:par>
                          <p:cTn id="72" fill="hold">
                            <p:stCondLst>
                              <p:cond delay="8000"/>
                            </p:stCondLst>
                            <p:childTnLst>
                              <p:par>
                                <p:cTn id="73" presetID="2" presetClass="entr" presetSubtype="2"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1+#ppt_w/2"/>
                                          </p:val>
                                        </p:tav>
                                        <p:tav tm="100000">
                                          <p:val>
                                            <p:strVal val="#ppt_x"/>
                                          </p:val>
                                        </p:tav>
                                      </p:tavLst>
                                    </p:anim>
                                    <p:anim calcmode="lin" valueType="num">
                                      <p:cBhvr additive="base">
                                        <p:cTn id="76"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p:bldP spid="61" grpId="0"/>
      <p:bldP spid="36" grpId="0"/>
      <p:bldP spid="39"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5" descr="E:\PPT素材\卡通a0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 y="3003916"/>
            <a:ext cx="9144000" cy="21395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E:\PPT素材\卡通a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5232" y="476441"/>
            <a:ext cx="1893536" cy="1920466"/>
          </a:xfrm>
          <a:prstGeom prst="rect">
            <a:avLst/>
          </a:prstGeom>
          <a:noFill/>
          <a:extLst>
            <a:ext uri="{909E8E84-426E-40DD-AFC4-6F175D3DCCD1}">
              <a14:hiddenFill xmlns:a14="http://schemas.microsoft.com/office/drawing/2010/main">
                <a:solidFill>
                  <a:srgbClr val="FFFFFF"/>
                </a:solidFill>
              </a14:hiddenFill>
            </a:ext>
          </a:extLst>
        </p:spPr>
      </p:pic>
      <p:sp>
        <p:nvSpPr>
          <p:cNvPr id="10" name="标题 8"/>
          <p:cNvSpPr txBox="1"/>
          <p:nvPr/>
        </p:nvSpPr>
        <p:spPr>
          <a:xfrm>
            <a:off x="1938026" y="3100294"/>
            <a:ext cx="5267948" cy="623584"/>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pPr algn="ctr"/>
            <a:r>
              <a:rPr lang="zh-CN" altLang="en-US" dirty="0">
                <a:solidFill>
                  <a:schemeClr val="accent6"/>
                </a:solidFill>
                <a:latin typeface="方正粗圆简体" pitchFamily="65" charset="-122"/>
                <a:ea typeface="方正粗圆简体" pitchFamily="65" charset="-122"/>
                <a:cs typeface="+mn-ea"/>
                <a:sym typeface="+mn-lt"/>
              </a:rPr>
              <a:t>点击此处添加标题</a:t>
            </a:r>
          </a:p>
        </p:txBody>
      </p:sp>
      <p:sp>
        <p:nvSpPr>
          <p:cNvPr id="12" name="TextBox 11"/>
          <p:cNvSpPr txBox="1"/>
          <p:nvPr/>
        </p:nvSpPr>
        <p:spPr>
          <a:xfrm>
            <a:off x="3515461" y="2449375"/>
            <a:ext cx="2113078" cy="769441"/>
          </a:xfrm>
          <a:prstGeom prst="rect">
            <a:avLst/>
          </a:prstGeom>
          <a:noFill/>
        </p:spPr>
        <p:txBody>
          <a:bodyPr wrap="none" rtlCol="0">
            <a:spAutoFit/>
          </a:bodyPr>
          <a:lstStyle/>
          <a:p>
            <a:pPr algn="ctr"/>
            <a:r>
              <a:rPr lang="en-US" altLang="zh-CN" sz="4400" dirty="0" smtClean="0">
                <a:solidFill>
                  <a:schemeClr val="accent6"/>
                </a:solidFill>
                <a:latin typeface="方正粗圆简体" pitchFamily="65" charset="-122"/>
                <a:ea typeface="方正粗圆简体" pitchFamily="65" charset="-122"/>
              </a:rPr>
              <a:t>PART 01</a:t>
            </a:r>
            <a:endParaRPr lang="zh-CN" altLang="en-US" sz="4400" dirty="0">
              <a:solidFill>
                <a:schemeClr val="accent6"/>
              </a:solidFill>
              <a:latin typeface="方正粗圆简体" pitchFamily="65" charset="-122"/>
              <a:ea typeface="方正粗圆简体" pitchFamily="65" charset="-122"/>
            </a:endParaRPr>
          </a:p>
        </p:txBody>
      </p:sp>
      <p:cxnSp>
        <p:nvCxnSpPr>
          <p:cNvPr id="17" name="直接连接符 16"/>
          <p:cNvCxnSpPr/>
          <p:nvPr/>
        </p:nvCxnSpPr>
        <p:spPr>
          <a:xfrm>
            <a:off x="3427296" y="3075806"/>
            <a:ext cx="228940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bwMode="auto">
          <a:xfrm>
            <a:off x="755576" y="2515050"/>
            <a:ext cx="1781175" cy="992804"/>
            <a:chOff x="1019773" y="3948963"/>
            <a:chExt cx="2374312" cy="1323642"/>
          </a:xfrm>
        </p:grpSpPr>
        <p:sp>
          <p:nvSpPr>
            <p:cNvPr id="18" name="TextBox 17"/>
            <p:cNvSpPr txBox="1"/>
            <p:nvPr/>
          </p:nvSpPr>
          <p:spPr>
            <a:xfrm>
              <a:off x="1019773" y="4410893"/>
              <a:ext cx="2374312" cy="861712"/>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19" name="TextBox 18"/>
            <p:cNvSpPr txBox="1"/>
            <p:nvPr/>
          </p:nvSpPr>
          <p:spPr>
            <a:xfrm>
              <a:off x="1371437" y="3948963"/>
              <a:ext cx="1682097" cy="514206"/>
            </a:xfrm>
            <a:prstGeom prst="rect">
              <a:avLst/>
            </a:prstGeom>
            <a:noFill/>
          </p:spPr>
          <p:txBody>
            <a:bodyPr wrap="none">
              <a:spAutoFit/>
            </a:bodyPr>
            <a:lstStyle/>
            <a:p>
              <a:pPr algn="ctr" defTabSz="685165">
                <a:lnSpc>
                  <a:spcPct val="150000"/>
                </a:lnSpc>
                <a:defRPr/>
              </a:pPr>
              <a:r>
                <a:rPr lang="zh-CN" altLang="en-US" sz="1400" dirty="0">
                  <a:solidFill>
                    <a:schemeClr val="accent6"/>
                  </a:solidFill>
                  <a:latin typeface="方正粗圆简体" pitchFamily="65" charset="-122"/>
                  <a:ea typeface="方正粗圆简体" pitchFamily="65" charset="-122"/>
                  <a:cs typeface="+mn-ea"/>
                  <a:sym typeface="方正准圆简体"/>
                </a:rPr>
                <a:t>添加文字内容</a:t>
              </a:r>
              <a:endParaRPr lang="en-US" sz="1400" dirty="0">
                <a:solidFill>
                  <a:schemeClr val="accent6"/>
                </a:solidFill>
                <a:latin typeface="方正粗圆简体" pitchFamily="65" charset="-122"/>
                <a:ea typeface="方正粗圆简体" pitchFamily="65" charset="-122"/>
                <a:cs typeface="+mn-ea"/>
                <a:sym typeface="方正准圆简体"/>
              </a:endParaRPr>
            </a:p>
          </p:txBody>
        </p:sp>
      </p:grpSp>
      <p:sp>
        <p:nvSpPr>
          <p:cNvPr id="59"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
        <p:nvSpPr>
          <p:cNvPr id="2" name="泪滴形 1"/>
          <p:cNvSpPr/>
          <p:nvPr/>
        </p:nvSpPr>
        <p:spPr>
          <a:xfrm rot="8100000">
            <a:off x="1118954" y="1091762"/>
            <a:ext cx="1198434" cy="1198434"/>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TextBox 3"/>
          <p:cNvSpPr txBox="1"/>
          <p:nvPr/>
        </p:nvSpPr>
        <p:spPr>
          <a:xfrm>
            <a:off x="1322998" y="1367814"/>
            <a:ext cx="646331" cy="646331"/>
          </a:xfrm>
          <a:prstGeom prst="rect">
            <a:avLst/>
          </a:prstGeom>
          <a:noFill/>
        </p:spPr>
        <p:txBody>
          <a:bodyPr wrap="none" rtlCol="0">
            <a:spAutoFit/>
          </a:bodyPr>
          <a:lstStyle/>
          <a:p>
            <a:r>
              <a:rPr lang="zh-CN" altLang="en-US" dirty="0" smtClean="0">
                <a:solidFill>
                  <a:schemeClr val="bg1"/>
                </a:solidFill>
                <a:latin typeface="方正粗圆简体" pitchFamily="65" charset="-122"/>
                <a:ea typeface="方正粗圆简体" pitchFamily="65" charset="-122"/>
              </a:rPr>
              <a:t>添加</a:t>
            </a:r>
            <a:endParaRPr lang="en-US" altLang="zh-CN" dirty="0" smtClean="0">
              <a:solidFill>
                <a:schemeClr val="bg1"/>
              </a:solidFill>
              <a:latin typeface="方正粗圆简体" pitchFamily="65" charset="-122"/>
              <a:ea typeface="方正粗圆简体" pitchFamily="65" charset="-122"/>
            </a:endParaRPr>
          </a:p>
          <a:p>
            <a:r>
              <a:rPr lang="zh-CN" altLang="en-US" dirty="0" smtClean="0">
                <a:solidFill>
                  <a:schemeClr val="bg1"/>
                </a:solidFill>
                <a:latin typeface="方正粗圆简体" pitchFamily="65" charset="-122"/>
                <a:ea typeface="方正粗圆简体" pitchFamily="65" charset="-122"/>
              </a:rPr>
              <a:t>标题</a:t>
            </a:r>
            <a:endParaRPr lang="zh-CN" altLang="en-US" dirty="0">
              <a:solidFill>
                <a:schemeClr val="bg1"/>
              </a:solidFill>
              <a:latin typeface="方正粗圆简体" pitchFamily="65" charset="-122"/>
              <a:ea typeface="方正粗圆简体" pitchFamily="65" charset="-122"/>
            </a:endParaRPr>
          </a:p>
        </p:txBody>
      </p:sp>
      <p:grpSp>
        <p:nvGrpSpPr>
          <p:cNvPr id="60" name="Group 19"/>
          <p:cNvGrpSpPr/>
          <p:nvPr/>
        </p:nvGrpSpPr>
        <p:grpSpPr bwMode="auto">
          <a:xfrm>
            <a:off x="2627784" y="3019106"/>
            <a:ext cx="1781175" cy="992804"/>
            <a:chOff x="1019773" y="3948963"/>
            <a:chExt cx="2374312" cy="1323642"/>
          </a:xfrm>
        </p:grpSpPr>
        <p:sp>
          <p:nvSpPr>
            <p:cNvPr id="61" name="TextBox 60"/>
            <p:cNvSpPr txBox="1"/>
            <p:nvPr/>
          </p:nvSpPr>
          <p:spPr>
            <a:xfrm>
              <a:off x="1019773" y="4410893"/>
              <a:ext cx="2374312" cy="861712"/>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62" name="TextBox 61"/>
            <p:cNvSpPr txBox="1"/>
            <p:nvPr/>
          </p:nvSpPr>
          <p:spPr>
            <a:xfrm>
              <a:off x="1371437" y="3948963"/>
              <a:ext cx="1682097" cy="514206"/>
            </a:xfrm>
            <a:prstGeom prst="rect">
              <a:avLst/>
            </a:prstGeom>
            <a:noFill/>
          </p:spPr>
          <p:txBody>
            <a:bodyPr wrap="none">
              <a:spAutoFit/>
            </a:bodyPr>
            <a:lstStyle/>
            <a:p>
              <a:pPr algn="ctr" defTabSz="685165">
                <a:lnSpc>
                  <a:spcPct val="150000"/>
                </a:lnSpc>
                <a:defRPr/>
              </a:pPr>
              <a:r>
                <a:rPr lang="zh-CN" altLang="en-US" sz="1400" dirty="0">
                  <a:solidFill>
                    <a:schemeClr val="accent6"/>
                  </a:solidFill>
                  <a:latin typeface="方正粗圆简体" pitchFamily="65" charset="-122"/>
                  <a:ea typeface="方正粗圆简体" pitchFamily="65" charset="-122"/>
                  <a:cs typeface="+mn-ea"/>
                  <a:sym typeface="方正准圆简体"/>
                </a:rPr>
                <a:t>添加文字内容</a:t>
              </a:r>
              <a:endParaRPr lang="en-US" sz="1400" dirty="0">
                <a:solidFill>
                  <a:schemeClr val="accent6"/>
                </a:solidFill>
                <a:latin typeface="方正粗圆简体" pitchFamily="65" charset="-122"/>
                <a:ea typeface="方正粗圆简体" pitchFamily="65" charset="-122"/>
                <a:cs typeface="+mn-ea"/>
                <a:sym typeface="方正准圆简体"/>
              </a:endParaRPr>
            </a:p>
          </p:txBody>
        </p:sp>
      </p:grpSp>
      <p:sp>
        <p:nvSpPr>
          <p:cNvPr id="63" name="泪滴形 62"/>
          <p:cNvSpPr/>
          <p:nvPr/>
        </p:nvSpPr>
        <p:spPr>
          <a:xfrm rot="8100000">
            <a:off x="2919154" y="1595818"/>
            <a:ext cx="1198434" cy="1198434"/>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TextBox 63"/>
          <p:cNvSpPr txBox="1"/>
          <p:nvPr/>
        </p:nvSpPr>
        <p:spPr>
          <a:xfrm>
            <a:off x="3195206" y="1871870"/>
            <a:ext cx="646331" cy="646331"/>
          </a:xfrm>
          <a:prstGeom prst="rect">
            <a:avLst/>
          </a:prstGeom>
          <a:noFill/>
        </p:spPr>
        <p:txBody>
          <a:bodyPr wrap="none" rtlCol="0">
            <a:spAutoFit/>
          </a:bodyPr>
          <a:lstStyle/>
          <a:p>
            <a:r>
              <a:rPr lang="zh-CN" altLang="en-US" dirty="0" smtClean="0">
                <a:solidFill>
                  <a:schemeClr val="bg1"/>
                </a:solidFill>
                <a:latin typeface="方正粗圆简体" pitchFamily="65" charset="-122"/>
                <a:ea typeface="方正粗圆简体" pitchFamily="65" charset="-122"/>
              </a:rPr>
              <a:t>添加</a:t>
            </a:r>
            <a:endParaRPr lang="en-US" altLang="zh-CN" dirty="0" smtClean="0">
              <a:solidFill>
                <a:schemeClr val="bg1"/>
              </a:solidFill>
              <a:latin typeface="方正粗圆简体" pitchFamily="65" charset="-122"/>
              <a:ea typeface="方正粗圆简体" pitchFamily="65" charset="-122"/>
            </a:endParaRPr>
          </a:p>
          <a:p>
            <a:r>
              <a:rPr lang="zh-CN" altLang="en-US" dirty="0" smtClean="0">
                <a:solidFill>
                  <a:schemeClr val="bg1"/>
                </a:solidFill>
                <a:latin typeface="方正粗圆简体" pitchFamily="65" charset="-122"/>
                <a:ea typeface="方正粗圆简体" pitchFamily="65" charset="-122"/>
              </a:rPr>
              <a:t>标题</a:t>
            </a:r>
            <a:endParaRPr lang="zh-CN" altLang="en-US" dirty="0">
              <a:solidFill>
                <a:schemeClr val="bg1"/>
              </a:solidFill>
              <a:latin typeface="方正粗圆简体" pitchFamily="65" charset="-122"/>
              <a:ea typeface="方正粗圆简体" pitchFamily="65" charset="-122"/>
            </a:endParaRPr>
          </a:p>
        </p:txBody>
      </p:sp>
      <p:grpSp>
        <p:nvGrpSpPr>
          <p:cNvPr id="65" name="Group 19"/>
          <p:cNvGrpSpPr/>
          <p:nvPr/>
        </p:nvGrpSpPr>
        <p:grpSpPr bwMode="auto">
          <a:xfrm>
            <a:off x="4519017" y="2515050"/>
            <a:ext cx="1781175" cy="992804"/>
            <a:chOff x="1019773" y="3948963"/>
            <a:chExt cx="2374312" cy="1323642"/>
          </a:xfrm>
        </p:grpSpPr>
        <p:sp>
          <p:nvSpPr>
            <p:cNvPr id="66" name="TextBox 65"/>
            <p:cNvSpPr txBox="1"/>
            <p:nvPr/>
          </p:nvSpPr>
          <p:spPr>
            <a:xfrm>
              <a:off x="1019773" y="4410893"/>
              <a:ext cx="2374312" cy="861712"/>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67" name="TextBox 66"/>
            <p:cNvSpPr txBox="1"/>
            <p:nvPr/>
          </p:nvSpPr>
          <p:spPr>
            <a:xfrm>
              <a:off x="1371437" y="3948963"/>
              <a:ext cx="1682097" cy="514206"/>
            </a:xfrm>
            <a:prstGeom prst="rect">
              <a:avLst/>
            </a:prstGeom>
            <a:noFill/>
          </p:spPr>
          <p:txBody>
            <a:bodyPr wrap="none">
              <a:spAutoFit/>
            </a:bodyPr>
            <a:lstStyle/>
            <a:p>
              <a:pPr algn="ctr" defTabSz="685165">
                <a:lnSpc>
                  <a:spcPct val="150000"/>
                </a:lnSpc>
                <a:defRPr/>
              </a:pPr>
              <a:r>
                <a:rPr lang="zh-CN" altLang="en-US" sz="1400" dirty="0">
                  <a:solidFill>
                    <a:schemeClr val="accent6"/>
                  </a:solidFill>
                  <a:latin typeface="方正粗圆简体" pitchFamily="65" charset="-122"/>
                  <a:ea typeface="方正粗圆简体" pitchFamily="65" charset="-122"/>
                  <a:cs typeface="+mn-ea"/>
                  <a:sym typeface="方正准圆简体"/>
                </a:rPr>
                <a:t>添加文字内容</a:t>
              </a:r>
              <a:endParaRPr lang="en-US" sz="1400" dirty="0">
                <a:solidFill>
                  <a:schemeClr val="accent6"/>
                </a:solidFill>
                <a:latin typeface="方正粗圆简体" pitchFamily="65" charset="-122"/>
                <a:ea typeface="方正粗圆简体" pitchFamily="65" charset="-122"/>
                <a:cs typeface="+mn-ea"/>
                <a:sym typeface="方正准圆简体"/>
              </a:endParaRPr>
            </a:p>
          </p:txBody>
        </p:sp>
      </p:grpSp>
      <p:sp>
        <p:nvSpPr>
          <p:cNvPr id="68" name="泪滴形 67"/>
          <p:cNvSpPr/>
          <p:nvPr/>
        </p:nvSpPr>
        <p:spPr>
          <a:xfrm rot="8100000">
            <a:off x="4882395" y="1091762"/>
            <a:ext cx="1198434" cy="1198434"/>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9" name="TextBox 68"/>
          <p:cNvSpPr txBox="1"/>
          <p:nvPr/>
        </p:nvSpPr>
        <p:spPr>
          <a:xfrm>
            <a:off x="5086439" y="1367814"/>
            <a:ext cx="646331" cy="646331"/>
          </a:xfrm>
          <a:prstGeom prst="rect">
            <a:avLst/>
          </a:prstGeom>
          <a:noFill/>
        </p:spPr>
        <p:txBody>
          <a:bodyPr wrap="none" rtlCol="0">
            <a:spAutoFit/>
          </a:bodyPr>
          <a:lstStyle/>
          <a:p>
            <a:r>
              <a:rPr lang="zh-CN" altLang="en-US" dirty="0" smtClean="0">
                <a:solidFill>
                  <a:schemeClr val="bg1"/>
                </a:solidFill>
                <a:latin typeface="方正粗圆简体" pitchFamily="65" charset="-122"/>
                <a:ea typeface="方正粗圆简体" pitchFamily="65" charset="-122"/>
              </a:rPr>
              <a:t>添加</a:t>
            </a:r>
            <a:endParaRPr lang="en-US" altLang="zh-CN" dirty="0" smtClean="0">
              <a:solidFill>
                <a:schemeClr val="bg1"/>
              </a:solidFill>
              <a:latin typeface="方正粗圆简体" pitchFamily="65" charset="-122"/>
              <a:ea typeface="方正粗圆简体" pitchFamily="65" charset="-122"/>
            </a:endParaRPr>
          </a:p>
          <a:p>
            <a:r>
              <a:rPr lang="zh-CN" altLang="en-US" dirty="0" smtClean="0">
                <a:solidFill>
                  <a:schemeClr val="bg1"/>
                </a:solidFill>
                <a:latin typeface="方正粗圆简体" pitchFamily="65" charset="-122"/>
                <a:ea typeface="方正粗圆简体" pitchFamily="65" charset="-122"/>
              </a:rPr>
              <a:t>标题</a:t>
            </a:r>
            <a:endParaRPr lang="zh-CN" altLang="en-US" dirty="0">
              <a:solidFill>
                <a:schemeClr val="bg1"/>
              </a:solidFill>
              <a:latin typeface="方正粗圆简体" pitchFamily="65" charset="-122"/>
              <a:ea typeface="方正粗圆简体" pitchFamily="65" charset="-122"/>
            </a:endParaRPr>
          </a:p>
        </p:txBody>
      </p:sp>
      <p:grpSp>
        <p:nvGrpSpPr>
          <p:cNvPr id="70" name="Group 19"/>
          <p:cNvGrpSpPr/>
          <p:nvPr/>
        </p:nvGrpSpPr>
        <p:grpSpPr bwMode="auto">
          <a:xfrm>
            <a:off x="6463233" y="3019106"/>
            <a:ext cx="1781175" cy="992804"/>
            <a:chOff x="1019773" y="3948963"/>
            <a:chExt cx="2374312" cy="1323642"/>
          </a:xfrm>
        </p:grpSpPr>
        <p:sp>
          <p:nvSpPr>
            <p:cNvPr id="71" name="TextBox 70"/>
            <p:cNvSpPr txBox="1"/>
            <p:nvPr/>
          </p:nvSpPr>
          <p:spPr>
            <a:xfrm>
              <a:off x="1019773" y="4410893"/>
              <a:ext cx="2374312" cy="861712"/>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72" name="TextBox 71"/>
            <p:cNvSpPr txBox="1"/>
            <p:nvPr/>
          </p:nvSpPr>
          <p:spPr>
            <a:xfrm>
              <a:off x="1371437" y="3948963"/>
              <a:ext cx="1682097" cy="514206"/>
            </a:xfrm>
            <a:prstGeom prst="rect">
              <a:avLst/>
            </a:prstGeom>
            <a:noFill/>
          </p:spPr>
          <p:txBody>
            <a:bodyPr wrap="none">
              <a:spAutoFit/>
            </a:bodyPr>
            <a:lstStyle/>
            <a:p>
              <a:pPr algn="ctr" defTabSz="685165">
                <a:lnSpc>
                  <a:spcPct val="150000"/>
                </a:lnSpc>
                <a:defRPr/>
              </a:pPr>
              <a:r>
                <a:rPr lang="zh-CN" altLang="en-US" sz="1400" dirty="0">
                  <a:solidFill>
                    <a:schemeClr val="accent6"/>
                  </a:solidFill>
                  <a:latin typeface="方正粗圆简体" pitchFamily="65" charset="-122"/>
                  <a:ea typeface="方正粗圆简体" pitchFamily="65" charset="-122"/>
                  <a:cs typeface="+mn-ea"/>
                  <a:sym typeface="方正准圆简体"/>
                </a:rPr>
                <a:t>添加文字内容</a:t>
              </a:r>
              <a:endParaRPr lang="en-US" sz="1400" dirty="0">
                <a:solidFill>
                  <a:schemeClr val="accent6"/>
                </a:solidFill>
                <a:latin typeface="方正粗圆简体" pitchFamily="65" charset="-122"/>
                <a:ea typeface="方正粗圆简体" pitchFamily="65" charset="-122"/>
                <a:cs typeface="+mn-ea"/>
                <a:sym typeface="方正准圆简体"/>
              </a:endParaRPr>
            </a:p>
          </p:txBody>
        </p:sp>
      </p:grpSp>
      <p:sp>
        <p:nvSpPr>
          <p:cNvPr id="73" name="泪滴形 72"/>
          <p:cNvSpPr/>
          <p:nvPr/>
        </p:nvSpPr>
        <p:spPr>
          <a:xfrm rot="8100000">
            <a:off x="6754603" y="1595818"/>
            <a:ext cx="1198434" cy="1198434"/>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TextBox 73"/>
          <p:cNvSpPr txBox="1"/>
          <p:nvPr/>
        </p:nvSpPr>
        <p:spPr>
          <a:xfrm>
            <a:off x="7030655" y="1871870"/>
            <a:ext cx="646331" cy="646331"/>
          </a:xfrm>
          <a:prstGeom prst="rect">
            <a:avLst/>
          </a:prstGeom>
          <a:noFill/>
        </p:spPr>
        <p:txBody>
          <a:bodyPr wrap="none" rtlCol="0">
            <a:spAutoFit/>
          </a:bodyPr>
          <a:lstStyle/>
          <a:p>
            <a:r>
              <a:rPr lang="zh-CN" altLang="en-US" dirty="0" smtClean="0">
                <a:solidFill>
                  <a:schemeClr val="bg1"/>
                </a:solidFill>
                <a:latin typeface="方正粗圆简体" pitchFamily="65" charset="-122"/>
                <a:ea typeface="方正粗圆简体" pitchFamily="65" charset="-122"/>
              </a:rPr>
              <a:t>添加</a:t>
            </a:r>
            <a:endParaRPr lang="en-US" altLang="zh-CN" dirty="0" smtClean="0">
              <a:solidFill>
                <a:schemeClr val="bg1"/>
              </a:solidFill>
              <a:latin typeface="方正粗圆简体" pitchFamily="65" charset="-122"/>
              <a:ea typeface="方正粗圆简体" pitchFamily="65" charset="-122"/>
            </a:endParaRPr>
          </a:p>
          <a:p>
            <a:r>
              <a:rPr lang="zh-CN" altLang="en-US" dirty="0" smtClean="0">
                <a:solidFill>
                  <a:schemeClr val="bg1"/>
                </a:solidFill>
                <a:latin typeface="方正粗圆简体" pitchFamily="65" charset="-122"/>
                <a:ea typeface="方正粗圆简体" pitchFamily="65" charset="-122"/>
              </a:rPr>
              <a:t>标题</a:t>
            </a:r>
            <a:endParaRPr lang="zh-CN" altLang="en-US" dirty="0">
              <a:solidFill>
                <a:schemeClr val="bg1"/>
              </a:solidFill>
              <a:latin typeface="方正粗圆简体" pitchFamily="65" charset="-122"/>
              <a:ea typeface="方正粗圆简体" pitchFamily="65"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000"/>
                            </p:stCondLst>
                            <p:childTnLst>
                              <p:par>
                                <p:cTn id="18" presetID="47"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down)">
                                      <p:cBhvr>
                                        <p:cTn id="26" dur="500"/>
                                        <p:tgtEl>
                                          <p:spTgt spid="6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childTnLst>
                          </p:cTn>
                        </p:par>
                        <p:par>
                          <p:cTn id="32" fill="hold">
                            <p:stCondLst>
                              <p:cond delay="2500"/>
                            </p:stCondLst>
                            <p:childTnLst>
                              <p:par>
                                <p:cTn id="33" presetID="47" presetClass="entr" presetSubtype="0"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anim calcmode="lin" valueType="num">
                                      <p:cBhvr>
                                        <p:cTn id="36" dur="1000" fill="hold"/>
                                        <p:tgtEl>
                                          <p:spTgt spid="60"/>
                                        </p:tgtEl>
                                        <p:attrNameLst>
                                          <p:attrName>ppt_x</p:attrName>
                                        </p:attrNameLst>
                                      </p:cBhvr>
                                      <p:tavLst>
                                        <p:tav tm="0">
                                          <p:val>
                                            <p:strVal val="#ppt_x"/>
                                          </p:val>
                                        </p:tav>
                                        <p:tav tm="100000">
                                          <p:val>
                                            <p:strVal val="#ppt_x"/>
                                          </p:val>
                                        </p:tav>
                                      </p:tavLst>
                                    </p:anim>
                                    <p:anim calcmode="lin" valueType="num">
                                      <p:cBhvr>
                                        <p:cTn id="37" dur="1000" fill="hold"/>
                                        <p:tgtEl>
                                          <p:spTgt spid="60"/>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wipe(down)">
                                      <p:cBhvr>
                                        <p:cTn id="41" dur="500"/>
                                        <p:tgtEl>
                                          <p:spTgt spid="6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500" fill="hold"/>
                                        <p:tgtEl>
                                          <p:spTgt spid="69"/>
                                        </p:tgtEl>
                                        <p:attrNameLst>
                                          <p:attrName>ppt_w</p:attrName>
                                        </p:attrNameLst>
                                      </p:cBhvr>
                                      <p:tavLst>
                                        <p:tav tm="0">
                                          <p:val>
                                            <p:fltVal val="0"/>
                                          </p:val>
                                        </p:tav>
                                        <p:tav tm="100000">
                                          <p:val>
                                            <p:strVal val="#ppt_w"/>
                                          </p:val>
                                        </p:tav>
                                      </p:tavLst>
                                    </p:anim>
                                    <p:anim calcmode="lin" valueType="num">
                                      <p:cBhvr>
                                        <p:cTn id="45" dur="500" fill="hold"/>
                                        <p:tgtEl>
                                          <p:spTgt spid="69"/>
                                        </p:tgtEl>
                                        <p:attrNameLst>
                                          <p:attrName>ppt_h</p:attrName>
                                        </p:attrNameLst>
                                      </p:cBhvr>
                                      <p:tavLst>
                                        <p:tav tm="0">
                                          <p:val>
                                            <p:fltVal val="0"/>
                                          </p:val>
                                        </p:tav>
                                        <p:tav tm="100000">
                                          <p:val>
                                            <p:strVal val="#ppt_h"/>
                                          </p:val>
                                        </p:tav>
                                      </p:tavLst>
                                    </p:anim>
                                    <p:animEffect transition="in" filter="fade">
                                      <p:cBhvr>
                                        <p:cTn id="46" dur="500"/>
                                        <p:tgtEl>
                                          <p:spTgt spid="69"/>
                                        </p:tgtEl>
                                      </p:cBhvr>
                                    </p:animEffect>
                                  </p:childTnLst>
                                </p:cTn>
                              </p:par>
                            </p:childTnLst>
                          </p:cTn>
                        </p:par>
                        <p:par>
                          <p:cTn id="47" fill="hold">
                            <p:stCondLst>
                              <p:cond delay="4000"/>
                            </p:stCondLst>
                            <p:childTnLst>
                              <p:par>
                                <p:cTn id="48" presetID="47" presetClass="entr" presetSubtype="0"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fade">
                                      <p:cBhvr>
                                        <p:cTn id="50" dur="1000"/>
                                        <p:tgtEl>
                                          <p:spTgt spid="65"/>
                                        </p:tgtEl>
                                      </p:cBhvr>
                                    </p:animEffect>
                                    <p:anim calcmode="lin" valueType="num">
                                      <p:cBhvr>
                                        <p:cTn id="51" dur="1000" fill="hold"/>
                                        <p:tgtEl>
                                          <p:spTgt spid="65"/>
                                        </p:tgtEl>
                                        <p:attrNameLst>
                                          <p:attrName>ppt_x</p:attrName>
                                        </p:attrNameLst>
                                      </p:cBhvr>
                                      <p:tavLst>
                                        <p:tav tm="0">
                                          <p:val>
                                            <p:strVal val="#ppt_x"/>
                                          </p:val>
                                        </p:tav>
                                        <p:tav tm="100000">
                                          <p:val>
                                            <p:strVal val="#ppt_x"/>
                                          </p:val>
                                        </p:tav>
                                      </p:tavLst>
                                    </p:anim>
                                    <p:anim calcmode="lin" valueType="num">
                                      <p:cBhvr>
                                        <p:cTn id="52" dur="1000" fill="hold"/>
                                        <p:tgtEl>
                                          <p:spTgt spid="65"/>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22" presetClass="entr" presetSubtype="4" fill="hold" grpId="0" nodeType="after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down)">
                                      <p:cBhvr>
                                        <p:cTn id="56" dur="500"/>
                                        <p:tgtEl>
                                          <p:spTgt spid="73"/>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500" fill="hold"/>
                                        <p:tgtEl>
                                          <p:spTgt spid="74"/>
                                        </p:tgtEl>
                                        <p:attrNameLst>
                                          <p:attrName>ppt_w</p:attrName>
                                        </p:attrNameLst>
                                      </p:cBhvr>
                                      <p:tavLst>
                                        <p:tav tm="0">
                                          <p:val>
                                            <p:fltVal val="0"/>
                                          </p:val>
                                        </p:tav>
                                        <p:tav tm="100000">
                                          <p:val>
                                            <p:strVal val="#ppt_w"/>
                                          </p:val>
                                        </p:tav>
                                      </p:tavLst>
                                    </p:anim>
                                    <p:anim calcmode="lin" valueType="num">
                                      <p:cBhvr>
                                        <p:cTn id="60" dur="500" fill="hold"/>
                                        <p:tgtEl>
                                          <p:spTgt spid="74"/>
                                        </p:tgtEl>
                                        <p:attrNameLst>
                                          <p:attrName>ppt_h</p:attrName>
                                        </p:attrNameLst>
                                      </p:cBhvr>
                                      <p:tavLst>
                                        <p:tav tm="0">
                                          <p:val>
                                            <p:fltVal val="0"/>
                                          </p:val>
                                        </p:tav>
                                        <p:tav tm="100000">
                                          <p:val>
                                            <p:strVal val="#ppt_h"/>
                                          </p:val>
                                        </p:tav>
                                      </p:tavLst>
                                    </p:anim>
                                    <p:animEffect transition="in" filter="fade">
                                      <p:cBhvr>
                                        <p:cTn id="61" dur="500"/>
                                        <p:tgtEl>
                                          <p:spTgt spid="74"/>
                                        </p:tgtEl>
                                      </p:cBhvr>
                                    </p:animEffect>
                                  </p:childTnLst>
                                </p:cTn>
                              </p:par>
                            </p:childTnLst>
                          </p:cTn>
                        </p:par>
                        <p:par>
                          <p:cTn id="62" fill="hold">
                            <p:stCondLst>
                              <p:cond delay="5500"/>
                            </p:stCondLst>
                            <p:childTnLst>
                              <p:par>
                                <p:cTn id="63" presetID="47" presetClass="entr" presetSubtype="0" fill="hold" nodeType="after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fade">
                                      <p:cBhvr>
                                        <p:cTn id="65" dur="1000"/>
                                        <p:tgtEl>
                                          <p:spTgt spid="70"/>
                                        </p:tgtEl>
                                      </p:cBhvr>
                                    </p:animEffect>
                                    <p:anim calcmode="lin" valueType="num">
                                      <p:cBhvr>
                                        <p:cTn id="66" dur="1000" fill="hold"/>
                                        <p:tgtEl>
                                          <p:spTgt spid="70"/>
                                        </p:tgtEl>
                                        <p:attrNameLst>
                                          <p:attrName>ppt_x</p:attrName>
                                        </p:attrNameLst>
                                      </p:cBhvr>
                                      <p:tavLst>
                                        <p:tav tm="0">
                                          <p:val>
                                            <p:strVal val="#ppt_x"/>
                                          </p:val>
                                        </p:tav>
                                        <p:tav tm="100000">
                                          <p:val>
                                            <p:strVal val="#ppt_x"/>
                                          </p:val>
                                        </p:tav>
                                      </p:tavLst>
                                    </p:anim>
                                    <p:anim calcmode="lin" valueType="num">
                                      <p:cBhvr>
                                        <p:cTn id="67"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2" grpId="0" animBg="1"/>
      <p:bldP spid="4" grpId="0"/>
      <p:bldP spid="63" grpId="0" animBg="1"/>
      <p:bldP spid="64" grpId="0"/>
      <p:bldP spid="68" grpId="0" animBg="1"/>
      <p:bldP spid="69" grpId="0"/>
      <p:bldP spid="73" grpId="0" animBg="1"/>
      <p:bldP spid="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extBox 122"/>
          <p:cNvSpPr txBox="1"/>
          <p:nvPr/>
        </p:nvSpPr>
        <p:spPr>
          <a:xfrm>
            <a:off x="3705536" y="3096756"/>
            <a:ext cx="1728489" cy="931016"/>
          </a:xfrm>
          <a:prstGeom prst="rect">
            <a:avLst/>
          </a:prstGeom>
          <a:noFill/>
        </p:spPr>
        <p:txBody>
          <a:bodyPr wrap="square" lIns="68550" tIns="34286" rIns="68550" bIns="34286" rtlCol="0">
            <a:spAutoFit/>
          </a:bodyPr>
          <a:lstStyle/>
          <a:p>
            <a:pPr algn="ctr" fontAlgn="base">
              <a:spcBef>
                <a:spcPct val="0"/>
              </a:spcBef>
              <a:spcAft>
                <a:spcPct val="0"/>
              </a:spcAft>
            </a:pPr>
            <a:r>
              <a:rPr lang="zh-CN" altLang="en-US" sz="2800" dirty="0">
                <a:solidFill>
                  <a:schemeClr val="accent6"/>
                </a:solidFill>
                <a:latin typeface="方正粗圆简体" pitchFamily="65" charset="-122"/>
                <a:ea typeface="方正粗圆简体" pitchFamily="65" charset="-122"/>
                <a:cs typeface="+mn-ea"/>
                <a:sym typeface="方正准圆简体"/>
              </a:rPr>
              <a:t>点击此处添加标题</a:t>
            </a:r>
          </a:p>
        </p:txBody>
      </p:sp>
      <p:sp>
        <p:nvSpPr>
          <p:cNvPr id="124" name="Freeform 6"/>
          <p:cNvSpPr>
            <a:spLocks noEditPoints="1"/>
          </p:cNvSpPr>
          <p:nvPr/>
        </p:nvSpPr>
        <p:spPr bwMode="auto">
          <a:xfrm>
            <a:off x="1999211" y="3228997"/>
            <a:ext cx="1489039" cy="1497059"/>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5 h 617"/>
              <a:gd name="T26" fmla="*/ 599 w 614"/>
              <a:gd name="T27" fmla="*/ 255 h 617"/>
              <a:gd name="T28" fmla="*/ 604 w 614"/>
              <a:gd name="T29" fmla="*/ 317 h 617"/>
              <a:gd name="T30" fmla="*/ 596 w 614"/>
              <a:gd name="T31" fmla="*/ 378 h 617"/>
              <a:gd name="T32" fmla="*/ 574 w 614"/>
              <a:gd name="T33" fmla="*/ 436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3 h 617"/>
              <a:gd name="T46" fmla="*/ 207 w 614"/>
              <a:gd name="T47" fmla="*/ 589 h 617"/>
              <a:gd name="T48" fmla="*/ 150 w 614"/>
              <a:gd name="T49" fmla="*/ 562 h 617"/>
              <a:gd name="T50" fmla="*/ 101 w 614"/>
              <a:gd name="T51" fmla="*/ 524 h 617"/>
              <a:gd name="T52" fmla="*/ 61 w 614"/>
              <a:gd name="T53" fmla="*/ 476 h 617"/>
              <a:gd name="T54" fmla="*/ 32 w 614"/>
              <a:gd name="T55" fmla="*/ 421 h 617"/>
              <a:gd name="T56" fmla="*/ 15 w 614"/>
              <a:gd name="T57" fmla="*/ 362 h 617"/>
              <a:gd name="T58" fmla="*/ 10 w 614"/>
              <a:gd name="T59" fmla="*/ 299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4"/>
                  <a:pt x="192" y="519"/>
                  <a:pt x="307" y="519"/>
                </a:cubicBezTo>
                <a:cubicBezTo>
                  <a:pt x="423" y="519"/>
                  <a:pt x="517" y="424"/>
                  <a:pt x="517" y="309"/>
                </a:cubicBezTo>
                <a:cubicBezTo>
                  <a:pt x="517" y="193"/>
                  <a:pt x="423" y="99"/>
                  <a:pt x="307" y="99"/>
                </a:cubicBezTo>
                <a:cubicBezTo>
                  <a:pt x="191" y="99"/>
                  <a:pt x="97" y="192"/>
                  <a:pt x="97" y="308"/>
                </a:cubicBezTo>
                <a:close/>
                <a:moveTo>
                  <a:pt x="91" y="106"/>
                </a:moveTo>
                <a:cubicBezTo>
                  <a:pt x="106" y="106"/>
                  <a:pt x="115" y="98"/>
                  <a:pt x="115" y="83"/>
                </a:cubicBezTo>
                <a:cubicBezTo>
                  <a:pt x="116" y="67"/>
                  <a:pt x="122" y="62"/>
                  <a:pt x="138" y="65"/>
                </a:cubicBezTo>
                <a:cubicBezTo>
                  <a:pt x="152" y="69"/>
                  <a:pt x="162" y="63"/>
                  <a:pt x="166" y="49"/>
                </a:cubicBezTo>
                <a:cubicBezTo>
                  <a:pt x="170" y="32"/>
                  <a:pt x="177" y="29"/>
                  <a:pt x="192" y="36"/>
                </a:cubicBezTo>
                <a:cubicBezTo>
                  <a:pt x="206" y="42"/>
                  <a:pt x="216" y="38"/>
                  <a:pt x="223" y="25"/>
                </a:cubicBezTo>
                <a:cubicBezTo>
                  <a:pt x="231" y="9"/>
                  <a:pt x="238" y="8"/>
                  <a:pt x="252" y="18"/>
                </a:cubicBezTo>
                <a:cubicBezTo>
                  <a:pt x="263" y="26"/>
                  <a:pt x="274" y="25"/>
                  <a:pt x="283" y="14"/>
                </a:cubicBezTo>
                <a:cubicBezTo>
                  <a:pt x="296" y="0"/>
                  <a:pt x="301" y="0"/>
                  <a:pt x="314" y="14"/>
                </a:cubicBezTo>
                <a:cubicBezTo>
                  <a:pt x="323" y="23"/>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8"/>
                  <a:pt x="531" y="116"/>
                </a:cubicBezTo>
                <a:cubicBezTo>
                  <a:pt x="529" y="130"/>
                  <a:pt x="536" y="139"/>
                  <a:pt x="551" y="141"/>
                </a:cubicBezTo>
                <a:cubicBezTo>
                  <a:pt x="567" y="143"/>
                  <a:pt x="572" y="150"/>
                  <a:pt x="566" y="166"/>
                </a:cubicBezTo>
                <a:cubicBezTo>
                  <a:pt x="562" y="180"/>
                  <a:pt x="567" y="190"/>
                  <a:pt x="581" y="195"/>
                </a:cubicBezTo>
                <a:cubicBezTo>
                  <a:pt x="596" y="201"/>
                  <a:pt x="599" y="209"/>
                  <a:pt x="591" y="222"/>
                </a:cubicBezTo>
                <a:cubicBezTo>
                  <a:pt x="583" y="236"/>
                  <a:pt x="585" y="246"/>
                  <a:pt x="599" y="255"/>
                </a:cubicBezTo>
                <a:cubicBezTo>
                  <a:pt x="612" y="263"/>
                  <a:pt x="613" y="272"/>
                  <a:pt x="603" y="283"/>
                </a:cubicBezTo>
                <a:cubicBezTo>
                  <a:pt x="592" y="295"/>
                  <a:pt x="592" y="305"/>
                  <a:pt x="604" y="317"/>
                </a:cubicBezTo>
                <a:cubicBezTo>
                  <a:pt x="614" y="327"/>
                  <a:pt x="614" y="336"/>
                  <a:pt x="602" y="345"/>
                </a:cubicBezTo>
                <a:cubicBezTo>
                  <a:pt x="588" y="355"/>
                  <a:pt x="586" y="365"/>
                  <a:pt x="596" y="378"/>
                </a:cubicBezTo>
                <a:cubicBezTo>
                  <a:pt x="604" y="391"/>
                  <a:pt x="602" y="399"/>
                  <a:pt x="587" y="405"/>
                </a:cubicBezTo>
                <a:cubicBezTo>
                  <a:pt x="573" y="412"/>
                  <a:pt x="569" y="422"/>
                  <a:pt x="574" y="436"/>
                </a:cubicBezTo>
                <a:cubicBezTo>
                  <a:pt x="580" y="451"/>
                  <a:pt x="577" y="458"/>
                  <a:pt x="562" y="462"/>
                </a:cubicBezTo>
                <a:cubicBezTo>
                  <a:pt x="545" y="465"/>
                  <a:pt x="539" y="474"/>
                  <a:pt x="543" y="491"/>
                </a:cubicBezTo>
                <a:cubicBezTo>
                  <a:pt x="545" y="504"/>
                  <a:pt x="539" y="511"/>
                  <a:pt x="526" y="511"/>
                </a:cubicBezTo>
                <a:cubicBezTo>
                  <a:pt x="507" y="511"/>
                  <a:pt x="500" y="518"/>
                  <a:pt x="499" y="536"/>
                </a:cubicBezTo>
                <a:cubicBezTo>
                  <a:pt x="499" y="550"/>
                  <a:pt x="492" y="555"/>
                  <a:pt x="478" y="552"/>
                </a:cubicBezTo>
                <a:cubicBezTo>
                  <a:pt x="461" y="548"/>
                  <a:pt x="453" y="553"/>
                  <a:pt x="448" y="571"/>
                </a:cubicBezTo>
                <a:cubicBezTo>
                  <a:pt x="444" y="584"/>
                  <a:pt x="437" y="588"/>
                  <a:pt x="423" y="582"/>
                </a:cubicBezTo>
                <a:cubicBezTo>
                  <a:pt x="407" y="575"/>
                  <a:pt x="398" y="578"/>
                  <a:pt x="391" y="594"/>
                </a:cubicBezTo>
                <a:cubicBezTo>
                  <a:pt x="384" y="607"/>
                  <a:pt x="376" y="609"/>
                  <a:pt x="364" y="600"/>
                </a:cubicBezTo>
                <a:cubicBezTo>
                  <a:pt x="350" y="590"/>
                  <a:pt x="340" y="592"/>
                  <a:pt x="330" y="605"/>
                </a:cubicBezTo>
                <a:cubicBezTo>
                  <a:pt x="321" y="616"/>
                  <a:pt x="312" y="617"/>
                  <a:pt x="302" y="606"/>
                </a:cubicBezTo>
                <a:cubicBezTo>
                  <a:pt x="291" y="593"/>
                  <a:pt x="281" y="592"/>
                  <a:pt x="267" y="603"/>
                </a:cubicBezTo>
                <a:cubicBezTo>
                  <a:pt x="257" y="612"/>
                  <a:pt x="248" y="611"/>
                  <a:pt x="241" y="599"/>
                </a:cubicBezTo>
                <a:cubicBezTo>
                  <a:pt x="232" y="583"/>
                  <a:pt x="223" y="580"/>
                  <a:pt x="207" y="589"/>
                </a:cubicBezTo>
                <a:cubicBezTo>
                  <a:pt x="195" y="595"/>
                  <a:pt x="186" y="592"/>
                  <a:pt x="182" y="579"/>
                </a:cubicBezTo>
                <a:cubicBezTo>
                  <a:pt x="176" y="561"/>
                  <a:pt x="169" y="557"/>
                  <a:pt x="150" y="562"/>
                </a:cubicBezTo>
                <a:cubicBezTo>
                  <a:pt x="137" y="565"/>
                  <a:pt x="130" y="560"/>
                  <a:pt x="129" y="546"/>
                </a:cubicBezTo>
                <a:cubicBezTo>
                  <a:pt x="127" y="529"/>
                  <a:pt x="119" y="522"/>
                  <a:pt x="101" y="524"/>
                </a:cubicBezTo>
                <a:cubicBezTo>
                  <a:pt x="88" y="525"/>
                  <a:pt x="81" y="517"/>
                  <a:pt x="83" y="505"/>
                </a:cubicBezTo>
                <a:cubicBezTo>
                  <a:pt x="85" y="486"/>
                  <a:pt x="79" y="479"/>
                  <a:pt x="61" y="476"/>
                </a:cubicBezTo>
                <a:cubicBezTo>
                  <a:pt x="48" y="474"/>
                  <a:pt x="43" y="466"/>
                  <a:pt x="47" y="454"/>
                </a:cubicBezTo>
                <a:cubicBezTo>
                  <a:pt x="53" y="436"/>
                  <a:pt x="49" y="428"/>
                  <a:pt x="32" y="421"/>
                </a:cubicBezTo>
                <a:cubicBezTo>
                  <a:pt x="19" y="416"/>
                  <a:pt x="16" y="408"/>
                  <a:pt x="23" y="396"/>
                </a:cubicBezTo>
                <a:cubicBezTo>
                  <a:pt x="32" y="381"/>
                  <a:pt x="30" y="371"/>
                  <a:pt x="15" y="362"/>
                </a:cubicBezTo>
                <a:cubicBezTo>
                  <a:pt x="3" y="354"/>
                  <a:pt x="2" y="345"/>
                  <a:pt x="11" y="335"/>
                </a:cubicBezTo>
                <a:cubicBezTo>
                  <a:pt x="23" y="322"/>
                  <a:pt x="23" y="312"/>
                  <a:pt x="10" y="299"/>
                </a:cubicBezTo>
                <a:cubicBezTo>
                  <a:pt x="0" y="290"/>
                  <a:pt x="1" y="281"/>
                  <a:pt x="12" y="273"/>
                </a:cubicBezTo>
                <a:cubicBezTo>
                  <a:pt x="27" y="262"/>
                  <a:pt x="28" y="253"/>
                  <a:pt x="18" y="238"/>
                </a:cubicBezTo>
                <a:cubicBezTo>
                  <a:pt x="11" y="226"/>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FFC000"/>
          </a:solidFill>
          <a:ln>
            <a:noFill/>
          </a:ln>
        </p:spPr>
        <p:txBody>
          <a:bodyPr vert="horz" wrap="square" lIns="68550" tIns="34286" rIns="68550" bIns="34286" numCol="1" anchor="ctr" anchorCtr="0" compatLnSpc="1"/>
          <a:lstStyle/>
          <a:p>
            <a:pPr algn="ctr" fontAlgn="base">
              <a:spcBef>
                <a:spcPct val="0"/>
              </a:spcBef>
              <a:spcAft>
                <a:spcPct val="0"/>
              </a:spcAft>
            </a:pPr>
            <a:endParaRPr lang="zh-CN" altLang="en-US" b="1">
              <a:solidFill>
                <a:srgbClr val="7F7F7F">
                  <a:lumMod val="50000"/>
                </a:srgbClr>
              </a:solidFill>
              <a:latin typeface="方正准圆简体"/>
              <a:ea typeface="方正准圆简体"/>
              <a:cs typeface="+mn-ea"/>
              <a:sym typeface="方正准圆简体"/>
            </a:endParaRPr>
          </a:p>
        </p:txBody>
      </p:sp>
      <p:sp>
        <p:nvSpPr>
          <p:cNvPr id="125" name="Freeform 7"/>
          <p:cNvSpPr>
            <a:spLocks noEditPoints="1"/>
          </p:cNvSpPr>
          <p:nvPr/>
        </p:nvSpPr>
        <p:spPr bwMode="auto">
          <a:xfrm>
            <a:off x="2560998" y="1977687"/>
            <a:ext cx="1232308" cy="1234202"/>
          </a:xfrm>
          <a:custGeom>
            <a:avLst/>
            <a:gdLst>
              <a:gd name="T0" fmla="*/ 81 w 508"/>
              <a:gd name="T1" fmla="*/ 240 h 509"/>
              <a:gd name="T2" fmla="*/ 426 w 508"/>
              <a:gd name="T3" fmla="*/ 270 h 509"/>
              <a:gd name="T4" fmla="*/ 81 w 508"/>
              <a:gd name="T5" fmla="*/ 240 h 509"/>
              <a:gd name="T6" fmla="*/ 112 w 508"/>
              <a:gd name="T7" fmla="*/ 56 h 509"/>
              <a:gd name="T8" fmla="*/ 156 w 508"/>
              <a:gd name="T9" fmla="*/ 31 h 509"/>
              <a:gd name="T10" fmla="*/ 204 w 508"/>
              <a:gd name="T11" fmla="*/ 16 h 509"/>
              <a:gd name="T12" fmla="*/ 255 w 508"/>
              <a:gd name="T13" fmla="*/ 11 h 509"/>
              <a:gd name="T14" fmla="*/ 306 w 508"/>
              <a:gd name="T15" fmla="*/ 17 h 509"/>
              <a:gd name="T16" fmla="*/ 354 w 508"/>
              <a:gd name="T17" fmla="*/ 32 h 509"/>
              <a:gd name="T18" fmla="*/ 399 w 508"/>
              <a:gd name="T19" fmla="*/ 58 h 509"/>
              <a:gd name="T20" fmla="*/ 437 w 508"/>
              <a:gd name="T21" fmla="*/ 93 h 509"/>
              <a:gd name="T22" fmla="*/ 466 w 508"/>
              <a:gd name="T23" fmla="*/ 134 h 509"/>
              <a:gd name="T24" fmla="*/ 487 w 508"/>
              <a:gd name="T25" fmla="*/ 181 h 509"/>
              <a:gd name="T26" fmla="*/ 498 w 508"/>
              <a:gd name="T27" fmla="*/ 231 h 509"/>
              <a:gd name="T28" fmla="*/ 498 w 508"/>
              <a:gd name="T29" fmla="*/ 283 h 509"/>
              <a:gd name="T30" fmla="*/ 486 w 508"/>
              <a:gd name="T31" fmla="*/ 333 h 509"/>
              <a:gd name="T32" fmla="*/ 465 w 508"/>
              <a:gd name="T33" fmla="*/ 379 h 509"/>
              <a:gd name="T34" fmla="*/ 435 w 508"/>
              <a:gd name="T35" fmla="*/ 421 h 509"/>
              <a:gd name="T36" fmla="*/ 396 w 508"/>
              <a:gd name="T37" fmla="*/ 456 h 509"/>
              <a:gd name="T38" fmla="*/ 351 w 508"/>
              <a:gd name="T39" fmla="*/ 481 h 509"/>
              <a:gd name="T40" fmla="*/ 302 w 508"/>
              <a:gd name="T41" fmla="*/ 496 h 509"/>
              <a:gd name="T42" fmla="*/ 251 w 508"/>
              <a:gd name="T43" fmla="*/ 500 h 509"/>
              <a:gd name="T44" fmla="*/ 200 w 508"/>
              <a:gd name="T45" fmla="*/ 495 h 509"/>
              <a:gd name="T46" fmla="*/ 151 w 508"/>
              <a:gd name="T47" fmla="*/ 478 h 509"/>
              <a:gd name="T48" fmla="*/ 106 w 508"/>
              <a:gd name="T49" fmla="*/ 452 h 509"/>
              <a:gd name="T50" fmla="*/ 69 w 508"/>
              <a:gd name="T51" fmla="*/ 417 h 509"/>
              <a:gd name="T52" fmla="*/ 39 w 508"/>
              <a:gd name="T53" fmla="*/ 375 h 509"/>
              <a:gd name="T54" fmla="*/ 19 w 508"/>
              <a:gd name="T55" fmla="*/ 328 h 509"/>
              <a:gd name="T56" fmla="*/ 9 w 508"/>
              <a:gd name="T57" fmla="*/ 278 h 509"/>
              <a:gd name="T58" fmla="*/ 9 w 508"/>
              <a:gd name="T59" fmla="*/ 226 h 509"/>
              <a:gd name="T60" fmla="*/ 21 w 508"/>
              <a:gd name="T61" fmla="*/ 176 h 509"/>
              <a:gd name="T62" fmla="*/ 43 w 508"/>
              <a:gd name="T63" fmla="*/ 130 h 509"/>
              <a:gd name="T64" fmla="*/ 73 w 508"/>
              <a:gd name="T65" fmla="*/ 9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9">
                <a:moveTo>
                  <a:pt x="81" y="240"/>
                </a:moveTo>
                <a:cubicBezTo>
                  <a:pt x="81" y="240"/>
                  <a:pt x="81" y="240"/>
                  <a:pt x="81" y="240"/>
                </a:cubicBezTo>
                <a:cubicBezTo>
                  <a:pt x="73" y="335"/>
                  <a:pt x="144" y="420"/>
                  <a:pt x="239" y="428"/>
                </a:cubicBezTo>
                <a:cubicBezTo>
                  <a:pt x="334" y="436"/>
                  <a:pt x="418" y="365"/>
                  <a:pt x="426" y="270"/>
                </a:cubicBezTo>
                <a:cubicBezTo>
                  <a:pt x="435" y="174"/>
                  <a:pt x="364" y="90"/>
                  <a:pt x="269" y="82"/>
                </a:cubicBezTo>
                <a:cubicBezTo>
                  <a:pt x="173" y="74"/>
                  <a:pt x="89" y="144"/>
                  <a:pt x="81" y="240"/>
                </a:cubicBezTo>
                <a:close/>
                <a:moveTo>
                  <a:pt x="91" y="73"/>
                </a:moveTo>
                <a:cubicBezTo>
                  <a:pt x="103" y="74"/>
                  <a:pt x="110" y="68"/>
                  <a:pt x="112" y="56"/>
                </a:cubicBezTo>
                <a:cubicBezTo>
                  <a:pt x="113" y="42"/>
                  <a:pt x="119" y="39"/>
                  <a:pt x="132" y="43"/>
                </a:cubicBezTo>
                <a:cubicBezTo>
                  <a:pt x="143" y="47"/>
                  <a:pt x="152" y="42"/>
                  <a:pt x="156" y="31"/>
                </a:cubicBezTo>
                <a:cubicBezTo>
                  <a:pt x="161" y="18"/>
                  <a:pt x="167" y="15"/>
                  <a:pt x="179" y="22"/>
                </a:cubicBezTo>
                <a:cubicBezTo>
                  <a:pt x="189" y="28"/>
                  <a:pt x="198" y="26"/>
                  <a:pt x="204" y="16"/>
                </a:cubicBezTo>
                <a:cubicBezTo>
                  <a:pt x="212" y="3"/>
                  <a:pt x="218" y="2"/>
                  <a:pt x="229" y="12"/>
                </a:cubicBezTo>
                <a:cubicBezTo>
                  <a:pt x="238" y="19"/>
                  <a:pt x="247" y="19"/>
                  <a:pt x="255" y="11"/>
                </a:cubicBezTo>
                <a:cubicBezTo>
                  <a:pt x="266" y="0"/>
                  <a:pt x="271" y="0"/>
                  <a:pt x="280" y="13"/>
                </a:cubicBezTo>
                <a:cubicBezTo>
                  <a:pt x="287" y="21"/>
                  <a:pt x="296" y="23"/>
                  <a:pt x="306" y="17"/>
                </a:cubicBezTo>
                <a:cubicBezTo>
                  <a:pt x="318" y="8"/>
                  <a:pt x="323" y="9"/>
                  <a:pt x="330" y="23"/>
                </a:cubicBezTo>
                <a:cubicBezTo>
                  <a:pt x="335" y="33"/>
                  <a:pt x="344" y="37"/>
                  <a:pt x="354" y="32"/>
                </a:cubicBezTo>
                <a:cubicBezTo>
                  <a:pt x="368" y="27"/>
                  <a:pt x="373" y="29"/>
                  <a:pt x="376" y="44"/>
                </a:cubicBezTo>
                <a:cubicBezTo>
                  <a:pt x="379" y="55"/>
                  <a:pt x="387" y="60"/>
                  <a:pt x="399" y="58"/>
                </a:cubicBezTo>
                <a:cubicBezTo>
                  <a:pt x="412" y="55"/>
                  <a:pt x="417" y="60"/>
                  <a:pt x="418" y="73"/>
                </a:cubicBezTo>
                <a:cubicBezTo>
                  <a:pt x="418" y="85"/>
                  <a:pt x="424" y="92"/>
                  <a:pt x="437" y="93"/>
                </a:cubicBezTo>
                <a:cubicBezTo>
                  <a:pt x="451" y="93"/>
                  <a:pt x="455" y="98"/>
                  <a:pt x="452" y="112"/>
                </a:cubicBezTo>
                <a:cubicBezTo>
                  <a:pt x="449" y="123"/>
                  <a:pt x="455" y="131"/>
                  <a:pt x="466" y="134"/>
                </a:cubicBezTo>
                <a:cubicBezTo>
                  <a:pt x="480" y="137"/>
                  <a:pt x="483" y="143"/>
                  <a:pt x="477" y="156"/>
                </a:cubicBezTo>
                <a:cubicBezTo>
                  <a:pt x="472" y="167"/>
                  <a:pt x="476" y="176"/>
                  <a:pt x="487" y="181"/>
                </a:cubicBezTo>
                <a:cubicBezTo>
                  <a:pt x="499" y="187"/>
                  <a:pt x="501" y="193"/>
                  <a:pt x="493" y="204"/>
                </a:cubicBezTo>
                <a:cubicBezTo>
                  <a:pt x="486" y="215"/>
                  <a:pt x="487" y="223"/>
                  <a:pt x="498" y="231"/>
                </a:cubicBezTo>
                <a:cubicBezTo>
                  <a:pt x="508" y="239"/>
                  <a:pt x="508" y="246"/>
                  <a:pt x="499" y="255"/>
                </a:cubicBezTo>
                <a:cubicBezTo>
                  <a:pt x="489" y="264"/>
                  <a:pt x="488" y="273"/>
                  <a:pt x="498" y="283"/>
                </a:cubicBezTo>
                <a:cubicBezTo>
                  <a:pt x="505" y="292"/>
                  <a:pt x="504" y="300"/>
                  <a:pt x="494" y="306"/>
                </a:cubicBezTo>
                <a:cubicBezTo>
                  <a:pt x="482" y="313"/>
                  <a:pt x="480" y="321"/>
                  <a:pt x="486" y="333"/>
                </a:cubicBezTo>
                <a:cubicBezTo>
                  <a:pt x="492" y="344"/>
                  <a:pt x="490" y="350"/>
                  <a:pt x="478" y="355"/>
                </a:cubicBezTo>
                <a:cubicBezTo>
                  <a:pt x="465" y="359"/>
                  <a:pt x="461" y="367"/>
                  <a:pt x="465" y="379"/>
                </a:cubicBezTo>
                <a:cubicBezTo>
                  <a:pt x="468" y="392"/>
                  <a:pt x="465" y="397"/>
                  <a:pt x="452" y="399"/>
                </a:cubicBezTo>
                <a:cubicBezTo>
                  <a:pt x="438" y="401"/>
                  <a:pt x="433" y="407"/>
                  <a:pt x="435" y="421"/>
                </a:cubicBezTo>
                <a:cubicBezTo>
                  <a:pt x="436" y="433"/>
                  <a:pt x="430" y="438"/>
                  <a:pt x="419" y="437"/>
                </a:cubicBezTo>
                <a:cubicBezTo>
                  <a:pt x="404" y="436"/>
                  <a:pt x="398" y="441"/>
                  <a:pt x="396" y="456"/>
                </a:cubicBezTo>
                <a:cubicBezTo>
                  <a:pt x="394" y="467"/>
                  <a:pt x="388" y="471"/>
                  <a:pt x="377" y="468"/>
                </a:cubicBezTo>
                <a:cubicBezTo>
                  <a:pt x="363" y="463"/>
                  <a:pt x="356" y="467"/>
                  <a:pt x="351" y="481"/>
                </a:cubicBezTo>
                <a:cubicBezTo>
                  <a:pt x="347" y="492"/>
                  <a:pt x="340" y="494"/>
                  <a:pt x="330" y="488"/>
                </a:cubicBezTo>
                <a:cubicBezTo>
                  <a:pt x="317" y="481"/>
                  <a:pt x="310" y="483"/>
                  <a:pt x="302" y="496"/>
                </a:cubicBezTo>
                <a:cubicBezTo>
                  <a:pt x="296" y="506"/>
                  <a:pt x="289" y="507"/>
                  <a:pt x="280" y="499"/>
                </a:cubicBezTo>
                <a:cubicBezTo>
                  <a:pt x="269" y="490"/>
                  <a:pt x="261" y="490"/>
                  <a:pt x="251" y="500"/>
                </a:cubicBezTo>
                <a:cubicBezTo>
                  <a:pt x="243" y="509"/>
                  <a:pt x="236" y="509"/>
                  <a:pt x="228" y="499"/>
                </a:cubicBezTo>
                <a:cubicBezTo>
                  <a:pt x="220" y="488"/>
                  <a:pt x="212" y="486"/>
                  <a:pt x="200" y="495"/>
                </a:cubicBezTo>
                <a:cubicBezTo>
                  <a:pt x="190" y="501"/>
                  <a:pt x="183" y="499"/>
                  <a:pt x="178" y="489"/>
                </a:cubicBezTo>
                <a:cubicBezTo>
                  <a:pt x="172" y="475"/>
                  <a:pt x="165" y="473"/>
                  <a:pt x="151" y="478"/>
                </a:cubicBezTo>
                <a:cubicBezTo>
                  <a:pt x="141" y="483"/>
                  <a:pt x="134" y="479"/>
                  <a:pt x="132" y="468"/>
                </a:cubicBezTo>
                <a:cubicBezTo>
                  <a:pt x="128" y="453"/>
                  <a:pt x="122" y="450"/>
                  <a:pt x="106" y="452"/>
                </a:cubicBezTo>
                <a:cubicBezTo>
                  <a:pt x="96" y="454"/>
                  <a:pt x="90" y="449"/>
                  <a:pt x="90" y="438"/>
                </a:cubicBezTo>
                <a:cubicBezTo>
                  <a:pt x="90" y="423"/>
                  <a:pt x="84" y="418"/>
                  <a:pt x="69" y="417"/>
                </a:cubicBezTo>
                <a:cubicBezTo>
                  <a:pt x="58" y="417"/>
                  <a:pt x="53" y="411"/>
                  <a:pt x="55" y="400"/>
                </a:cubicBezTo>
                <a:cubicBezTo>
                  <a:pt x="58" y="385"/>
                  <a:pt x="54" y="379"/>
                  <a:pt x="39" y="375"/>
                </a:cubicBezTo>
                <a:cubicBezTo>
                  <a:pt x="29" y="373"/>
                  <a:pt x="25" y="366"/>
                  <a:pt x="29" y="356"/>
                </a:cubicBezTo>
                <a:cubicBezTo>
                  <a:pt x="35" y="341"/>
                  <a:pt x="33" y="335"/>
                  <a:pt x="19" y="328"/>
                </a:cubicBezTo>
                <a:cubicBezTo>
                  <a:pt x="9" y="323"/>
                  <a:pt x="7" y="316"/>
                  <a:pt x="14" y="306"/>
                </a:cubicBezTo>
                <a:cubicBezTo>
                  <a:pt x="22" y="295"/>
                  <a:pt x="21" y="287"/>
                  <a:pt x="9" y="278"/>
                </a:cubicBezTo>
                <a:cubicBezTo>
                  <a:pt x="0" y="271"/>
                  <a:pt x="0" y="263"/>
                  <a:pt x="8" y="255"/>
                </a:cubicBezTo>
                <a:cubicBezTo>
                  <a:pt x="19" y="245"/>
                  <a:pt x="19" y="238"/>
                  <a:pt x="9" y="226"/>
                </a:cubicBezTo>
                <a:cubicBezTo>
                  <a:pt x="2" y="218"/>
                  <a:pt x="3" y="210"/>
                  <a:pt x="13" y="205"/>
                </a:cubicBezTo>
                <a:cubicBezTo>
                  <a:pt x="26" y="197"/>
                  <a:pt x="28" y="189"/>
                  <a:pt x="21" y="176"/>
                </a:cubicBezTo>
                <a:cubicBezTo>
                  <a:pt x="15" y="166"/>
                  <a:pt x="18" y="159"/>
                  <a:pt x="29" y="155"/>
                </a:cubicBezTo>
                <a:cubicBezTo>
                  <a:pt x="43" y="151"/>
                  <a:pt x="47" y="143"/>
                  <a:pt x="43" y="130"/>
                </a:cubicBezTo>
                <a:cubicBezTo>
                  <a:pt x="39" y="118"/>
                  <a:pt x="43" y="112"/>
                  <a:pt x="56" y="111"/>
                </a:cubicBezTo>
                <a:cubicBezTo>
                  <a:pt x="68" y="110"/>
                  <a:pt x="74" y="102"/>
                  <a:pt x="73" y="90"/>
                </a:cubicBezTo>
                <a:cubicBezTo>
                  <a:pt x="72" y="76"/>
                  <a:pt x="77" y="72"/>
                  <a:pt x="91" y="73"/>
                </a:cubicBezTo>
                <a:close/>
              </a:path>
            </a:pathLst>
          </a:custGeom>
          <a:solidFill>
            <a:schemeClr val="accent6"/>
          </a:solidFill>
          <a:ln>
            <a:solidFill>
              <a:schemeClr val="bg1"/>
            </a:solidFill>
          </a:ln>
        </p:spPr>
        <p:txBody>
          <a:bodyPr vert="horz" wrap="square" lIns="68550" tIns="34286" rIns="68550" bIns="34286" numCol="1" anchor="ctr" anchorCtr="0" compatLnSpc="1"/>
          <a:lstStyle/>
          <a:p>
            <a:pPr algn="ctr" fontAlgn="base">
              <a:spcBef>
                <a:spcPct val="0"/>
              </a:spcBef>
              <a:spcAft>
                <a:spcPct val="0"/>
              </a:spcAft>
            </a:pPr>
            <a:endParaRPr lang="zh-CN" altLang="en-US" b="1">
              <a:solidFill>
                <a:srgbClr val="7F7F7F">
                  <a:lumMod val="50000"/>
                </a:srgbClr>
              </a:solidFill>
              <a:latin typeface="方正准圆简体"/>
              <a:ea typeface="方正准圆简体"/>
              <a:cs typeface="+mn-ea"/>
              <a:sym typeface="方正准圆简体"/>
            </a:endParaRPr>
          </a:p>
        </p:txBody>
      </p:sp>
      <p:sp>
        <p:nvSpPr>
          <p:cNvPr id="126" name="Freeform 8"/>
          <p:cNvSpPr>
            <a:spLocks noEditPoints="1"/>
          </p:cNvSpPr>
          <p:nvPr/>
        </p:nvSpPr>
        <p:spPr bwMode="auto">
          <a:xfrm>
            <a:off x="3216091" y="880224"/>
            <a:ext cx="1234364" cy="1239336"/>
          </a:xfrm>
          <a:custGeom>
            <a:avLst/>
            <a:gdLst>
              <a:gd name="T0" fmla="*/ 81 w 509"/>
              <a:gd name="T1" fmla="*/ 255 h 511"/>
              <a:gd name="T2" fmla="*/ 428 w 509"/>
              <a:gd name="T3" fmla="*/ 256 h 511"/>
              <a:gd name="T4" fmla="*/ 81 w 509"/>
              <a:gd name="T5" fmla="*/ 255 h 511"/>
              <a:gd name="T6" fmla="*/ 95 w 509"/>
              <a:gd name="T7" fmla="*/ 69 h 511"/>
              <a:gd name="T8" fmla="*/ 137 w 509"/>
              <a:gd name="T9" fmla="*/ 41 h 511"/>
              <a:gd name="T10" fmla="*/ 185 w 509"/>
              <a:gd name="T11" fmla="*/ 21 h 511"/>
              <a:gd name="T12" fmla="*/ 235 w 509"/>
              <a:gd name="T13" fmla="*/ 12 h 511"/>
              <a:gd name="T14" fmla="*/ 285 w 509"/>
              <a:gd name="T15" fmla="*/ 14 h 511"/>
              <a:gd name="T16" fmla="*/ 335 w 509"/>
              <a:gd name="T17" fmla="*/ 25 h 511"/>
              <a:gd name="T18" fmla="*/ 382 w 509"/>
              <a:gd name="T19" fmla="*/ 47 h 511"/>
              <a:gd name="T20" fmla="*/ 423 w 509"/>
              <a:gd name="T21" fmla="*/ 78 h 511"/>
              <a:gd name="T22" fmla="*/ 456 w 509"/>
              <a:gd name="T23" fmla="*/ 117 h 511"/>
              <a:gd name="T24" fmla="*/ 481 w 509"/>
              <a:gd name="T25" fmla="*/ 162 h 511"/>
              <a:gd name="T26" fmla="*/ 496 w 509"/>
              <a:gd name="T27" fmla="*/ 211 h 511"/>
              <a:gd name="T28" fmla="*/ 500 w 509"/>
              <a:gd name="T29" fmla="*/ 263 h 511"/>
              <a:gd name="T30" fmla="*/ 493 w 509"/>
              <a:gd name="T31" fmla="*/ 314 h 511"/>
              <a:gd name="T32" fmla="*/ 476 w 509"/>
              <a:gd name="T33" fmla="*/ 362 h 511"/>
              <a:gd name="T34" fmla="*/ 449 w 509"/>
              <a:gd name="T35" fmla="*/ 407 h 511"/>
              <a:gd name="T36" fmla="*/ 413 w 509"/>
              <a:gd name="T37" fmla="*/ 444 h 511"/>
              <a:gd name="T38" fmla="*/ 371 w 509"/>
              <a:gd name="T39" fmla="*/ 473 h 511"/>
              <a:gd name="T40" fmla="*/ 323 w 509"/>
              <a:gd name="T41" fmla="*/ 492 h 511"/>
              <a:gd name="T42" fmla="*/ 273 w 509"/>
              <a:gd name="T43" fmla="*/ 501 h 511"/>
              <a:gd name="T44" fmla="*/ 221 w 509"/>
              <a:gd name="T45" fmla="*/ 500 h 511"/>
              <a:gd name="T46" fmla="*/ 171 w 509"/>
              <a:gd name="T47" fmla="*/ 488 h 511"/>
              <a:gd name="T48" fmla="*/ 124 w 509"/>
              <a:gd name="T49" fmla="*/ 466 h 511"/>
              <a:gd name="T50" fmla="*/ 84 w 509"/>
              <a:gd name="T51" fmla="*/ 434 h 511"/>
              <a:gd name="T52" fmla="*/ 50 w 509"/>
              <a:gd name="T53" fmla="*/ 394 h 511"/>
              <a:gd name="T54" fmla="*/ 26 w 509"/>
              <a:gd name="T55" fmla="*/ 349 h 511"/>
              <a:gd name="T56" fmla="*/ 12 w 509"/>
              <a:gd name="T57" fmla="*/ 300 h 511"/>
              <a:gd name="T58" fmla="*/ 8 w 509"/>
              <a:gd name="T59" fmla="*/ 248 h 511"/>
              <a:gd name="T60" fmla="*/ 15 w 509"/>
              <a:gd name="T61" fmla="*/ 197 h 511"/>
              <a:gd name="T62" fmla="*/ 33 w 509"/>
              <a:gd name="T63" fmla="*/ 149 h 511"/>
              <a:gd name="T64" fmla="*/ 60 w 509"/>
              <a:gd name="T65" fmla="*/ 10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11">
                <a:moveTo>
                  <a:pt x="81" y="255"/>
                </a:moveTo>
                <a:cubicBezTo>
                  <a:pt x="81" y="255"/>
                  <a:pt x="81" y="255"/>
                  <a:pt x="81" y="255"/>
                </a:cubicBezTo>
                <a:cubicBezTo>
                  <a:pt x="81" y="352"/>
                  <a:pt x="159" y="430"/>
                  <a:pt x="255" y="430"/>
                </a:cubicBezTo>
                <a:cubicBezTo>
                  <a:pt x="350" y="430"/>
                  <a:pt x="428" y="352"/>
                  <a:pt x="428" y="256"/>
                </a:cubicBezTo>
                <a:cubicBezTo>
                  <a:pt x="428" y="160"/>
                  <a:pt x="350" y="82"/>
                  <a:pt x="255" y="82"/>
                </a:cubicBezTo>
                <a:cubicBezTo>
                  <a:pt x="159" y="82"/>
                  <a:pt x="81" y="160"/>
                  <a:pt x="81" y="255"/>
                </a:cubicBezTo>
                <a:close/>
                <a:moveTo>
                  <a:pt x="76" y="88"/>
                </a:moveTo>
                <a:cubicBezTo>
                  <a:pt x="88" y="88"/>
                  <a:pt x="95" y="82"/>
                  <a:pt x="95" y="69"/>
                </a:cubicBezTo>
                <a:cubicBezTo>
                  <a:pt x="96" y="56"/>
                  <a:pt x="101" y="52"/>
                  <a:pt x="114" y="55"/>
                </a:cubicBezTo>
                <a:cubicBezTo>
                  <a:pt x="126" y="57"/>
                  <a:pt x="134" y="53"/>
                  <a:pt x="137" y="41"/>
                </a:cubicBezTo>
                <a:cubicBezTo>
                  <a:pt x="141" y="27"/>
                  <a:pt x="147" y="24"/>
                  <a:pt x="159" y="30"/>
                </a:cubicBezTo>
                <a:cubicBezTo>
                  <a:pt x="170" y="35"/>
                  <a:pt x="179" y="32"/>
                  <a:pt x="185" y="21"/>
                </a:cubicBezTo>
                <a:cubicBezTo>
                  <a:pt x="191" y="8"/>
                  <a:pt x="197" y="7"/>
                  <a:pt x="209" y="16"/>
                </a:cubicBezTo>
                <a:cubicBezTo>
                  <a:pt x="218" y="22"/>
                  <a:pt x="227" y="21"/>
                  <a:pt x="235" y="12"/>
                </a:cubicBezTo>
                <a:cubicBezTo>
                  <a:pt x="245" y="0"/>
                  <a:pt x="249" y="0"/>
                  <a:pt x="260" y="12"/>
                </a:cubicBezTo>
                <a:cubicBezTo>
                  <a:pt x="267" y="20"/>
                  <a:pt x="277" y="21"/>
                  <a:pt x="285" y="14"/>
                </a:cubicBezTo>
                <a:cubicBezTo>
                  <a:pt x="298" y="4"/>
                  <a:pt x="303" y="5"/>
                  <a:pt x="310" y="18"/>
                </a:cubicBezTo>
                <a:cubicBezTo>
                  <a:pt x="316" y="28"/>
                  <a:pt x="325" y="30"/>
                  <a:pt x="335" y="25"/>
                </a:cubicBezTo>
                <a:cubicBezTo>
                  <a:pt x="349" y="18"/>
                  <a:pt x="354" y="21"/>
                  <a:pt x="359" y="34"/>
                </a:cubicBezTo>
                <a:cubicBezTo>
                  <a:pt x="362" y="46"/>
                  <a:pt x="370" y="50"/>
                  <a:pt x="382" y="47"/>
                </a:cubicBezTo>
                <a:cubicBezTo>
                  <a:pt x="395" y="43"/>
                  <a:pt x="401" y="47"/>
                  <a:pt x="402" y="61"/>
                </a:cubicBezTo>
                <a:cubicBezTo>
                  <a:pt x="403" y="73"/>
                  <a:pt x="411" y="79"/>
                  <a:pt x="423" y="78"/>
                </a:cubicBezTo>
                <a:cubicBezTo>
                  <a:pt x="437" y="77"/>
                  <a:pt x="441" y="82"/>
                  <a:pt x="440" y="96"/>
                </a:cubicBezTo>
                <a:cubicBezTo>
                  <a:pt x="438" y="108"/>
                  <a:pt x="444" y="115"/>
                  <a:pt x="456" y="117"/>
                </a:cubicBezTo>
                <a:cubicBezTo>
                  <a:pt x="470" y="119"/>
                  <a:pt x="473" y="125"/>
                  <a:pt x="469" y="138"/>
                </a:cubicBezTo>
                <a:cubicBezTo>
                  <a:pt x="465" y="150"/>
                  <a:pt x="469" y="158"/>
                  <a:pt x="481" y="162"/>
                </a:cubicBezTo>
                <a:cubicBezTo>
                  <a:pt x="493" y="167"/>
                  <a:pt x="496" y="173"/>
                  <a:pt x="489" y="185"/>
                </a:cubicBezTo>
                <a:cubicBezTo>
                  <a:pt x="482" y="196"/>
                  <a:pt x="484" y="204"/>
                  <a:pt x="496" y="211"/>
                </a:cubicBezTo>
                <a:cubicBezTo>
                  <a:pt x="506" y="218"/>
                  <a:pt x="507" y="225"/>
                  <a:pt x="499" y="235"/>
                </a:cubicBezTo>
                <a:cubicBezTo>
                  <a:pt x="490" y="245"/>
                  <a:pt x="490" y="253"/>
                  <a:pt x="500" y="263"/>
                </a:cubicBezTo>
                <a:cubicBezTo>
                  <a:pt x="509" y="271"/>
                  <a:pt x="508" y="279"/>
                  <a:pt x="498" y="286"/>
                </a:cubicBezTo>
                <a:cubicBezTo>
                  <a:pt x="487" y="294"/>
                  <a:pt x="485" y="302"/>
                  <a:pt x="493" y="314"/>
                </a:cubicBezTo>
                <a:cubicBezTo>
                  <a:pt x="500" y="324"/>
                  <a:pt x="498" y="331"/>
                  <a:pt x="486" y="336"/>
                </a:cubicBezTo>
                <a:cubicBezTo>
                  <a:pt x="474" y="341"/>
                  <a:pt x="471" y="350"/>
                  <a:pt x="476" y="362"/>
                </a:cubicBezTo>
                <a:cubicBezTo>
                  <a:pt x="480" y="374"/>
                  <a:pt x="477" y="380"/>
                  <a:pt x="465" y="382"/>
                </a:cubicBezTo>
                <a:cubicBezTo>
                  <a:pt x="451" y="386"/>
                  <a:pt x="446" y="393"/>
                  <a:pt x="449" y="407"/>
                </a:cubicBezTo>
                <a:cubicBezTo>
                  <a:pt x="451" y="418"/>
                  <a:pt x="446" y="423"/>
                  <a:pt x="435" y="423"/>
                </a:cubicBezTo>
                <a:cubicBezTo>
                  <a:pt x="420" y="424"/>
                  <a:pt x="414" y="429"/>
                  <a:pt x="413" y="444"/>
                </a:cubicBezTo>
                <a:cubicBezTo>
                  <a:pt x="413" y="455"/>
                  <a:pt x="407" y="460"/>
                  <a:pt x="396" y="457"/>
                </a:cubicBezTo>
                <a:cubicBezTo>
                  <a:pt x="381" y="454"/>
                  <a:pt x="375" y="458"/>
                  <a:pt x="371" y="473"/>
                </a:cubicBezTo>
                <a:cubicBezTo>
                  <a:pt x="368" y="484"/>
                  <a:pt x="361" y="487"/>
                  <a:pt x="351" y="482"/>
                </a:cubicBezTo>
                <a:cubicBezTo>
                  <a:pt x="337" y="476"/>
                  <a:pt x="330" y="479"/>
                  <a:pt x="323" y="492"/>
                </a:cubicBezTo>
                <a:cubicBezTo>
                  <a:pt x="318" y="503"/>
                  <a:pt x="311" y="504"/>
                  <a:pt x="301" y="497"/>
                </a:cubicBezTo>
                <a:cubicBezTo>
                  <a:pt x="290" y="489"/>
                  <a:pt x="282" y="490"/>
                  <a:pt x="273" y="501"/>
                </a:cubicBezTo>
                <a:cubicBezTo>
                  <a:pt x="266" y="510"/>
                  <a:pt x="258" y="511"/>
                  <a:pt x="250" y="502"/>
                </a:cubicBezTo>
                <a:cubicBezTo>
                  <a:pt x="241" y="491"/>
                  <a:pt x="233" y="491"/>
                  <a:pt x="221" y="500"/>
                </a:cubicBezTo>
                <a:cubicBezTo>
                  <a:pt x="212" y="507"/>
                  <a:pt x="205" y="506"/>
                  <a:pt x="199" y="496"/>
                </a:cubicBezTo>
                <a:cubicBezTo>
                  <a:pt x="192" y="483"/>
                  <a:pt x="184" y="481"/>
                  <a:pt x="171" y="488"/>
                </a:cubicBezTo>
                <a:cubicBezTo>
                  <a:pt x="161" y="493"/>
                  <a:pt x="154" y="490"/>
                  <a:pt x="151" y="480"/>
                </a:cubicBezTo>
                <a:cubicBezTo>
                  <a:pt x="146" y="465"/>
                  <a:pt x="140" y="462"/>
                  <a:pt x="124" y="466"/>
                </a:cubicBezTo>
                <a:cubicBezTo>
                  <a:pt x="114" y="468"/>
                  <a:pt x="107" y="464"/>
                  <a:pt x="106" y="453"/>
                </a:cubicBezTo>
                <a:cubicBezTo>
                  <a:pt x="105" y="438"/>
                  <a:pt x="99" y="433"/>
                  <a:pt x="84" y="434"/>
                </a:cubicBezTo>
                <a:cubicBezTo>
                  <a:pt x="73" y="435"/>
                  <a:pt x="67" y="429"/>
                  <a:pt x="69" y="418"/>
                </a:cubicBezTo>
                <a:cubicBezTo>
                  <a:pt x="70" y="403"/>
                  <a:pt x="66" y="397"/>
                  <a:pt x="50" y="394"/>
                </a:cubicBezTo>
                <a:cubicBezTo>
                  <a:pt x="40" y="393"/>
                  <a:pt x="36" y="386"/>
                  <a:pt x="39" y="376"/>
                </a:cubicBezTo>
                <a:cubicBezTo>
                  <a:pt x="44" y="361"/>
                  <a:pt x="41" y="355"/>
                  <a:pt x="26" y="349"/>
                </a:cubicBezTo>
                <a:cubicBezTo>
                  <a:pt x="16" y="345"/>
                  <a:pt x="13" y="338"/>
                  <a:pt x="19" y="328"/>
                </a:cubicBezTo>
                <a:cubicBezTo>
                  <a:pt x="26" y="315"/>
                  <a:pt x="25" y="308"/>
                  <a:pt x="12" y="300"/>
                </a:cubicBezTo>
                <a:cubicBezTo>
                  <a:pt x="3" y="294"/>
                  <a:pt x="1" y="286"/>
                  <a:pt x="9" y="278"/>
                </a:cubicBezTo>
                <a:cubicBezTo>
                  <a:pt x="19" y="267"/>
                  <a:pt x="19" y="259"/>
                  <a:pt x="8" y="248"/>
                </a:cubicBezTo>
                <a:cubicBezTo>
                  <a:pt x="0" y="240"/>
                  <a:pt x="1" y="233"/>
                  <a:pt x="10" y="226"/>
                </a:cubicBezTo>
                <a:cubicBezTo>
                  <a:pt x="22" y="217"/>
                  <a:pt x="23" y="210"/>
                  <a:pt x="15" y="197"/>
                </a:cubicBezTo>
                <a:cubicBezTo>
                  <a:pt x="9" y="188"/>
                  <a:pt x="11" y="181"/>
                  <a:pt x="22" y="176"/>
                </a:cubicBezTo>
                <a:cubicBezTo>
                  <a:pt x="35" y="170"/>
                  <a:pt x="38" y="163"/>
                  <a:pt x="33" y="149"/>
                </a:cubicBezTo>
                <a:cubicBezTo>
                  <a:pt x="28" y="138"/>
                  <a:pt x="32" y="132"/>
                  <a:pt x="44" y="129"/>
                </a:cubicBezTo>
                <a:cubicBezTo>
                  <a:pt x="57" y="127"/>
                  <a:pt x="62" y="119"/>
                  <a:pt x="60" y="107"/>
                </a:cubicBezTo>
                <a:cubicBezTo>
                  <a:pt x="58" y="93"/>
                  <a:pt x="62" y="88"/>
                  <a:pt x="76" y="88"/>
                </a:cubicBezTo>
                <a:close/>
              </a:path>
            </a:pathLst>
          </a:custGeom>
          <a:solidFill>
            <a:srgbClr val="FFC000"/>
          </a:solidFill>
          <a:ln>
            <a:solidFill>
              <a:schemeClr val="bg1"/>
            </a:solidFill>
          </a:ln>
        </p:spPr>
        <p:txBody>
          <a:bodyPr vert="horz" wrap="square" lIns="68550" tIns="34286" rIns="68550" bIns="34286" numCol="1" anchor="ctr" anchorCtr="0" compatLnSpc="1"/>
          <a:lstStyle/>
          <a:p>
            <a:pPr algn="ctr" fontAlgn="base">
              <a:spcBef>
                <a:spcPct val="0"/>
              </a:spcBef>
              <a:spcAft>
                <a:spcPct val="0"/>
              </a:spcAft>
            </a:pPr>
            <a:endParaRPr lang="zh-CN" altLang="en-US" b="1">
              <a:solidFill>
                <a:srgbClr val="7F7F7F">
                  <a:lumMod val="50000"/>
                </a:srgbClr>
              </a:solidFill>
              <a:latin typeface="方正准圆简体"/>
              <a:ea typeface="方正准圆简体"/>
              <a:cs typeface="+mn-ea"/>
              <a:sym typeface="方正准圆简体"/>
            </a:endParaRPr>
          </a:p>
        </p:txBody>
      </p:sp>
      <p:sp>
        <p:nvSpPr>
          <p:cNvPr id="127" name="Freeform 9"/>
          <p:cNvSpPr>
            <a:spLocks noEditPoints="1"/>
          </p:cNvSpPr>
          <p:nvPr/>
        </p:nvSpPr>
        <p:spPr bwMode="auto">
          <a:xfrm>
            <a:off x="4650979" y="882277"/>
            <a:ext cx="1234364" cy="1235229"/>
          </a:xfrm>
          <a:custGeom>
            <a:avLst/>
            <a:gdLst>
              <a:gd name="T0" fmla="*/ 81 w 509"/>
              <a:gd name="T1" fmla="*/ 261 h 509"/>
              <a:gd name="T2" fmla="*/ 428 w 509"/>
              <a:gd name="T3" fmla="*/ 248 h 509"/>
              <a:gd name="T4" fmla="*/ 81 w 509"/>
              <a:gd name="T5" fmla="*/ 261 h 509"/>
              <a:gd name="T6" fmla="*/ 89 w 509"/>
              <a:gd name="T7" fmla="*/ 75 h 509"/>
              <a:gd name="T8" fmla="*/ 130 w 509"/>
              <a:gd name="T9" fmla="*/ 44 h 509"/>
              <a:gd name="T10" fmla="*/ 176 w 509"/>
              <a:gd name="T11" fmla="*/ 23 h 509"/>
              <a:gd name="T12" fmla="*/ 226 w 509"/>
              <a:gd name="T13" fmla="*/ 12 h 509"/>
              <a:gd name="T14" fmla="*/ 276 w 509"/>
              <a:gd name="T15" fmla="*/ 12 h 509"/>
              <a:gd name="T16" fmla="*/ 327 w 509"/>
              <a:gd name="T17" fmla="*/ 21 h 509"/>
              <a:gd name="T18" fmla="*/ 374 w 509"/>
              <a:gd name="T19" fmla="*/ 41 h 509"/>
              <a:gd name="T20" fmla="*/ 416 w 509"/>
              <a:gd name="T21" fmla="*/ 71 h 509"/>
              <a:gd name="T22" fmla="*/ 451 w 509"/>
              <a:gd name="T23" fmla="*/ 108 h 509"/>
              <a:gd name="T24" fmla="*/ 477 w 509"/>
              <a:gd name="T25" fmla="*/ 152 h 509"/>
              <a:gd name="T26" fmla="*/ 494 w 509"/>
              <a:gd name="T27" fmla="*/ 201 h 509"/>
              <a:gd name="T28" fmla="*/ 501 w 509"/>
              <a:gd name="T29" fmla="*/ 252 h 509"/>
              <a:gd name="T30" fmla="*/ 495 w 509"/>
              <a:gd name="T31" fmla="*/ 303 h 509"/>
              <a:gd name="T32" fmla="*/ 480 w 509"/>
              <a:gd name="T33" fmla="*/ 352 h 509"/>
              <a:gd name="T34" fmla="*/ 455 w 509"/>
              <a:gd name="T35" fmla="*/ 398 h 509"/>
              <a:gd name="T36" fmla="*/ 421 w 509"/>
              <a:gd name="T37" fmla="*/ 437 h 509"/>
              <a:gd name="T38" fmla="*/ 380 w 509"/>
              <a:gd name="T39" fmla="*/ 467 h 509"/>
              <a:gd name="T40" fmla="*/ 333 w 509"/>
              <a:gd name="T41" fmla="*/ 488 h 509"/>
              <a:gd name="T42" fmla="*/ 283 w 509"/>
              <a:gd name="T43" fmla="*/ 499 h 509"/>
              <a:gd name="T44" fmla="*/ 231 w 509"/>
              <a:gd name="T45" fmla="*/ 500 h 509"/>
              <a:gd name="T46" fmla="*/ 181 w 509"/>
              <a:gd name="T47" fmla="*/ 490 h 509"/>
              <a:gd name="T48" fmla="*/ 133 w 509"/>
              <a:gd name="T49" fmla="*/ 469 h 509"/>
              <a:gd name="T50" fmla="*/ 91 w 509"/>
              <a:gd name="T51" fmla="*/ 439 h 509"/>
              <a:gd name="T52" fmla="*/ 56 w 509"/>
              <a:gd name="T53" fmla="*/ 401 h 509"/>
              <a:gd name="T54" fmla="*/ 31 w 509"/>
              <a:gd name="T55" fmla="*/ 357 h 509"/>
              <a:gd name="T56" fmla="*/ 15 w 509"/>
              <a:gd name="T57" fmla="*/ 308 h 509"/>
              <a:gd name="T58" fmla="*/ 8 w 509"/>
              <a:gd name="T59" fmla="*/ 257 h 509"/>
              <a:gd name="T60" fmla="*/ 14 w 509"/>
              <a:gd name="T61" fmla="*/ 206 h 509"/>
              <a:gd name="T62" fmla="*/ 29 w 509"/>
              <a:gd name="T63" fmla="*/ 157 h 509"/>
              <a:gd name="T64" fmla="*/ 55 w 509"/>
              <a:gd name="T65" fmla="*/ 11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09">
                <a:moveTo>
                  <a:pt x="81" y="261"/>
                </a:moveTo>
                <a:cubicBezTo>
                  <a:pt x="81" y="261"/>
                  <a:pt x="81" y="261"/>
                  <a:pt x="81" y="261"/>
                </a:cubicBezTo>
                <a:cubicBezTo>
                  <a:pt x="85" y="357"/>
                  <a:pt x="166" y="432"/>
                  <a:pt x="262" y="429"/>
                </a:cubicBezTo>
                <a:cubicBezTo>
                  <a:pt x="357" y="425"/>
                  <a:pt x="432" y="344"/>
                  <a:pt x="428" y="248"/>
                </a:cubicBezTo>
                <a:cubicBezTo>
                  <a:pt x="425" y="152"/>
                  <a:pt x="344" y="78"/>
                  <a:pt x="248" y="81"/>
                </a:cubicBezTo>
                <a:cubicBezTo>
                  <a:pt x="152" y="85"/>
                  <a:pt x="78" y="165"/>
                  <a:pt x="81" y="261"/>
                </a:cubicBezTo>
                <a:close/>
                <a:moveTo>
                  <a:pt x="70" y="94"/>
                </a:moveTo>
                <a:cubicBezTo>
                  <a:pt x="82" y="94"/>
                  <a:pt x="89" y="87"/>
                  <a:pt x="89" y="75"/>
                </a:cubicBezTo>
                <a:cubicBezTo>
                  <a:pt x="89" y="61"/>
                  <a:pt x="94" y="57"/>
                  <a:pt x="107" y="59"/>
                </a:cubicBezTo>
                <a:cubicBezTo>
                  <a:pt x="119" y="62"/>
                  <a:pt x="127" y="56"/>
                  <a:pt x="130" y="44"/>
                </a:cubicBezTo>
                <a:cubicBezTo>
                  <a:pt x="133" y="31"/>
                  <a:pt x="138" y="28"/>
                  <a:pt x="151" y="33"/>
                </a:cubicBezTo>
                <a:cubicBezTo>
                  <a:pt x="162" y="37"/>
                  <a:pt x="171" y="34"/>
                  <a:pt x="176" y="23"/>
                </a:cubicBezTo>
                <a:cubicBezTo>
                  <a:pt x="182" y="10"/>
                  <a:pt x="188" y="8"/>
                  <a:pt x="200" y="17"/>
                </a:cubicBezTo>
                <a:cubicBezTo>
                  <a:pt x="210" y="23"/>
                  <a:pt x="218" y="21"/>
                  <a:pt x="226" y="12"/>
                </a:cubicBezTo>
                <a:cubicBezTo>
                  <a:pt x="236" y="0"/>
                  <a:pt x="240" y="0"/>
                  <a:pt x="251" y="11"/>
                </a:cubicBezTo>
                <a:cubicBezTo>
                  <a:pt x="259" y="18"/>
                  <a:pt x="268" y="19"/>
                  <a:pt x="276" y="12"/>
                </a:cubicBezTo>
                <a:cubicBezTo>
                  <a:pt x="288" y="1"/>
                  <a:pt x="293" y="2"/>
                  <a:pt x="302" y="15"/>
                </a:cubicBezTo>
                <a:cubicBezTo>
                  <a:pt x="308" y="25"/>
                  <a:pt x="317" y="27"/>
                  <a:pt x="327" y="21"/>
                </a:cubicBezTo>
                <a:cubicBezTo>
                  <a:pt x="340" y="14"/>
                  <a:pt x="345" y="16"/>
                  <a:pt x="350" y="30"/>
                </a:cubicBezTo>
                <a:cubicBezTo>
                  <a:pt x="354" y="41"/>
                  <a:pt x="363" y="45"/>
                  <a:pt x="374" y="41"/>
                </a:cubicBezTo>
                <a:cubicBezTo>
                  <a:pt x="387" y="37"/>
                  <a:pt x="393" y="40"/>
                  <a:pt x="395" y="54"/>
                </a:cubicBezTo>
                <a:cubicBezTo>
                  <a:pt x="397" y="66"/>
                  <a:pt x="404" y="72"/>
                  <a:pt x="416" y="71"/>
                </a:cubicBezTo>
                <a:cubicBezTo>
                  <a:pt x="430" y="70"/>
                  <a:pt x="435" y="74"/>
                  <a:pt x="434" y="88"/>
                </a:cubicBezTo>
                <a:cubicBezTo>
                  <a:pt x="433" y="100"/>
                  <a:pt x="439" y="107"/>
                  <a:pt x="451" y="108"/>
                </a:cubicBezTo>
                <a:cubicBezTo>
                  <a:pt x="465" y="110"/>
                  <a:pt x="468" y="115"/>
                  <a:pt x="465" y="129"/>
                </a:cubicBezTo>
                <a:cubicBezTo>
                  <a:pt x="461" y="140"/>
                  <a:pt x="466" y="149"/>
                  <a:pt x="477" y="152"/>
                </a:cubicBezTo>
                <a:cubicBezTo>
                  <a:pt x="490" y="157"/>
                  <a:pt x="493" y="163"/>
                  <a:pt x="486" y="175"/>
                </a:cubicBezTo>
                <a:cubicBezTo>
                  <a:pt x="480" y="186"/>
                  <a:pt x="483" y="194"/>
                  <a:pt x="494" y="201"/>
                </a:cubicBezTo>
                <a:cubicBezTo>
                  <a:pt x="505" y="208"/>
                  <a:pt x="506" y="215"/>
                  <a:pt x="498" y="224"/>
                </a:cubicBezTo>
                <a:cubicBezTo>
                  <a:pt x="490" y="235"/>
                  <a:pt x="490" y="243"/>
                  <a:pt x="501" y="252"/>
                </a:cubicBezTo>
                <a:cubicBezTo>
                  <a:pt x="509" y="260"/>
                  <a:pt x="509" y="268"/>
                  <a:pt x="500" y="275"/>
                </a:cubicBezTo>
                <a:cubicBezTo>
                  <a:pt x="489" y="284"/>
                  <a:pt x="487" y="292"/>
                  <a:pt x="495" y="303"/>
                </a:cubicBezTo>
                <a:cubicBezTo>
                  <a:pt x="503" y="314"/>
                  <a:pt x="501" y="320"/>
                  <a:pt x="490" y="326"/>
                </a:cubicBezTo>
                <a:cubicBezTo>
                  <a:pt x="478" y="332"/>
                  <a:pt x="475" y="340"/>
                  <a:pt x="480" y="352"/>
                </a:cubicBezTo>
                <a:cubicBezTo>
                  <a:pt x="485" y="364"/>
                  <a:pt x="482" y="370"/>
                  <a:pt x="470" y="373"/>
                </a:cubicBezTo>
                <a:cubicBezTo>
                  <a:pt x="456" y="377"/>
                  <a:pt x="452" y="384"/>
                  <a:pt x="455" y="398"/>
                </a:cubicBezTo>
                <a:cubicBezTo>
                  <a:pt x="458" y="409"/>
                  <a:pt x="453" y="415"/>
                  <a:pt x="442" y="415"/>
                </a:cubicBezTo>
                <a:cubicBezTo>
                  <a:pt x="426" y="416"/>
                  <a:pt x="421" y="422"/>
                  <a:pt x="421" y="437"/>
                </a:cubicBezTo>
                <a:cubicBezTo>
                  <a:pt x="421" y="448"/>
                  <a:pt x="415" y="453"/>
                  <a:pt x="404" y="451"/>
                </a:cubicBezTo>
                <a:cubicBezTo>
                  <a:pt x="389" y="448"/>
                  <a:pt x="383" y="452"/>
                  <a:pt x="380" y="467"/>
                </a:cubicBezTo>
                <a:cubicBezTo>
                  <a:pt x="377" y="479"/>
                  <a:pt x="371" y="482"/>
                  <a:pt x="360" y="477"/>
                </a:cubicBezTo>
                <a:cubicBezTo>
                  <a:pt x="346" y="472"/>
                  <a:pt x="339" y="475"/>
                  <a:pt x="333" y="488"/>
                </a:cubicBezTo>
                <a:cubicBezTo>
                  <a:pt x="328" y="499"/>
                  <a:pt x="321" y="501"/>
                  <a:pt x="311" y="494"/>
                </a:cubicBezTo>
                <a:cubicBezTo>
                  <a:pt x="299" y="486"/>
                  <a:pt x="291" y="488"/>
                  <a:pt x="283" y="499"/>
                </a:cubicBezTo>
                <a:cubicBezTo>
                  <a:pt x="276" y="509"/>
                  <a:pt x="268" y="509"/>
                  <a:pt x="260" y="501"/>
                </a:cubicBezTo>
                <a:cubicBezTo>
                  <a:pt x="250" y="490"/>
                  <a:pt x="242" y="490"/>
                  <a:pt x="231" y="500"/>
                </a:cubicBezTo>
                <a:cubicBezTo>
                  <a:pt x="223" y="508"/>
                  <a:pt x="215" y="507"/>
                  <a:pt x="209" y="497"/>
                </a:cubicBezTo>
                <a:cubicBezTo>
                  <a:pt x="201" y="484"/>
                  <a:pt x="194" y="482"/>
                  <a:pt x="181" y="490"/>
                </a:cubicBezTo>
                <a:cubicBezTo>
                  <a:pt x="171" y="495"/>
                  <a:pt x="164" y="493"/>
                  <a:pt x="160" y="482"/>
                </a:cubicBezTo>
                <a:cubicBezTo>
                  <a:pt x="154" y="468"/>
                  <a:pt x="148" y="465"/>
                  <a:pt x="133" y="469"/>
                </a:cubicBezTo>
                <a:cubicBezTo>
                  <a:pt x="123" y="473"/>
                  <a:pt x="116" y="468"/>
                  <a:pt x="115" y="457"/>
                </a:cubicBezTo>
                <a:cubicBezTo>
                  <a:pt x="113" y="443"/>
                  <a:pt x="106" y="438"/>
                  <a:pt x="91" y="439"/>
                </a:cubicBezTo>
                <a:cubicBezTo>
                  <a:pt x="81" y="441"/>
                  <a:pt x="75" y="435"/>
                  <a:pt x="75" y="424"/>
                </a:cubicBezTo>
                <a:cubicBezTo>
                  <a:pt x="77" y="409"/>
                  <a:pt x="72" y="403"/>
                  <a:pt x="56" y="401"/>
                </a:cubicBezTo>
                <a:cubicBezTo>
                  <a:pt x="46" y="400"/>
                  <a:pt x="42" y="394"/>
                  <a:pt x="44" y="384"/>
                </a:cubicBezTo>
                <a:cubicBezTo>
                  <a:pt x="48" y="368"/>
                  <a:pt x="45" y="362"/>
                  <a:pt x="31" y="357"/>
                </a:cubicBezTo>
                <a:cubicBezTo>
                  <a:pt x="20" y="353"/>
                  <a:pt x="17" y="346"/>
                  <a:pt x="23" y="336"/>
                </a:cubicBezTo>
                <a:cubicBezTo>
                  <a:pt x="29" y="323"/>
                  <a:pt x="27" y="315"/>
                  <a:pt x="15" y="308"/>
                </a:cubicBezTo>
                <a:cubicBezTo>
                  <a:pt x="5" y="302"/>
                  <a:pt x="3" y="295"/>
                  <a:pt x="11" y="286"/>
                </a:cubicBezTo>
                <a:cubicBezTo>
                  <a:pt x="20" y="275"/>
                  <a:pt x="20" y="267"/>
                  <a:pt x="8" y="257"/>
                </a:cubicBezTo>
                <a:cubicBezTo>
                  <a:pt x="0" y="249"/>
                  <a:pt x="0" y="242"/>
                  <a:pt x="9" y="235"/>
                </a:cubicBezTo>
                <a:cubicBezTo>
                  <a:pt x="21" y="225"/>
                  <a:pt x="22" y="218"/>
                  <a:pt x="14" y="206"/>
                </a:cubicBezTo>
                <a:cubicBezTo>
                  <a:pt x="7" y="196"/>
                  <a:pt x="9" y="189"/>
                  <a:pt x="19" y="184"/>
                </a:cubicBezTo>
                <a:cubicBezTo>
                  <a:pt x="32" y="178"/>
                  <a:pt x="35" y="170"/>
                  <a:pt x="29" y="157"/>
                </a:cubicBezTo>
                <a:cubicBezTo>
                  <a:pt x="24" y="145"/>
                  <a:pt x="27" y="139"/>
                  <a:pt x="40" y="136"/>
                </a:cubicBezTo>
                <a:cubicBezTo>
                  <a:pt x="52" y="134"/>
                  <a:pt x="57" y="125"/>
                  <a:pt x="55" y="113"/>
                </a:cubicBezTo>
                <a:cubicBezTo>
                  <a:pt x="52" y="100"/>
                  <a:pt x="56" y="95"/>
                  <a:pt x="70" y="94"/>
                </a:cubicBezTo>
                <a:close/>
              </a:path>
            </a:pathLst>
          </a:custGeom>
          <a:solidFill>
            <a:schemeClr val="accent6"/>
          </a:solidFill>
          <a:ln>
            <a:noFill/>
          </a:ln>
        </p:spPr>
        <p:txBody>
          <a:bodyPr vert="horz" wrap="square" lIns="68550" tIns="34286" rIns="68550" bIns="34286" numCol="1" anchor="ctr" anchorCtr="0" compatLnSpc="1"/>
          <a:lstStyle/>
          <a:p>
            <a:pPr algn="ctr" fontAlgn="base">
              <a:spcBef>
                <a:spcPct val="0"/>
              </a:spcBef>
              <a:spcAft>
                <a:spcPct val="0"/>
              </a:spcAft>
            </a:pPr>
            <a:endParaRPr lang="zh-CN" altLang="en-US" b="1">
              <a:solidFill>
                <a:srgbClr val="7F7F7F">
                  <a:lumMod val="50000"/>
                </a:srgbClr>
              </a:solidFill>
              <a:latin typeface="方正准圆简体"/>
              <a:ea typeface="方正准圆简体"/>
              <a:cs typeface="+mn-ea"/>
              <a:sym typeface="方正准圆简体"/>
            </a:endParaRPr>
          </a:p>
        </p:txBody>
      </p:sp>
      <p:sp>
        <p:nvSpPr>
          <p:cNvPr id="128" name="Freeform 10"/>
          <p:cNvSpPr>
            <a:spLocks noEditPoints="1"/>
          </p:cNvSpPr>
          <p:nvPr/>
        </p:nvSpPr>
        <p:spPr bwMode="auto">
          <a:xfrm>
            <a:off x="5280741" y="1996570"/>
            <a:ext cx="1232308" cy="1232148"/>
          </a:xfrm>
          <a:custGeom>
            <a:avLst/>
            <a:gdLst>
              <a:gd name="T0" fmla="*/ 82 w 508"/>
              <a:gd name="T1" fmla="*/ 233 h 508"/>
              <a:gd name="T2" fmla="*/ 426 w 508"/>
              <a:gd name="T3" fmla="*/ 276 h 508"/>
              <a:gd name="T4" fmla="*/ 82 w 508"/>
              <a:gd name="T5" fmla="*/ 233 h 508"/>
              <a:gd name="T6" fmla="*/ 119 w 508"/>
              <a:gd name="T7" fmla="*/ 50 h 508"/>
              <a:gd name="T8" fmla="*/ 164 w 508"/>
              <a:gd name="T9" fmla="*/ 27 h 508"/>
              <a:gd name="T10" fmla="*/ 214 w 508"/>
              <a:gd name="T11" fmla="*/ 13 h 508"/>
              <a:gd name="T12" fmla="*/ 264 w 508"/>
              <a:gd name="T13" fmla="*/ 11 h 508"/>
              <a:gd name="T14" fmla="*/ 314 w 508"/>
              <a:gd name="T15" fmla="*/ 18 h 508"/>
              <a:gd name="T16" fmla="*/ 363 w 508"/>
              <a:gd name="T17" fmla="*/ 36 h 508"/>
              <a:gd name="T18" fmla="*/ 406 w 508"/>
              <a:gd name="T19" fmla="*/ 63 h 508"/>
              <a:gd name="T20" fmla="*/ 443 w 508"/>
              <a:gd name="T21" fmla="*/ 99 h 508"/>
              <a:gd name="T22" fmla="*/ 471 w 508"/>
              <a:gd name="T23" fmla="*/ 142 h 508"/>
              <a:gd name="T24" fmla="*/ 490 w 508"/>
              <a:gd name="T25" fmla="*/ 189 h 508"/>
              <a:gd name="T26" fmla="*/ 498 w 508"/>
              <a:gd name="T27" fmla="*/ 240 h 508"/>
              <a:gd name="T28" fmla="*/ 496 w 508"/>
              <a:gd name="T29" fmla="*/ 292 h 508"/>
              <a:gd name="T30" fmla="*/ 483 w 508"/>
              <a:gd name="T31" fmla="*/ 341 h 508"/>
              <a:gd name="T32" fmla="*/ 460 w 508"/>
              <a:gd name="T33" fmla="*/ 386 h 508"/>
              <a:gd name="T34" fmla="*/ 428 w 508"/>
              <a:gd name="T35" fmla="*/ 428 h 508"/>
              <a:gd name="T36" fmla="*/ 388 w 508"/>
              <a:gd name="T37" fmla="*/ 460 h 508"/>
              <a:gd name="T38" fmla="*/ 343 w 508"/>
              <a:gd name="T39" fmla="*/ 484 h 508"/>
              <a:gd name="T40" fmla="*/ 293 w 508"/>
              <a:gd name="T41" fmla="*/ 497 h 508"/>
              <a:gd name="T42" fmla="*/ 242 w 508"/>
              <a:gd name="T43" fmla="*/ 499 h 508"/>
              <a:gd name="T44" fmla="*/ 191 w 508"/>
              <a:gd name="T45" fmla="*/ 492 h 508"/>
              <a:gd name="T46" fmla="*/ 143 w 508"/>
              <a:gd name="T47" fmla="*/ 474 h 508"/>
              <a:gd name="T48" fmla="*/ 99 w 508"/>
              <a:gd name="T49" fmla="*/ 446 h 508"/>
              <a:gd name="T50" fmla="*/ 63 w 508"/>
              <a:gd name="T51" fmla="*/ 410 h 508"/>
              <a:gd name="T52" fmla="*/ 35 w 508"/>
              <a:gd name="T53" fmla="*/ 367 h 508"/>
              <a:gd name="T54" fmla="*/ 16 w 508"/>
              <a:gd name="T55" fmla="*/ 319 h 508"/>
              <a:gd name="T56" fmla="*/ 9 w 508"/>
              <a:gd name="T57" fmla="*/ 268 h 508"/>
              <a:gd name="T58" fmla="*/ 11 w 508"/>
              <a:gd name="T59" fmla="*/ 216 h 508"/>
              <a:gd name="T60" fmla="*/ 24 w 508"/>
              <a:gd name="T61" fmla="*/ 167 h 508"/>
              <a:gd name="T62" fmla="*/ 47 w 508"/>
              <a:gd name="T63" fmla="*/ 122 h 508"/>
              <a:gd name="T64" fmla="*/ 80 w 508"/>
              <a:gd name="T65" fmla="*/ 83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8">
                <a:moveTo>
                  <a:pt x="82" y="233"/>
                </a:moveTo>
                <a:cubicBezTo>
                  <a:pt x="82" y="233"/>
                  <a:pt x="82" y="233"/>
                  <a:pt x="82" y="233"/>
                </a:cubicBezTo>
                <a:cubicBezTo>
                  <a:pt x="70" y="328"/>
                  <a:pt x="137" y="415"/>
                  <a:pt x="233" y="427"/>
                </a:cubicBezTo>
                <a:cubicBezTo>
                  <a:pt x="327" y="438"/>
                  <a:pt x="414" y="371"/>
                  <a:pt x="426" y="276"/>
                </a:cubicBezTo>
                <a:cubicBezTo>
                  <a:pt x="438" y="181"/>
                  <a:pt x="370" y="94"/>
                  <a:pt x="275" y="82"/>
                </a:cubicBezTo>
                <a:cubicBezTo>
                  <a:pt x="180" y="70"/>
                  <a:pt x="94" y="138"/>
                  <a:pt x="82" y="233"/>
                </a:cubicBezTo>
                <a:close/>
                <a:moveTo>
                  <a:pt x="98" y="66"/>
                </a:moveTo>
                <a:cubicBezTo>
                  <a:pt x="110" y="68"/>
                  <a:pt x="117" y="62"/>
                  <a:pt x="119" y="50"/>
                </a:cubicBezTo>
                <a:cubicBezTo>
                  <a:pt x="121" y="37"/>
                  <a:pt x="127" y="33"/>
                  <a:pt x="140" y="38"/>
                </a:cubicBezTo>
                <a:cubicBezTo>
                  <a:pt x="151" y="42"/>
                  <a:pt x="160" y="38"/>
                  <a:pt x="164" y="27"/>
                </a:cubicBezTo>
                <a:cubicBezTo>
                  <a:pt x="170" y="14"/>
                  <a:pt x="176" y="12"/>
                  <a:pt x="188" y="19"/>
                </a:cubicBezTo>
                <a:cubicBezTo>
                  <a:pt x="198" y="25"/>
                  <a:pt x="207" y="23"/>
                  <a:pt x="214" y="13"/>
                </a:cubicBezTo>
                <a:cubicBezTo>
                  <a:pt x="222" y="1"/>
                  <a:pt x="227" y="1"/>
                  <a:pt x="238" y="11"/>
                </a:cubicBezTo>
                <a:cubicBezTo>
                  <a:pt x="247" y="18"/>
                  <a:pt x="256" y="18"/>
                  <a:pt x="264" y="11"/>
                </a:cubicBezTo>
                <a:cubicBezTo>
                  <a:pt x="276" y="0"/>
                  <a:pt x="280" y="0"/>
                  <a:pt x="289" y="13"/>
                </a:cubicBezTo>
                <a:cubicBezTo>
                  <a:pt x="296" y="22"/>
                  <a:pt x="305" y="24"/>
                  <a:pt x="314" y="18"/>
                </a:cubicBezTo>
                <a:cubicBezTo>
                  <a:pt x="328" y="10"/>
                  <a:pt x="333" y="12"/>
                  <a:pt x="339" y="25"/>
                </a:cubicBezTo>
                <a:cubicBezTo>
                  <a:pt x="343" y="36"/>
                  <a:pt x="352" y="40"/>
                  <a:pt x="363" y="36"/>
                </a:cubicBezTo>
                <a:cubicBezTo>
                  <a:pt x="377" y="31"/>
                  <a:pt x="382" y="33"/>
                  <a:pt x="384" y="48"/>
                </a:cubicBezTo>
                <a:cubicBezTo>
                  <a:pt x="387" y="59"/>
                  <a:pt x="394" y="65"/>
                  <a:pt x="406" y="63"/>
                </a:cubicBezTo>
                <a:cubicBezTo>
                  <a:pt x="420" y="61"/>
                  <a:pt x="425" y="65"/>
                  <a:pt x="424" y="79"/>
                </a:cubicBezTo>
                <a:cubicBezTo>
                  <a:pt x="424" y="91"/>
                  <a:pt x="430" y="98"/>
                  <a:pt x="443" y="99"/>
                </a:cubicBezTo>
                <a:cubicBezTo>
                  <a:pt x="457" y="100"/>
                  <a:pt x="460" y="105"/>
                  <a:pt x="457" y="119"/>
                </a:cubicBezTo>
                <a:cubicBezTo>
                  <a:pt x="454" y="130"/>
                  <a:pt x="459" y="138"/>
                  <a:pt x="471" y="142"/>
                </a:cubicBezTo>
                <a:cubicBezTo>
                  <a:pt x="484" y="145"/>
                  <a:pt x="487" y="151"/>
                  <a:pt x="481" y="164"/>
                </a:cubicBezTo>
                <a:cubicBezTo>
                  <a:pt x="476" y="175"/>
                  <a:pt x="479" y="184"/>
                  <a:pt x="490" y="189"/>
                </a:cubicBezTo>
                <a:cubicBezTo>
                  <a:pt x="502" y="196"/>
                  <a:pt x="503" y="202"/>
                  <a:pt x="495" y="213"/>
                </a:cubicBezTo>
                <a:cubicBezTo>
                  <a:pt x="487" y="223"/>
                  <a:pt x="488" y="232"/>
                  <a:pt x="498" y="240"/>
                </a:cubicBezTo>
                <a:cubicBezTo>
                  <a:pt x="508" y="248"/>
                  <a:pt x="508" y="255"/>
                  <a:pt x="499" y="263"/>
                </a:cubicBezTo>
                <a:cubicBezTo>
                  <a:pt x="488" y="272"/>
                  <a:pt x="488" y="281"/>
                  <a:pt x="496" y="292"/>
                </a:cubicBezTo>
                <a:cubicBezTo>
                  <a:pt x="504" y="301"/>
                  <a:pt x="502" y="308"/>
                  <a:pt x="492" y="314"/>
                </a:cubicBezTo>
                <a:cubicBezTo>
                  <a:pt x="480" y="321"/>
                  <a:pt x="477" y="329"/>
                  <a:pt x="483" y="341"/>
                </a:cubicBezTo>
                <a:cubicBezTo>
                  <a:pt x="489" y="352"/>
                  <a:pt x="486" y="359"/>
                  <a:pt x="474" y="362"/>
                </a:cubicBezTo>
                <a:cubicBezTo>
                  <a:pt x="461" y="366"/>
                  <a:pt x="457" y="374"/>
                  <a:pt x="460" y="386"/>
                </a:cubicBezTo>
                <a:cubicBezTo>
                  <a:pt x="463" y="399"/>
                  <a:pt x="460" y="404"/>
                  <a:pt x="447" y="406"/>
                </a:cubicBezTo>
                <a:cubicBezTo>
                  <a:pt x="433" y="407"/>
                  <a:pt x="427" y="413"/>
                  <a:pt x="428" y="428"/>
                </a:cubicBezTo>
                <a:cubicBezTo>
                  <a:pt x="429" y="439"/>
                  <a:pt x="423" y="444"/>
                  <a:pt x="412" y="443"/>
                </a:cubicBezTo>
                <a:cubicBezTo>
                  <a:pt x="397" y="441"/>
                  <a:pt x="391" y="446"/>
                  <a:pt x="388" y="460"/>
                </a:cubicBezTo>
                <a:cubicBezTo>
                  <a:pt x="386" y="472"/>
                  <a:pt x="380" y="475"/>
                  <a:pt x="369" y="471"/>
                </a:cubicBezTo>
                <a:cubicBezTo>
                  <a:pt x="355" y="467"/>
                  <a:pt x="348" y="470"/>
                  <a:pt x="343" y="484"/>
                </a:cubicBezTo>
                <a:cubicBezTo>
                  <a:pt x="338" y="494"/>
                  <a:pt x="331" y="497"/>
                  <a:pt x="321" y="491"/>
                </a:cubicBezTo>
                <a:cubicBezTo>
                  <a:pt x="309" y="483"/>
                  <a:pt x="301" y="485"/>
                  <a:pt x="293" y="497"/>
                </a:cubicBezTo>
                <a:cubicBezTo>
                  <a:pt x="287" y="507"/>
                  <a:pt x="279" y="507"/>
                  <a:pt x="270" y="499"/>
                </a:cubicBezTo>
                <a:cubicBezTo>
                  <a:pt x="260" y="490"/>
                  <a:pt x="252" y="490"/>
                  <a:pt x="242" y="499"/>
                </a:cubicBezTo>
                <a:cubicBezTo>
                  <a:pt x="234" y="508"/>
                  <a:pt x="226" y="507"/>
                  <a:pt x="219" y="497"/>
                </a:cubicBezTo>
                <a:cubicBezTo>
                  <a:pt x="211" y="486"/>
                  <a:pt x="203" y="484"/>
                  <a:pt x="191" y="492"/>
                </a:cubicBezTo>
                <a:cubicBezTo>
                  <a:pt x="181" y="498"/>
                  <a:pt x="174" y="496"/>
                  <a:pt x="170" y="485"/>
                </a:cubicBezTo>
                <a:cubicBezTo>
                  <a:pt x="164" y="472"/>
                  <a:pt x="157" y="469"/>
                  <a:pt x="143" y="474"/>
                </a:cubicBezTo>
                <a:cubicBezTo>
                  <a:pt x="132" y="478"/>
                  <a:pt x="126" y="474"/>
                  <a:pt x="124" y="463"/>
                </a:cubicBezTo>
                <a:cubicBezTo>
                  <a:pt x="120" y="448"/>
                  <a:pt x="115" y="444"/>
                  <a:pt x="99" y="446"/>
                </a:cubicBezTo>
                <a:cubicBezTo>
                  <a:pt x="88" y="447"/>
                  <a:pt x="83" y="442"/>
                  <a:pt x="83" y="431"/>
                </a:cubicBezTo>
                <a:cubicBezTo>
                  <a:pt x="84" y="417"/>
                  <a:pt x="78" y="410"/>
                  <a:pt x="63" y="410"/>
                </a:cubicBezTo>
                <a:cubicBezTo>
                  <a:pt x="52" y="409"/>
                  <a:pt x="47" y="402"/>
                  <a:pt x="50" y="392"/>
                </a:cubicBezTo>
                <a:cubicBezTo>
                  <a:pt x="54" y="377"/>
                  <a:pt x="49" y="370"/>
                  <a:pt x="35" y="367"/>
                </a:cubicBezTo>
                <a:cubicBezTo>
                  <a:pt x="25" y="364"/>
                  <a:pt x="21" y="357"/>
                  <a:pt x="26" y="347"/>
                </a:cubicBezTo>
                <a:cubicBezTo>
                  <a:pt x="32" y="332"/>
                  <a:pt x="30" y="326"/>
                  <a:pt x="16" y="319"/>
                </a:cubicBezTo>
                <a:cubicBezTo>
                  <a:pt x="6" y="313"/>
                  <a:pt x="5" y="306"/>
                  <a:pt x="12" y="297"/>
                </a:cubicBezTo>
                <a:cubicBezTo>
                  <a:pt x="21" y="285"/>
                  <a:pt x="20" y="277"/>
                  <a:pt x="9" y="268"/>
                </a:cubicBezTo>
                <a:cubicBezTo>
                  <a:pt x="0" y="261"/>
                  <a:pt x="0" y="253"/>
                  <a:pt x="8" y="246"/>
                </a:cubicBezTo>
                <a:cubicBezTo>
                  <a:pt x="19" y="236"/>
                  <a:pt x="20" y="228"/>
                  <a:pt x="11" y="216"/>
                </a:cubicBezTo>
                <a:cubicBezTo>
                  <a:pt x="4" y="208"/>
                  <a:pt x="5" y="200"/>
                  <a:pt x="15" y="195"/>
                </a:cubicBezTo>
                <a:cubicBezTo>
                  <a:pt x="28" y="188"/>
                  <a:pt x="31" y="180"/>
                  <a:pt x="24" y="167"/>
                </a:cubicBezTo>
                <a:cubicBezTo>
                  <a:pt x="19" y="157"/>
                  <a:pt x="22" y="150"/>
                  <a:pt x="33" y="146"/>
                </a:cubicBezTo>
                <a:cubicBezTo>
                  <a:pt x="47" y="142"/>
                  <a:pt x="51" y="135"/>
                  <a:pt x="47" y="122"/>
                </a:cubicBezTo>
                <a:cubicBezTo>
                  <a:pt x="44" y="109"/>
                  <a:pt x="48" y="104"/>
                  <a:pt x="61" y="103"/>
                </a:cubicBezTo>
                <a:cubicBezTo>
                  <a:pt x="74" y="102"/>
                  <a:pt x="80" y="95"/>
                  <a:pt x="80" y="83"/>
                </a:cubicBezTo>
                <a:cubicBezTo>
                  <a:pt x="79" y="69"/>
                  <a:pt x="84" y="64"/>
                  <a:pt x="98" y="66"/>
                </a:cubicBezTo>
                <a:close/>
              </a:path>
            </a:pathLst>
          </a:custGeom>
          <a:solidFill>
            <a:srgbClr val="FFC000"/>
          </a:solidFill>
          <a:ln>
            <a:solidFill>
              <a:schemeClr val="bg1"/>
            </a:solidFill>
          </a:ln>
        </p:spPr>
        <p:txBody>
          <a:bodyPr vert="horz" wrap="square" lIns="68550" tIns="34286" rIns="68550" bIns="34286" numCol="1" anchor="ctr" anchorCtr="0" compatLnSpc="1"/>
          <a:lstStyle/>
          <a:p>
            <a:pPr algn="ctr" fontAlgn="base">
              <a:spcBef>
                <a:spcPct val="0"/>
              </a:spcBef>
              <a:spcAft>
                <a:spcPct val="0"/>
              </a:spcAft>
            </a:pPr>
            <a:endParaRPr lang="zh-CN" altLang="en-US" b="1">
              <a:solidFill>
                <a:srgbClr val="7F7F7F">
                  <a:lumMod val="50000"/>
                </a:srgbClr>
              </a:solidFill>
              <a:latin typeface="方正准圆简体"/>
              <a:ea typeface="方正准圆简体"/>
              <a:cs typeface="+mn-ea"/>
              <a:sym typeface="方正准圆简体"/>
            </a:endParaRPr>
          </a:p>
        </p:txBody>
      </p:sp>
      <p:sp>
        <p:nvSpPr>
          <p:cNvPr id="129" name="Freeform 11"/>
          <p:cNvSpPr>
            <a:spLocks noEditPoints="1"/>
          </p:cNvSpPr>
          <p:nvPr/>
        </p:nvSpPr>
        <p:spPr bwMode="auto">
          <a:xfrm>
            <a:off x="5646636" y="3234930"/>
            <a:ext cx="1490067" cy="1497060"/>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6 h 617"/>
              <a:gd name="T26" fmla="*/ 599 w 614"/>
              <a:gd name="T27" fmla="*/ 255 h 617"/>
              <a:gd name="T28" fmla="*/ 604 w 614"/>
              <a:gd name="T29" fmla="*/ 317 h 617"/>
              <a:gd name="T30" fmla="*/ 596 w 614"/>
              <a:gd name="T31" fmla="*/ 379 h 617"/>
              <a:gd name="T32" fmla="*/ 574 w 614"/>
              <a:gd name="T33" fmla="*/ 437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4 h 617"/>
              <a:gd name="T46" fmla="*/ 207 w 614"/>
              <a:gd name="T47" fmla="*/ 589 h 617"/>
              <a:gd name="T48" fmla="*/ 150 w 614"/>
              <a:gd name="T49" fmla="*/ 562 h 617"/>
              <a:gd name="T50" fmla="*/ 101 w 614"/>
              <a:gd name="T51" fmla="*/ 524 h 617"/>
              <a:gd name="T52" fmla="*/ 61 w 614"/>
              <a:gd name="T53" fmla="*/ 476 h 617"/>
              <a:gd name="T54" fmla="*/ 32 w 614"/>
              <a:gd name="T55" fmla="*/ 422 h 617"/>
              <a:gd name="T56" fmla="*/ 15 w 614"/>
              <a:gd name="T57" fmla="*/ 362 h 617"/>
              <a:gd name="T58" fmla="*/ 10 w 614"/>
              <a:gd name="T59" fmla="*/ 300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5"/>
                  <a:pt x="192" y="519"/>
                  <a:pt x="307" y="519"/>
                </a:cubicBezTo>
                <a:cubicBezTo>
                  <a:pt x="423" y="519"/>
                  <a:pt x="517" y="425"/>
                  <a:pt x="517" y="309"/>
                </a:cubicBezTo>
                <a:cubicBezTo>
                  <a:pt x="517" y="193"/>
                  <a:pt x="423" y="99"/>
                  <a:pt x="307" y="99"/>
                </a:cubicBezTo>
                <a:cubicBezTo>
                  <a:pt x="191" y="99"/>
                  <a:pt x="97" y="193"/>
                  <a:pt x="97" y="308"/>
                </a:cubicBezTo>
                <a:close/>
                <a:moveTo>
                  <a:pt x="91" y="106"/>
                </a:moveTo>
                <a:cubicBezTo>
                  <a:pt x="106" y="106"/>
                  <a:pt x="115" y="98"/>
                  <a:pt x="115" y="83"/>
                </a:cubicBezTo>
                <a:cubicBezTo>
                  <a:pt x="116" y="67"/>
                  <a:pt x="122" y="62"/>
                  <a:pt x="138" y="66"/>
                </a:cubicBezTo>
                <a:cubicBezTo>
                  <a:pt x="152" y="69"/>
                  <a:pt x="162" y="63"/>
                  <a:pt x="166" y="49"/>
                </a:cubicBezTo>
                <a:cubicBezTo>
                  <a:pt x="170" y="32"/>
                  <a:pt x="177" y="29"/>
                  <a:pt x="192" y="36"/>
                </a:cubicBezTo>
                <a:cubicBezTo>
                  <a:pt x="206" y="42"/>
                  <a:pt x="216" y="38"/>
                  <a:pt x="223" y="25"/>
                </a:cubicBezTo>
                <a:cubicBezTo>
                  <a:pt x="231" y="10"/>
                  <a:pt x="238" y="8"/>
                  <a:pt x="252" y="18"/>
                </a:cubicBezTo>
                <a:cubicBezTo>
                  <a:pt x="263" y="27"/>
                  <a:pt x="274" y="25"/>
                  <a:pt x="283" y="14"/>
                </a:cubicBezTo>
                <a:cubicBezTo>
                  <a:pt x="296" y="0"/>
                  <a:pt x="301" y="0"/>
                  <a:pt x="314" y="14"/>
                </a:cubicBezTo>
                <a:cubicBezTo>
                  <a:pt x="323" y="24"/>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9"/>
                  <a:pt x="531" y="116"/>
                </a:cubicBezTo>
                <a:cubicBezTo>
                  <a:pt x="529" y="130"/>
                  <a:pt x="536" y="139"/>
                  <a:pt x="551" y="141"/>
                </a:cubicBezTo>
                <a:cubicBezTo>
                  <a:pt x="567" y="143"/>
                  <a:pt x="572" y="150"/>
                  <a:pt x="566" y="166"/>
                </a:cubicBezTo>
                <a:cubicBezTo>
                  <a:pt x="562" y="180"/>
                  <a:pt x="567" y="190"/>
                  <a:pt x="581" y="196"/>
                </a:cubicBezTo>
                <a:cubicBezTo>
                  <a:pt x="596" y="201"/>
                  <a:pt x="599" y="209"/>
                  <a:pt x="591" y="223"/>
                </a:cubicBezTo>
                <a:cubicBezTo>
                  <a:pt x="583" y="236"/>
                  <a:pt x="585" y="246"/>
                  <a:pt x="599" y="255"/>
                </a:cubicBezTo>
                <a:cubicBezTo>
                  <a:pt x="612" y="263"/>
                  <a:pt x="613" y="272"/>
                  <a:pt x="603" y="283"/>
                </a:cubicBezTo>
                <a:cubicBezTo>
                  <a:pt x="592" y="295"/>
                  <a:pt x="592" y="306"/>
                  <a:pt x="604" y="317"/>
                </a:cubicBezTo>
                <a:cubicBezTo>
                  <a:pt x="614" y="327"/>
                  <a:pt x="614" y="337"/>
                  <a:pt x="602" y="345"/>
                </a:cubicBezTo>
                <a:cubicBezTo>
                  <a:pt x="588" y="355"/>
                  <a:pt x="586" y="365"/>
                  <a:pt x="596" y="379"/>
                </a:cubicBezTo>
                <a:cubicBezTo>
                  <a:pt x="604" y="392"/>
                  <a:pt x="602" y="399"/>
                  <a:pt x="587" y="406"/>
                </a:cubicBezTo>
                <a:cubicBezTo>
                  <a:pt x="573" y="412"/>
                  <a:pt x="569" y="422"/>
                  <a:pt x="574" y="437"/>
                </a:cubicBezTo>
                <a:cubicBezTo>
                  <a:pt x="580" y="451"/>
                  <a:pt x="577" y="458"/>
                  <a:pt x="562" y="462"/>
                </a:cubicBezTo>
                <a:cubicBezTo>
                  <a:pt x="545" y="465"/>
                  <a:pt x="539" y="474"/>
                  <a:pt x="543" y="491"/>
                </a:cubicBezTo>
                <a:cubicBezTo>
                  <a:pt x="545" y="504"/>
                  <a:pt x="539" y="511"/>
                  <a:pt x="526" y="511"/>
                </a:cubicBezTo>
                <a:cubicBezTo>
                  <a:pt x="507" y="512"/>
                  <a:pt x="500" y="518"/>
                  <a:pt x="499" y="536"/>
                </a:cubicBezTo>
                <a:cubicBezTo>
                  <a:pt x="499" y="550"/>
                  <a:pt x="492" y="555"/>
                  <a:pt x="478" y="552"/>
                </a:cubicBezTo>
                <a:cubicBezTo>
                  <a:pt x="461" y="548"/>
                  <a:pt x="453" y="553"/>
                  <a:pt x="448" y="571"/>
                </a:cubicBezTo>
                <a:cubicBezTo>
                  <a:pt x="444" y="585"/>
                  <a:pt x="437" y="588"/>
                  <a:pt x="423" y="582"/>
                </a:cubicBezTo>
                <a:cubicBezTo>
                  <a:pt x="407" y="575"/>
                  <a:pt x="398" y="579"/>
                  <a:pt x="391" y="594"/>
                </a:cubicBezTo>
                <a:cubicBezTo>
                  <a:pt x="384" y="607"/>
                  <a:pt x="376" y="609"/>
                  <a:pt x="364" y="600"/>
                </a:cubicBezTo>
                <a:cubicBezTo>
                  <a:pt x="350" y="590"/>
                  <a:pt x="340" y="592"/>
                  <a:pt x="330" y="605"/>
                </a:cubicBezTo>
                <a:cubicBezTo>
                  <a:pt x="321" y="616"/>
                  <a:pt x="312" y="617"/>
                  <a:pt x="302" y="606"/>
                </a:cubicBezTo>
                <a:cubicBezTo>
                  <a:pt x="291" y="593"/>
                  <a:pt x="281" y="592"/>
                  <a:pt x="267" y="604"/>
                </a:cubicBezTo>
                <a:cubicBezTo>
                  <a:pt x="257" y="612"/>
                  <a:pt x="248" y="611"/>
                  <a:pt x="241" y="599"/>
                </a:cubicBezTo>
                <a:cubicBezTo>
                  <a:pt x="232" y="583"/>
                  <a:pt x="223" y="581"/>
                  <a:pt x="207" y="589"/>
                </a:cubicBezTo>
                <a:cubicBezTo>
                  <a:pt x="195" y="595"/>
                  <a:pt x="186" y="592"/>
                  <a:pt x="182" y="579"/>
                </a:cubicBezTo>
                <a:cubicBezTo>
                  <a:pt x="176" y="561"/>
                  <a:pt x="169" y="557"/>
                  <a:pt x="150" y="562"/>
                </a:cubicBezTo>
                <a:cubicBezTo>
                  <a:pt x="137" y="566"/>
                  <a:pt x="130" y="560"/>
                  <a:pt x="129" y="547"/>
                </a:cubicBezTo>
                <a:cubicBezTo>
                  <a:pt x="127" y="529"/>
                  <a:pt x="119" y="523"/>
                  <a:pt x="101" y="524"/>
                </a:cubicBezTo>
                <a:cubicBezTo>
                  <a:pt x="88" y="525"/>
                  <a:pt x="81" y="518"/>
                  <a:pt x="83" y="505"/>
                </a:cubicBezTo>
                <a:cubicBezTo>
                  <a:pt x="85" y="486"/>
                  <a:pt x="79" y="479"/>
                  <a:pt x="61" y="476"/>
                </a:cubicBezTo>
                <a:cubicBezTo>
                  <a:pt x="48" y="475"/>
                  <a:pt x="43" y="466"/>
                  <a:pt x="47" y="454"/>
                </a:cubicBezTo>
                <a:cubicBezTo>
                  <a:pt x="53" y="436"/>
                  <a:pt x="49" y="428"/>
                  <a:pt x="32" y="422"/>
                </a:cubicBezTo>
                <a:cubicBezTo>
                  <a:pt x="19" y="416"/>
                  <a:pt x="16" y="408"/>
                  <a:pt x="23" y="396"/>
                </a:cubicBezTo>
                <a:cubicBezTo>
                  <a:pt x="32" y="381"/>
                  <a:pt x="30" y="371"/>
                  <a:pt x="15" y="362"/>
                </a:cubicBezTo>
                <a:cubicBezTo>
                  <a:pt x="3" y="354"/>
                  <a:pt x="2" y="345"/>
                  <a:pt x="11" y="335"/>
                </a:cubicBezTo>
                <a:cubicBezTo>
                  <a:pt x="23" y="322"/>
                  <a:pt x="23" y="312"/>
                  <a:pt x="10" y="300"/>
                </a:cubicBezTo>
                <a:cubicBezTo>
                  <a:pt x="0" y="290"/>
                  <a:pt x="1" y="281"/>
                  <a:pt x="12" y="273"/>
                </a:cubicBezTo>
                <a:cubicBezTo>
                  <a:pt x="27" y="262"/>
                  <a:pt x="28" y="253"/>
                  <a:pt x="18" y="238"/>
                </a:cubicBezTo>
                <a:cubicBezTo>
                  <a:pt x="11" y="227"/>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chemeClr val="accent6"/>
          </a:solidFill>
          <a:ln>
            <a:noFill/>
          </a:ln>
        </p:spPr>
        <p:txBody>
          <a:bodyPr vert="horz" wrap="square" lIns="68550" tIns="34286" rIns="68550" bIns="34286" numCol="1" anchor="ctr" anchorCtr="0" compatLnSpc="1"/>
          <a:lstStyle/>
          <a:p>
            <a:pPr algn="ctr" fontAlgn="base">
              <a:spcBef>
                <a:spcPct val="0"/>
              </a:spcBef>
              <a:spcAft>
                <a:spcPct val="0"/>
              </a:spcAft>
            </a:pPr>
            <a:endParaRPr lang="zh-CN" altLang="en-US" b="1">
              <a:solidFill>
                <a:srgbClr val="7F7F7F">
                  <a:lumMod val="50000"/>
                </a:srgbClr>
              </a:solidFill>
              <a:latin typeface="方正准圆简体"/>
              <a:ea typeface="方正准圆简体"/>
              <a:cs typeface="+mn-ea"/>
              <a:sym typeface="方正准圆简体"/>
            </a:endParaRPr>
          </a:p>
        </p:txBody>
      </p:sp>
      <p:sp>
        <p:nvSpPr>
          <p:cNvPr id="130" name="TextBox 129"/>
          <p:cNvSpPr txBox="1"/>
          <p:nvPr/>
        </p:nvSpPr>
        <p:spPr>
          <a:xfrm>
            <a:off x="2302504" y="3827488"/>
            <a:ext cx="907880" cy="300074"/>
          </a:xfrm>
          <a:prstGeom prst="rect">
            <a:avLst/>
          </a:prstGeom>
          <a:noFill/>
        </p:spPr>
        <p:txBody>
          <a:bodyPr wrap="none" lIns="68550" tIns="34286" rIns="68550" bIns="34286" rtlCol="0" anchor="ctr">
            <a:spAutoFit/>
          </a:bodyPr>
          <a:lstStyle/>
          <a:p>
            <a:pPr algn="ctr" fontAlgn="base">
              <a:spcBef>
                <a:spcPct val="0"/>
              </a:spcBef>
              <a:spcAft>
                <a:spcPct val="0"/>
              </a:spcAft>
            </a:pPr>
            <a:r>
              <a:rPr lang="zh-CN" altLang="en-US" sz="1500" dirty="0">
                <a:solidFill>
                  <a:schemeClr val="accent6"/>
                </a:solidFill>
                <a:latin typeface="方正粗圆简体" pitchFamily="65" charset="-122"/>
                <a:ea typeface="方正粗圆简体" pitchFamily="65" charset="-122"/>
                <a:cs typeface="+mn-ea"/>
                <a:sym typeface="方正准圆简体"/>
              </a:rPr>
              <a:t>添加标题</a:t>
            </a:r>
          </a:p>
        </p:txBody>
      </p:sp>
      <p:sp>
        <p:nvSpPr>
          <p:cNvPr id="131" name="TextBox 130"/>
          <p:cNvSpPr txBox="1"/>
          <p:nvPr/>
        </p:nvSpPr>
        <p:spPr>
          <a:xfrm>
            <a:off x="2735949" y="2444766"/>
            <a:ext cx="907880" cy="300074"/>
          </a:xfrm>
          <a:prstGeom prst="rect">
            <a:avLst/>
          </a:prstGeom>
          <a:noFill/>
        </p:spPr>
        <p:txBody>
          <a:bodyPr wrap="none" lIns="68550" tIns="34286" rIns="68550" bIns="34286" rtlCol="0" anchor="ctr">
            <a:spAutoFit/>
          </a:bodyPr>
          <a:lstStyle/>
          <a:p>
            <a:pPr algn="ctr" fontAlgn="base">
              <a:spcBef>
                <a:spcPct val="0"/>
              </a:spcBef>
              <a:spcAft>
                <a:spcPct val="0"/>
              </a:spcAft>
            </a:pPr>
            <a:r>
              <a:rPr lang="zh-CN" altLang="en-US" sz="1500" dirty="0">
                <a:solidFill>
                  <a:schemeClr val="accent6"/>
                </a:solidFill>
                <a:latin typeface="方正粗圆简体" pitchFamily="65" charset="-122"/>
                <a:ea typeface="方正粗圆简体" pitchFamily="65" charset="-122"/>
                <a:cs typeface="+mn-ea"/>
                <a:sym typeface="方正准圆简体"/>
              </a:rPr>
              <a:t>添加标题</a:t>
            </a:r>
          </a:p>
        </p:txBody>
      </p:sp>
      <p:sp>
        <p:nvSpPr>
          <p:cNvPr id="132" name="TextBox 131"/>
          <p:cNvSpPr txBox="1"/>
          <p:nvPr/>
        </p:nvSpPr>
        <p:spPr>
          <a:xfrm>
            <a:off x="3392068" y="1349872"/>
            <a:ext cx="907880" cy="300074"/>
          </a:xfrm>
          <a:prstGeom prst="rect">
            <a:avLst/>
          </a:prstGeom>
          <a:noFill/>
        </p:spPr>
        <p:txBody>
          <a:bodyPr wrap="none" lIns="68550" tIns="34286" rIns="68550" bIns="34286" rtlCol="0" anchor="ctr">
            <a:spAutoFit/>
          </a:bodyPr>
          <a:lstStyle/>
          <a:p>
            <a:pPr algn="ctr" fontAlgn="base">
              <a:spcBef>
                <a:spcPct val="0"/>
              </a:spcBef>
              <a:spcAft>
                <a:spcPct val="0"/>
              </a:spcAft>
            </a:pPr>
            <a:r>
              <a:rPr lang="zh-CN" altLang="en-US" sz="1500" dirty="0">
                <a:solidFill>
                  <a:schemeClr val="accent6"/>
                </a:solidFill>
                <a:latin typeface="方正粗圆简体" pitchFamily="65" charset="-122"/>
                <a:ea typeface="方正粗圆简体" pitchFamily="65" charset="-122"/>
                <a:cs typeface="+mn-ea"/>
                <a:sym typeface="方正准圆简体"/>
              </a:rPr>
              <a:t>添加标题</a:t>
            </a:r>
          </a:p>
        </p:txBody>
      </p:sp>
      <p:sp>
        <p:nvSpPr>
          <p:cNvPr id="133" name="TextBox 132"/>
          <p:cNvSpPr txBox="1"/>
          <p:nvPr/>
        </p:nvSpPr>
        <p:spPr>
          <a:xfrm>
            <a:off x="4826956" y="1349872"/>
            <a:ext cx="907880" cy="300074"/>
          </a:xfrm>
          <a:prstGeom prst="rect">
            <a:avLst/>
          </a:prstGeom>
          <a:noFill/>
        </p:spPr>
        <p:txBody>
          <a:bodyPr wrap="none" lIns="68550" tIns="34286" rIns="68550" bIns="34286" rtlCol="0" anchor="ctr">
            <a:spAutoFit/>
          </a:bodyPr>
          <a:lstStyle/>
          <a:p>
            <a:pPr algn="ctr" fontAlgn="base">
              <a:spcBef>
                <a:spcPct val="0"/>
              </a:spcBef>
              <a:spcAft>
                <a:spcPct val="0"/>
              </a:spcAft>
            </a:pPr>
            <a:r>
              <a:rPr lang="zh-CN" altLang="en-US" sz="1500" dirty="0">
                <a:solidFill>
                  <a:schemeClr val="accent6"/>
                </a:solidFill>
                <a:latin typeface="方正粗圆简体" pitchFamily="65" charset="-122"/>
                <a:ea typeface="方正粗圆简体" pitchFamily="65" charset="-122"/>
                <a:cs typeface="+mn-ea"/>
                <a:sym typeface="方正准圆简体"/>
              </a:rPr>
              <a:t>添加标题</a:t>
            </a:r>
          </a:p>
        </p:txBody>
      </p:sp>
      <p:sp>
        <p:nvSpPr>
          <p:cNvPr id="134" name="TextBox 133"/>
          <p:cNvSpPr txBox="1"/>
          <p:nvPr/>
        </p:nvSpPr>
        <p:spPr>
          <a:xfrm>
            <a:off x="5455689" y="2462622"/>
            <a:ext cx="907880" cy="300074"/>
          </a:xfrm>
          <a:prstGeom prst="rect">
            <a:avLst/>
          </a:prstGeom>
          <a:noFill/>
        </p:spPr>
        <p:txBody>
          <a:bodyPr wrap="none" lIns="68550" tIns="34286" rIns="68550" bIns="34286" rtlCol="0" anchor="ctr">
            <a:spAutoFit/>
          </a:bodyPr>
          <a:lstStyle/>
          <a:p>
            <a:pPr algn="ctr" fontAlgn="base">
              <a:spcBef>
                <a:spcPct val="0"/>
              </a:spcBef>
              <a:spcAft>
                <a:spcPct val="0"/>
              </a:spcAft>
            </a:pPr>
            <a:r>
              <a:rPr lang="zh-CN" altLang="en-US" sz="1500" dirty="0">
                <a:solidFill>
                  <a:schemeClr val="accent6"/>
                </a:solidFill>
                <a:latin typeface="方正粗圆简体" pitchFamily="65" charset="-122"/>
                <a:ea typeface="方正粗圆简体" pitchFamily="65" charset="-122"/>
                <a:cs typeface="+mn-ea"/>
                <a:sym typeface="方正准圆简体"/>
              </a:rPr>
              <a:t>添加标题</a:t>
            </a:r>
          </a:p>
        </p:txBody>
      </p:sp>
      <p:sp>
        <p:nvSpPr>
          <p:cNvPr id="135" name="TextBox 134"/>
          <p:cNvSpPr txBox="1"/>
          <p:nvPr/>
        </p:nvSpPr>
        <p:spPr>
          <a:xfrm>
            <a:off x="5950458" y="3833441"/>
            <a:ext cx="907880" cy="300074"/>
          </a:xfrm>
          <a:prstGeom prst="rect">
            <a:avLst/>
          </a:prstGeom>
          <a:noFill/>
        </p:spPr>
        <p:txBody>
          <a:bodyPr wrap="none" lIns="68550" tIns="34286" rIns="68550" bIns="34286" rtlCol="0" anchor="ctr">
            <a:spAutoFit/>
          </a:bodyPr>
          <a:lstStyle/>
          <a:p>
            <a:pPr algn="ctr" fontAlgn="base">
              <a:spcBef>
                <a:spcPct val="0"/>
              </a:spcBef>
              <a:spcAft>
                <a:spcPct val="0"/>
              </a:spcAft>
            </a:pPr>
            <a:r>
              <a:rPr lang="zh-CN" altLang="en-US" sz="1500" dirty="0">
                <a:solidFill>
                  <a:schemeClr val="accent6"/>
                </a:solidFill>
                <a:latin typeface="方正粗圆简体" pitchFamily="65" charset="-122"/>
                <a:ea typeface="方正粗圆简体" pitchFamily="65" charset="-122"/>
                <a:cs typeface="+mn-ea"/>
                <a:sym typeface="方正准圆简体"/>
              </a:rPr>
              <a:t>添加标题</a:t>
            </a:r>
          </a:p>
        </p:txBody>
      </p:sp>
      <p:sp>
        <p:nvSpPr>
          <p:cNvPr id="136" name="TextBox 135"/>
          <p:cNvSpPr txBox="1"/>
          <p:nvPr/>
        </p:nvSpPr>
        <p:spPr>
          <a:xfrm>
            <a:off x="539552" y="3678783"/>
            <a:ext cx="1477265" cy="761739"/>
          </a:xfrm>
          <a:prstGeom prst="rect">
            <a:avLst/>
          </a:prstGeom>
          <a:noFill/>
        </p:spPr>
        <p:txBody>
          <a:bodyPr wrap="square" lIns="68550" tIns="34286" rIns="68550" bIns="34286" rtlCol="0">
            <a:spAutoFit/>
          </a:body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添加文字内容添加文字添加文字添加文字添加文字添加文字添加文字添加文字添加文字添加文字添加文字内容添加文字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137" name="TextBox 136"/>
          <p:cNvSpPr txBox="1"/>
          <p:nvPr/>
        </p:nvSpPr>
        <p:spPr>
          <a:xfrm>
            <a:off x="1115616" y="2217941"/>
            <a:ext cx="1477265" cy="761739"/>
          </a:xfrm>
          <a:prstGeom prst="rect">
            <a:avLst/>
          </a:prstGeom>
          <a:noFill/>
        </p:spPr>
        <p:txBody>
          <a:bodyPr wrap="square" lIns="68550" tIns="34286" rIns="68550" bIns="34286" rtlCol="0">
            <a:spAutoFit/>
          </a:body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添加文字内容添加文字添加文字添加文字添加文字添加文字添加文字添加文字添加文字添加文字添加文字内容添加文字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138" name="TextBox 137"/>
          <p:cNvSpPr txBox="1"/>
          <p:nvPr/>
        </p:nvSpPr>
        <p:spPr>
          <a:xfrm>
            <a:off x="1741010" y="1105188"/>
            <a:ext cx="1477265" cy="761739"/>
          </a:xfrm>
          <a:prstGeom prst="rect">
            <a:avLst/>
          </a:prstGeom>
          <a:noFill/>
        </p:spPr>
        <p:txBody>
          <a:bodyPr wrap="square" lIns="68550" tIns="34286" rIns="68550" bIns="34286" rtlCol="0">
            <a:spAutoFit/>
          </a:body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添加文字内容添加文字添加文字添加文字添加文字添加文字添加文字添加文字添加文字添加文字添加文字内容添加文字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139" name="TextBox 138"/>
          <p:cNvSpPr txBox="1"/>
          <p:nvPr/>
        </p:nvSpPr>
        <p:spPr>
          <a:xfrm>
            <a:off x="6475838" y="2217941"/>
            <a:ext cx="1477265" cy="761739"/>
          </a:xfrm>
          <a:prstGeom prst="rect">
            <a:avLst/>
          </a:prstGeom>
          <a:noFill/>
        </p:spPr>
        <p:txBody>
          <a:bodyPr wrap="square" lIns="68550" tIns="34286" rIns="68550" bIns="34286" rtlCol="0">
            <a:spAutoFit/>
          </a:body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添加文字内容添加文字添加文字添加文字添加文字添加文字添加文字添加文字添加文字添加文字添加文字内容添加文字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140" name="TextBox 139"/>
          <p:cNvSpPr txBox="1"/>
          <p:nvPr/>
        </p:nvSpPr>
        <p:spPr>
          <a:xfrm>
            <a:off x="5868144" y="1105188"/>
            <a:ext cx="1477265" cy="761739"/>
          </a:xfrm>
          <a:prstGeom prst="rect">
            <a:avLst/>
          </a:prstGeom>
          <a:noFill/>
        </p:spPr>
        <p:txBody>
          <a:bodyPr wrap="square" lIns="68550" tIns="34286" rIns="68550" bIns="34286" rtlCol="0">
            <a:spAutoFit/>
          </a:body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添加文字内容添加文字添加文字添加文字添加文字添加文字添加文字添加文字添加文字添加文字添加文字内容添加文字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141" name="TextBox 140"/>
          <p:cNvSpPr txBox="1"/>
          <p:nvPr/>
        </p:nvSpPr>
        <p:spPr>
          <a:xfrm>
            <a:off x="7178007" y="3678783"/>
            <a:ext cx="1477265" cy="761739"/>
          </a:xfrm>
          <a:prstGeom prst="rect">
            <a:avLst/>
          </a:prstGeom>
          <a:noFill/>
        </p:spPr>
        <p:txBody>
          <a:bodyPr wrap="square" lIns="68550" tIns="34286" rIns="68550" bIns="34286" rtlCol="0">
            <a:spAutoFit/>
          </a:bodyPr>
          <a:lstStyle/>
          <a:p>
            <a:pPr algn="ctr"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添加文字内容添加文字添加文字添加文字添加文字添加文字添加文字添加文字添加文字添加文字添加文字内容添加文字</a:t>
            </a:r>
            <a:endParaRPr lang="en-US" altLang="zh-CN" sz="900" dirty="0">
              <a:solidFill>
                <a:schemeClr val="tx1">
                  <a:lumMod val="65000"/>
                  <a:lumOff val="35000"/>
                </a:schemeClr>
              </a:solidFill>
              <a:latin typeface="方正准圆简体"/>
              <a:ea typeface="方正准圆简体"/>
              <a:cs typeface="+mn-ea"/>
              <a:sym typeface="方正准圆简体"/>
            </a:endParaRPr>
          </a:p>
        </p:txBody>
      </p:sp>
      <p:sp>
        <p:nvSpPr>
          <p:cNvPr id="23"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123"/>
                                        </p:tgtEl>
                                        <p:attrNameLst>
                                          <p:attrName>style.visibility</p:attrName>
                                        </p:attrNameLst>
                                      </p:cBhvr>
                                      <p:to>
                                        <p:strVal val="visible"/>
                                      </p:to>
                                    </p:set>
                                    <p:anim calcmode="lin" valueType="num">
                                      <p:cBhvr>
                                        <p:cTn id="11" dur="1000" fill="hold"/>
                                        <p:tgtEl>
                                          <p:spTgt spid="123"/>
                                        </p:tgtEl>
                                        <p:attrNameLst>
                                          <p:attrName>ppt_w</p:attrName>
                                        </p:attrNameLst>
                                      </p:cBhvr>
                                      <p:tavLst>
                                        <p:tav tm="0">
                                          <p:val>
                                            <p:strVal val="#ppt_w*0.70"/>
                                          </p:val>
                                        </p:tav>
                                        <p:tav tm="100000">
                                          <p:val>
                                            <p:strVal val="#ppt_w"/>
                                          </p:val>
                                        </p:tav>
                                      </p:tavLst>
                                    </p:anim>
                                    <p:anim calcmode="lin" valueType="num">
                                      <p:cBhvr>
                                        <p:cTn id="12" dur="1000" fill="hold"/>
                                        <p:tgtEl>
                                          <p:spTgt spid="123"/>
                                        </p:tgtEl>
                                        <p:attrNameLst>
                                          <p:attrName>ppt_h</p:attrName>
                                        </p:attrNameLst>
                                      </p:cBhvr>
                                      <p:tavLst>
                                        <p:tav tm="0">
                                          <p:val>
                                            <p:strVal val="#ppt_h"/>
                                          </p:val>
                                        </p:tav>
                                        <p:tav tm="100000">
                                          <p:val>
                                            <p:strVal val="#ppt_h"/>
                                          </p:val>
                                        </p:tav>
                                      </p:tavLst>
                                    </p:anim>
                                    <p:animEffect transition="in" filter="fade">
                                      <p:cBhvr>
                                        <p:cTn id="13" dur="1000"/>
                                        <p:tgtEl>
                                          <p:spTgt spid="123"/>
                                        </p:tgtEl>
                                      </p:cBhvr>
                                    </p:animEffect>
                                  </p:childTnLst>
                                </p:cTn>
                              </p:par>
                            </p:childTnLst>
                          </p:cTn>
                        </p:par>
                        <p:par>
                          <p:cTn id="14" fill="hold">
                            <p:stCondLst>
                              <p:cond delay="1500"/>
                            </p:stCondLst>
                            <p:childTnLst>
                              <p:par>
                                <p:cTn id="15" presetID="2" presetClass="entr" presetSubtype="8" decel="100000" fill="hold" grpId="0" nodeType="afterEffect">
                                  <p:stCondLst>
                                    <p:cond delay="0"/>
                                  </p:stCondLst>
                                  <p:childTnLst>
                                    <p:set>
                                      <p:cBhvr>
                                        <p:cTn id="16" dur="1" fill="hold">
                                          <p:stCondLst>
                                            <p:cond delay="0"/>
                                          </p:stCondLst>
                                        </p:cTn>
                                        <p:tgtEl>
                                          <p:spTgt spid="124"/>
                                        </p:tgtEl>
                                        <p:attrNameLst>
                                          <p:attrName>style.visibility</p:attrName>
                                        </p:attrNameLst>
                                      </p:cBhvr>
                                      <p:to>
                                        <p:strVal val="visible"/>
                                      </p:to>
                                    </p:set>
                                    <p:anim calcmode="lin" valueType="num">
                                      <p:cBhvr additive="base">
                                        <p:cTn id="17" dur="500" fill="hold"/>
                                        <p:tgtEl>
                                          <p:spTgt spid="124"/>
                                        </p:tgtEl>
                                        <p:attrNameLst>
                                          <p:attrName>ppt_x</p:attrName>
                                        </p:attrNameLst>
                                      </p:cBhvr>
                                      <p:tavLst>
                                        <p:tav tm="0">
                                          <p:val>
                                            <p:strVal val="0-#ppt_w/2"/>
                                          </p:val>
                                        </p:tav>
                                        <p:tav tm="100000">
                                          <p:val>
                                            <p:strVal val="#ppt_x"/>
                                          </p:val>
                                        </p:tav>
                                      </p:tavLst>
                                    </p:anim>
                                    <p:anim calcmode="lin" valueType="num">
                                      <p:cBhvr additive="base">
                                        <p:cTn id="18" dur="500" fill="hold"/>
                                        <p:tgtEl>
                                          <p:spTgt spid="124"/>
                                        </p:tgtEl>
                                        <p:attrNameLst>
                                          <p:attrName>ppt_y</p:attrName>
                                        </p:attrNameLst>
                                      </p:cBhvr>
                                      <p:tavLst>
                                        <p:tav tm="0">
                                          <p:val>
                                            <p:strVal val="#ppt_y"/>
                                          </p:val>
                                        </p:tav>
                                        <p:tav tm="100000">
                                          <p:val>
                                            <p:strVal val="#ppt_y"/>
                                          </p:val>
                                        </p:tav>
                                      </p:tavLst>
                                    </p:anim>
                                  </p:childTnLst>
                                </p:cTn>
                              </p:par>
                              <p:par>
                                <p:cTn id="19" presetID="8" presetClass="emph" presetSubtype="0" repeatCount="indefinite" fill="hold" grpId="1" nodeType="withEffect">
                                  <p:stCondLst>
                                    <p:cond delay="0"/>
                                  </p:stCondLst>
                                  <p:childTnLst>
                                    <p:animRot by="86400000">
                                      <p:cBhvr>
                                        <p:cTn id="20" dur="4250" fill="hold"/>
                                        <p:tgtEl>
                                          <p:spTgt spid="124"/>
                                        </p:tgtEl>
                                        <p:attrNameLst>
                                          <p:attrName>r</p:attrName>
                                        </p:attrNameLst>
                                      </p:cBhvr>
                                    </p:animRot>
                                  </p:childTnLst>
                                </p:cTn>
                              </p:par>
                              <p:par>
                                <p:cTn id="21" presetID="44" presetClass="path" presetSubtype="0" fill="hold" grpId="2" nodeType="withEffect">
                                  <p:stCondLst>
                                    <p:cond delay="0"/>
                                  </p:stCondLst>
                                  <p:childTnLst>
                                    <p:animMotion origin="layout" path="M 2.24827E-6 -1.48148E-6 C 2.24827E-6 0.00023 0.05002 -0.50208 0.19851 -0.50856 C 0.34714 -0.51481 0.39156 -0.08588 0.40068 -1.48148E-6 " pathEditMode="relative" rAng="0" ptsTypes="fsf">
                                      <p:cBhvr>
                                        <p:cTn id="22" dur="2000" fill="hold"/>
                                        <p:tgtEl>
                                          <p:spTgt spid="124"/>
                                        </p:tgtEl>
                                        <p:attrNameLst>
                                          <p:attrName>ppt_x</p:attrName>
                                          <p:attrName>ppt_y</p:attrName>
                                        </p:attrNameLst>
                                      </p:cBhvr>
                                      <p:rCtr x="20034" y="-25741"/>
                                    </p:animMotion>
                                  </p:childTnLst>
                                </p:cTn>
                              </p:par>
                              <p:par>
                                <p:cTn id="23" presetID="10" presetClass="entr" presetSubtype="0" fill="hold" grpId="0" nodeType="withEffect">
                                  <p:stCondLst>
                                    <p:cond delay="400"/>
                                  </p:stCondLst>
                                  <p:childTnLst>
                                    <p:set>
                                      <p:cBhvr>
                                        <p:cTn id="24" dur="1" fill="hold">
                                          <p:stCondLst>
                                            <p:cond delay="0"/>
                                          </p:stCondLst>
                                        </p:cTn>
                                        <p:tgtEl>
                                          <p:spTgt spid="125"/>
                                        </p:tgtEl>
                                        <p:attrNameLst>
                                          <p:attrName>style.visibility</p:attrName>
                                        </p:attrNameLst>
                                      </p:cBhvr>
                                      <p:to>
                                        <p:strVal val="visible"/>
                                      </p:to>
                                    </p:set>
                                    <p:animEffect transition="in" filter="fade">
                                      <p:cBhvr>
                                        <p:cTn id="25" dur="500"/>
                                        <p:tgtEl>
                                          <p:spTgt spid="125"/>
                                        </p:tgtEl>
                                      </p:cBhvr>
                                    </p:animEffect>
                                  </p:childTnLst>
                                </p:cTn>
                              </p:par>
                              <p:par>
                                <p:cTn id="26" presetID="10" presetClass="entr" presetSubtype="0" fill="hold" grpId="0" nodeType="withEffect">
                                  <p:stCondLst>
                                    <p:cond delay="400"/>
                                  </p:stCondLst>
                                  <p:childTnLst>
                                    <p:set>
                                      <p:cBhvr>
                                        <p:cTn id="27" dur="1" fill="hold">
                                          <p:stCondLst>
                                            <p:cond delay="0"/>
                                          </p:stCondLst>
                                        </p:cTn>
                                        <p:tgtEl>
                                          <p:spTgt spid="131"/>
                                        </p:tgtEl>
                                        <p:attrNameLst>
                                          <p:attrName>style.visibility</p:attrName>
                                        </p:attrNameLst>
                                      </p:cBhvr>
                                      <p:to>
                                        <p:strVal val="visible"/>
                                      </p:to>
                                    </p:set>
                                    <p:animEffect transition="in" filter="fade">
                                      <p:cBhvr>
                                        <p:cTn id="28" dur="500"/>
                                        <p:tgtEl>
                                          <p:spTgt spid="131"/>
                                        </p:tgtEl>
                                      </p:cBhvr>
                                    </p:animEffect>
                                  </p:childTnLst>
                                </p:cTn>
                              </p:par>
                              <p:par>
                                <p:cTn id="29" presetID="8" presetClass="emph" presetSubtype="0" repeatCount="indefinite" fill="hold" grpId="1" nodeType="withEffect">
                                  <p:stCondLst>
                                    <p:cond delay="0"/>
                                  </p:stCondLst>
                                  <p:childTnLst>
                                    <p:animRot by="86400000">
                                      <p:cBhvr>
                                        <p:cTn id="30" dur="4250" fill="hold"/>
                                        <p:tgtEl>
                                          <p:spTgt spid="125"/>
                                        </p:tgtEl>
                                        <p:attrNameLst>
                                          <p:attrName>r</p:attrName>
                                        </p:attrNameLst>
                                      </p:cBhvr>
                                    </p:animRot>
                                  </p:childTnLst>
                                </p:cTn>
                              </p:par>
                              <p:par>
                                <p:cTn id="31" presetID="10" presetClass="entr" presetSubtype="0" fill="hold" grpId="0" nodeType="withEffect">
                                  <p:stCondLst>
                                    <p:cond delay="800"/>
                                  </p:stCondLst>
                                  <p:childTnLst>
                                    <p:set>
                                      <p:cBhvr>
                                        <p:cTn id="32" dur="1" fill="hold">
                                          <p:stCondLst>
                                            <p:cond delay="0"/>
                                          </p:stCondLst>
                                        </p:cTn>
                                        <p:tgtEl>
                                          <p:spTgt spid="126"/>
                                        </p:tgtEl>
                                        <p:attrNameLst>
                                          <p:attrName>style.visibility</p:attrName>
                                        </p:attrNameLst>
                                      </p:cBhvr>
                                      <p:to>
                                        <p:strVal val="visible"/>
                                      </p:to>
                                    </p:set>
                                    <p:animEffect transition="in" filter="fade">
                                      <p:cBhvr>
                                        <p:cTn id="33" dur="500"/>
                                        <p:tgtEl>
                                          <p:spTgt spid="126"/>
                                        </p:tgtEl>
                                      </p:cBhvr>
                                    </p:animEffect>
                                  </p:childTnLst>
                                </p:cTn>
                              </p:par>
                              <p:par>
                                <p:cTn id="34" presetID="10" presetClass="entr" presetSubtype="0" fill="hold" grpId="0" nodeType="withEffect">
                                  <p:stCondLst>
                                    <p:cond delay="800"/>
                                  </p:stCondLst>
                                  <p:childTnLst>
                                    <p:set>
                                      <p:cBhvr>
                                        <p:cTn id="35" dur="1" fill="hold">
                                          <p:stCondLst>
                                            <p:cond delay="0"/>
                                          </p:stCondLst>
                                        </p:cTn>
                                        <p:tgtEl>
                                          <p:spTgt spid="132"/>
                                        </p:tgtEl>
                                        <p:attrNameLst>
                                          <p:attrName>style.visibility</p:attrName>
                                        </p:attrNameLst>
                                      </p:cBhvr>
                                      <p:to>
                                        <p:strVal val="visible"/>
                                      </p:to>
                                    </p:set>
                                    <p:animEffect transition="in" filter="fade">
                                      <p:cBhvr>
                                        <p:cTn id="36" dur="500"/>
                                        <p:tgtEl>
                                          <p:spTgt spid="132"/>
                                        </p:tgtEl>
                                      </p:cBhvr>
                                    </p:animEffect>
                                  </p:childTnLst>
                                </p:cTn>
                              </p:par>
                              <p:par>
                                <p:cTn id="37" presetID="8" presetClass="emph" presetSubtype="0" repeatCount="indefinite" fill="hold" grpId="1" nodeType="withEffect">
                                  <p:stCondLst>
                                    <p:cond delay="0"/>
                                  </p:stCondLst>
                                  <p:childTnLst>
                                    <p:animRot by="86400000">
                                      <p:cBhvr>
                                        <p:cTn id="38" dur="4250" fill="hold"/>
                                        <p:tgtEl>
                                          <p:spTgt spid="126"/>
                                        </p:tgtEl>
                                        <p:attrNameLst>
                                          <p:attrName>r</p:attrName>
                                        </p:attrNameLst>
                                      </p:cBhvr>
                                    </p:animRot>
                                  </p:childTnLst>
                                </p:cTn>
                              </p:par>
                              <p:par>
                                <p:cTn id="39" presetID="10" presetClass="entr" presetSubtype="0" fill="hold" grpId="0" nodeType="withEffect">
                                  <p:stCondLst>
                                    <p:cond delay="1200"/>
                                  </p:stCondLst>
                                  <p:childTnLst>
                                    <p:set>
                                      <p:cBhvr>
                                        <p:cTn id="40" dur="1" fill="hold">
                                          <p:stCondLst>
                                            <p:cond delay="0"/>
                                          </p:stCondLst>
                                        </p:cTn>
                                        <p:tgtEl>
                                          <p:spTgt spid="127"/>
                                        </p:tgtEl>
                                        <p:attrNameLst>
                                          <p:attrName>style.visibility</p:attrName>
                                        </p:attrNameLst>
                                      </p:cBhvr>
                                      <p:to>
                                        <p:strVal val="visible"/>
                                      </p:to>
                                    </p:set>
                                    <p:animEffect transition="in" filter="fade">
                                      <p:cBhvr>
                                        <p:cTn id="41" dur="500"/>
                                        <p:tgtEl>
                                          <p:spTgt spid="127"/>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133"/>
                                        </p:tgtEl>
                                        <p:attrNameLst>
                                          <p:attrName>style.visibility</p:attrName>
                                        </p:attrNameLst>
                                      </p:cBhvr>
                                      <p:to>
                                        <p:strVal val="visible"/>
                                      </p:to>
                                    </p:set>
                                    <p:animEffect transition="in" filter="fade">
                                      <p:cBhvr>
                                        <p:cTn id="44" dur="500"/>
                                        <p:tgtEl>
                                          <p:spTgt spid="133"/>
                                        </p:tgtEl>
                                      </p:cBhvr>
                                    </p:animEffect>
                                  </p:childTnLst>
                                </p:cTn>
                              </p:par>
                              <p:par>
                                <p:cTn id="45" presetID="8" presetClass="emph" presetSubtype="0" repeatCount="indefinite" fill="hold" grpId="1" nodeType="withEffect">
                                  <p:stCondLst>
                                    <p:cond delay="0"/>
                                  </p:stCondLst>
                                  <p:childTnLst>
                                    <p:animRot by="86400000">
                                      <p:cBhvr>
                                        <p:cTn id="46" dur="4250" fill="hold"/>
                                        <p:tgtEl>
                                          <p:spTgt spid="127"/>
                                        </p:tgtEl>
                                        <p:attrNameLst>
                                          <p:attrName>r</p:attrName>
                                        </p:attrNameLst>
                                      </p:cBhvr>
                                    </p:animRot>
                                  </p:childTnLst>
                                </p:cTn>
                              </p:par>
                              <p:par>
                                <p:cTn id="47" presetID="10" presetClass="entr" presetSubtype="0" fill="hold" grpId="0" nodeType="withEffect">
                                  <p:stCondLst>
                                    <p:cond delay="1600"/>
                                  </p:stCondLst>
                                  <p:childTnLst>
                                    <p:set>
                                      <p:cBhvr>
                                        <p:cTn id="48" dur="1" fill="hold">
                                          <p:stCondLst>
                                            <p:cond delay="0"/>
                                          </p:stCondLst>
                                        </p:cTn>
                                        <p:tgtEl>
                                          <p:spTgt spid="128"/>
                                        </p:tgtEl>
                                        <p:attrNameLst>
                                          <p:attrName>style.visibility</p:attrName>
                                        </p:attrNameLst>
                                      </p:cBhvr>
                                      <p:to>
                                        <p:strVal val="visible"/>
                                      </p:to>
                                    </p:set>
                                    <p:animEffect transition="in" filter="fade">
                                      <p:cBhvr>
                                        <p:cTn id="49" dur="500"/>
                                        <p:tgtEl>
                                          <p:spTgt spid="128"/>
                                        </p:tgtEl>
                                      </p:cBhvr>
                                    </p:animEffect>
                                  </p:childTnLst>
                                </p:cTn>
                              </p:par>
                              <p:par>
                                <p:cTn id="50" presetID="10" presetClass="entr" presetSubtype="0" fill="hold" grpId="0" nodeType="withEffect">
                                  <p:stCondLst>
                                    <p:cond delay="1600"/>
                                  </p:stCondLst>
                                  <p:childTnLst>
                                    <p:set>
                                      <p:cBhvr>
                                        <p:cTn id="51" dur="1" fill="hold">
                                          <p:stCondLst>
                                            <p:cond delay="0"/>
                                          </p:stCondLst>
                                        </p:cTn>
                                        <p:tgtEl>
                                          <p:spTgt spid="134"/>
                                        </p:tgtEl>
                                        <p:attrNameLst>
                                          <p:attrName>style.visibility</p:attrName>
                                        </p:attrNameLst>
                                      </p:cBhvr>
                                      <p:to>
                                        <p:strVal val="visible"/>
                                      </p:to>
                                    </p:set>
                                    <p:animEffect transition="in" filter="fade">
                                      <p:cBhvr>
                                        <p:cTn id="52" dur="500"/>
                                        <p:tgtEl>
                                          <p:spTgt spid="134"/>
                                        </p:tgtEl>
                                      </p:cBhvr>
                                    </p:animEffect>
                                  </p:childTnLst>
                                </p:cTn>
                              </p:par>
                              <p:par>
                                <p:cTn id="53" presetID="8" presetClass="emph" presetSubtype="0" repeatCount="indefinite" fill="hold" grpId="1" nodeType="withEffect">
                                  <p:stCondLst>
                                    <p:cond delay="0"/>
                                  </p:stCondLst>
                                  <p:childTnLst>
                                    <p:animRot by="86400000">
                                      <p:cBhvr>
                                        <p:cTn id="54" dur="4250" fill="hold"/>
                                        <p:tgtEl>
                                          <p:spTgt spid="128"/>
                                        </p:tgtEl>
                                        <p:attrNameLst>
                                          <p:attrName>r</p:attrName>
                                        </p:attrNameLst>
                                      </p:cBhvr>
                                    </p:animRot>
                                  </p:childTnLst>
                                </p:cTn>
                              </p:par>
                              <p:par>
                                <p:cTn id="55" presetID="10" presetClass="entr" presetSubtype="0" fill="hold" grpId="0" nodeType="withEffect">
                                  <p:stCondLst>
                                    <p:cond delay="2000"/>
                                  </p:stCondLst>
                                  <p:childTnLst>
                                    <p:set>
                                      <p:cBhvr>
                                        <p:cTn id="56" dur="1" fill="hold">
                                          <p:stCondLst>
                                            <p:cond delay="0"/>
                                          </p:stCondLst>
                                        </p:cTn>
                                        <p:tgtEl>
                                          <p:spTgt spid="129"/>
                                        </p:tgtEl>
                                        <p:attrNameLst>
                                          <p:attrName>style.visibility</p:attrName>
                                        </p:attrNameLst>
                                      </p:cBhvr>
                                      <p:to>
                                        <p:strVal val="visible"/>
                                      </p:to>
                                    </p:set>
                                    <p:animEffect transition="in" filter="fade">
                                      <p:cBhvr>
                                        <p:cTn id="57" dur="500"/>
                                        <p:tgtEl>
                                          <p:spTgt spid="129"/>
                                        </p:tgtEl>
                                      </p:cBhvr>
                                    </p:animEffect>
                                  </p:childTnLst>
                                </p:cTn>
                              </p:par>
                              <p:par>
                                <p:cTn id="58" presetID="10" presetClass="entr" presetSubtype="0" fill="hold" grpId="0" nodeType="withEffect">
                                  <p:stCondLst>
                                    <p:cond delay="2000"/>
                                  </p:stCondLst>
                                  <p:childTnLst>
                                    <p:set>
                                      <p:cBhvr>
                                        <p:cTn id="59" dur="1" fill="hold">
                                          <p:stCondLst>
                                            <p:cond delay="0"/>
                                          </p:stCondLst>
                                        </p:cTn>
                                        <p:tgtEl>
                                          <p:spTgt spid="135"/>
                                        </p:tgtEl>
                                        <p:attrNameLst>
                                          <p:attrName>style.visibility</p:attrName>
                                        </p:attrNameLst>
                                      </p:cBhvr>
                                      <p:to>
                                        <p:strVal val="visible"/>
                                      </p:to>
                                    </p:set>
                                    <p:animEffect transition="in" filter="fade">
                                      <p:cBhvr>
                                        <p:cTn id="60" dur="500"/>
                                        <p:tgtEl>
                                          <p:spTgt spid="135"/>
                                        </p:tgtEl>
                                      </p:cBhvr>
                                    </p:animEffect>
                                  </p:childTnLst>
                                </p:cTn>
                              </p:par>
                              <p:par>
                                <p:cTn id="61" presetID="8" presetClass="emph" presetSubtype="0" repeatCount="indefinite" fill="hold" grpId="1" nodeType="withEffect">
                                  <p:stCondLst>
                                    <p:cond delay="0"/>
                                  </p:stCondLst>
                                  <p:childTnLst>
                                    <p:animRot by="86400000">
                                      <p:cBhvr>
                                        <p:cTn id="62" dur="4250" fill="hold"/>
                                        <p:tgtEl>
                                          <p:spTgt spid="129"/>
                                        </p:tgtEl>
                                        <p:attrNameLst>
                                          <p:attrName>r</p:attrName>
                                        </p:attrNameLst>
                                      </p:cBhvr>
                                    </p:animRot>
                                  </p:childTnLst>
                                </p:cTn>
                              </p:par>
                              <p:par>
                                <p:cTn id="63" presetID="63" presetClass="path" presetSubtype="0" accel="50000" decel="50000" fill="hold" grpId="3" nodeType="withEffect">
                                  <p:stCondLst>
                                    <p:cond delay="2000"/>
                                  </p:stCondLst>
                                  <p:childTnLst>
                                    <p:animMotion origin="layout" path="M -4.16667E-7 6.35838E-7 L 0.40052 6.35838E-7 " pathEditMode="relative" rAng="0" ptsTypes="AA">
                                      <p:cBhvr>
                                        <p:cTn id="64" dur="1000" spd="-100000" fill="hold"/>
                                        <p:tgtEl>
                                          <p:spTgt spid="124"/>
                                        </p:tgtEl>
                                        <p:attrNameLst>
                                          <p:attrName>ppt_x</p:attrName>
                                          <p:attrName>ppt_y</p:attrName>
                                        </p:attrNameLst>
                                      </p:cBhvr>
                                      <p:rCtr x="20026" y="0"/>
                                    </p:animMotion>
                                  </p:childTnLst>
                                </p:cTn>
                              </p:par>
                              <p:par>
                                <p:cTn id="65" presetID="10" presetClass="entr" presetSubtype="0" fill="hold" grpId="0" nodeType="withEffect">
                                  <p:stCondLst>
                                    <p:cond delay="280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500"/>
                                        <p:tgtEl>
                                          <p:spTgt spid="130"/>
                                        </p:tgtEl>
                                      </p:cBhvr>
                                    </p:animEffect>
                                  </p:childTnLst>
                                </p:cTn>
                              </p:par>
                              <p:par>
                                <p:cTn id="68" presetID="12" presetClass="entr" presetSubtype="2" fill="hold" grpId="0" nodeType="withEffect">
                                  <p:stCondLst>
                                    <p:cond delay="280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500"/>
                                        <p:tgtEl>
                                          <p:spTgt spid="136"/>
                                        </p:tgtEl>
                                        <p:attrNameLst>
                                          <p:attrName>ppt_x</p:attrName>
                                        </p:attrNameLst>
                                      </p:cBhvr>
                                      <p:tavLst>
                                        <p:tav tm="0">
                                          <p:val>
                                            <p:strVal val="#ppt_x+#ppt_w*1.125000"/>
                                          </p:val>
                                        </p:tav>
                                        <p:tav tm="100000">
                                          <p:val>
                                            <p:strVal val="#ppt_x"/>
                                          </p:val>
                                        </p:tav>
                                      </p:tavLst>
                                    </p:anim>
                                    <p:animEffect transition="in" filter="wipe(left)">
                                      <p:cBhvr>
                                        <p:cTn id="71" dur="500"/>
                                        <p:tgtEl>
                                          <p:spTgt spid="136"/>
                                        </p:tgtEl>
                                      </p:cBhvr>
                                    </p:animEffect>
                                  </p:childTnLst>
                                </p:cTn>
                              </p:par>
                              <p:par>
                                <p:cTn id="72" presetID="12" presetClass="entr" presetSubtype="2" fill="hold" grpId="0" nodeType="withEffect">
                                  <p:stCondLst>
                                    <p:cond delay="2800"/>
                                  </p:stCondLst>
                                  <p:childTnLst>
                                    <p:set>
                                      <p:cBhvr>
                                        <p:cTn id="73" dur="1" fill="hold">
                                          <p:stCondLst>
                                            <p:cond delay="0"/>
                                          </p:stCondLst>
                                        </p:cTn>
                                        <p:tgtEl>
                                          <p:spTgt spid="137"/>
                                        </p:tgtEl>
                                        <p:attrNameLst>
                                          <p:attrName>style.visibility</p:attrName>
                                        </p:attrNameLst>
                                      </p:cBhvr>
                                      <p:to>
                                        <p:strVal val="visible"/>
                                      </p:to>
                                    </p:set>
                                    <p:anim calcmode="lin" valueType="num">
                                      <p:cBhvr additive="base">
                                        <p:cTn id="74" dur="500"/>
                                        <p:tgtEl>
                                          <p:spTgt spid="137"/>
                                        </p:tgtEl>
                                        <p:attrNameLst>
                                          <p:attrName>ppt_x</p:attrName>
                                        </p:attrNameLst>
                                      </p:cBhvr>
                                      <p:tavLst>
                                        <p:tav tm="0">
                                          <p:val>
                                            <p:strVal val="#ppt_x+#ppt_w*1.125000"/>
                                          </p:val>
                                        </p:tav>
                                        <p:tav tm="100000">
                                          <p:val>
                                            <p:strVal val="#ppt_x"/>
                                          </p:val>
                                        </p:tav>
                                      </p:tavLst>
                                    </p:anim>
                                    <p:animEffect transition="in" filter="wipe(left)">
                                      <p:cBhvr>
                                        <p:cTn id="75" dur="500"/>
                                        <p:tgtEl>
                                          <p:spTgt spid="137"/>
                                        </p:tgtEl>
                                      </p:cBhvr>
                                    </p:animEffect>
                                  </p:childTnLst>
                                </p:cTn>
                              </p:par>
                              <p:par>
                                <p:cTn id="76" presetID="12" presetClass="entr" presetSubtype="2" fill="hold" grpId="0" nodeType="withEffect">
                                  <p:stCondLst>
                                    <p:cond delay="2800"/>
                                  </p:stCondLst>
                                  <p:childTnLst>
                                    <p:set>
                                      <p:cBhvr>
                                        <p:cTn id="77" dur="1" fill="hold">
                                          <p:stCondLst>
                                            <p:cond delay="0"/>
                                          </p:stCondLst>
                                        </p:cTn>
                                        <p:tgtEl>
                                          <p:spTgt spid="138"/>
                                        </p:tgtEl>
                                        <p:attrNameLst>
                                          <p:attrName>style.visibility</p:attrName>
                                        </p:attrNameLst>
                                      </p:cBhvr>
                                      <p:to>
                                        <p:strVal val="visible"/>
                                      </p:to>
                                    </p:set>
                                    <p:anim calcmode="lin" valueType="num">
                                      <p:cBhvr additive="base">
                                        <p:cTn id="78" dur="500"/>
                                        <p:tgtEl>
                                          <p:spTgt spid="138"/>
                                        </p:tgtEl>
                                        <p:attrNameLst>
                                          <p:attrName>ppt_x</p:attrName>
                                        </p:attrNameLst>
                                      </p:cBhvr>
                                      <p:tavLst>
                                        <p:tav tm="0">
                                          <p:val>
                                            <p:strVal val="#ppt_x+#ppt_w*1.125000"/>
                                          </p:val>
                                        </p:tav>
                                        <p:tav tm="100000">
                                          <p:val>
                                            <p:strVal val="#ppt_x"/>
                                          </p:val>
                                        </p:tav>
                                      </p:tavLst>
                                    </p:anim>
                                    <p:animEffect transition="in" filter="wipe(left)">
                                      <p:cBhvr>
                                        <p:cTn id="79" dur="500"/>
                                        <p:tgtEl>
                                          <p:spTgt spid="138"/>
                                        </p:tgtEl>
                                      </p:cBhvr>
                                    </p:animEffect>
                                  </p:childTnLst>
                                </p:cTn>
                              </p:par>
                              <p:par>
                                <p:cTn id="80" presetID="12" presetClass="entr" presetSubtype="8" fill="hold" grpId="0" nodeType="withEffect">
                                  <p:stCondLst>
                                    <p:cond delay="2800"/>
                                  </p:stCondLst>
                                  <p:childTnLst>
                                    <p:set>
                                      <p:cBhvr>
                                        <p:cTn id="81" dur="1" fill="hold">
                                          <p:stCondLst>
                                            <p:cond delay="0"/>
                                          </p:stCondLst>
                                        </p:cTn>
                                        <p:tgtEl>
                                          <p:spTgt spid="139"/>
                                        </p:tgtEl>
                                        <p:attrNameLst>
                                          <p:attrName>style.visibility</p:attrName>
                                        </p:attrNameLst>
                                      </p:cBhvr>
                                      <p:to>
                                        <p:strVal val="visible"/>
                                      </p:to>
                                    </p:set>
                                    <p:anim calcmode="lin" valueType="num">
                                      <p:cBhvr additive="base">
                                        <p:cTn id="82" dur="500"/>
                                        <p:tgtEl>
                                          <p:spTgt spid="139"/>
                                        </p:tgtEl>
                                        <p:attrNameLst>
                                          <p:attrName>ppt_x</p:attrName>
                                        </p:attrNameLst>
                                      </p:cBhvr>
                                      <p:tavLst>
                                        <p:tav tm="0">
                                          <p:val>
                                            <p:strVal val="#ppt_x-#ppt_w*1.125000"/>
                                          </p:val>
                                        </p:tav>
                                        <p:tav tm="100000">
                                          <p:val>
                                            <p:strVal val="#ppt_x"/>
                                          </p:val>
                                        </p:tav>
                                      </p:tavLst>
                                    </p:anim>
                                    <p:animEffect transition="in" filter="wipe(right)">
                                      <p:cBhvr>
                                        <p:cTn id="83" dur="500"/>
                                        <p:tgtEl>
                                          <p:spTgt spid="139"/>
                                        </p:tgtEl>
                                      </p:cBhvr>
                                    </p:animEffect>
                                  </p:childTnLst>
                                </p:cTn>
                              </p:par>
                              <p:par>
                                <p:cTn id="84" presetID="12" presetClass="entr" presetSubtype="8" fill="hold" grpId="0" nodeType="withEffect">
                                  <p:stCondLst>
                                    <p:cond delay="2800"/>
                                  </p:stCondLst>
                                  <p:childTnLst>
                                    <p:set>
                                      <p:cBhvr>
                                        <p:cTn id="85" dur="1" fill="hold">
                                          <p:stCondLst>
                                            <p:cond delay="0"/>
                                          </p:stCondLst>
                                        </p:cTn>
                                        <p:tgtEl>
                                          <p:spTgt spid="140"/>
                                        </p:tgtEl>
                                        <p:attrNameLst>
                                          <p:attrName>style.visibility</p:attrName>
                                        </p:attrNameLst>
                                      </p:cBhvr>
                                      <p:to>
                                        <p:strVal val="visible"/>
                                      </p:to>
                                    </p:set>
                                    <p:anim calcmode="lin" valueType="num">
                                      <p:cBhvr additive="base">
                                        <p:cTn id="86" dur="500"/>
                                        <p:tgtEl>
                                          <p:spTgt spid="140"/>
                                        </p:tgtEl>
                                        <p:attrNameLst>
                                          <p:attrName>ppt_x</p:attrName>
                                        </p:attrNameLst>
                                      </p:cBhvr>
                                      <p:tavLst>
                                        <p:tav tm="0">
                                          <p:val>
                                            <p:strVal val="#ppt_x-#ppt_w*1.125000"/>
                                          </p:val>
                                        </p:tav>
                                        <p:tav tm="100000">
                                          <p:val>
                                            <p:strVal val="#ppt_x"/>
                                          </p:val>
                                        </p:tav>
                                      </p:tavLst>
                                    </p:anim>
                                    <p:animEffect transition="in" filter="wipe(right)">
                                      <p:cBhvr>
                                        <p:cTn id="87" dur="500"/>
                                        <p:tgtEl>
                                          <p:spTgt spid="140"/>
                                        </p:tgtEl>
                                      </p:cBhvr>
                                    </p:animEffect>
                                  </p:childTnLst>
                                </p:cTn>
                              </p:par>
                              <p:par>
                                <p:cTn id="88" presetID="12" presetClass="entr" presetSubtype="8" fill="hold" grpId="0" nodeType="withEffect">
                                  <p:stCondLst>
                                    <p:cond delay="2800"/>
                                  </p:stCondLst>
                                  <p:childTnLst>
                                    <p:set>
                                      <p:cBhvr>
                                        <p:cTn id="89" dur="1" fill="hold">
                                          <p:stCondLst>
                                            <p:cond delay="0"/>
                                          </p:stCondLst>
                                        </p:cTn>
                                        <p:tgtEl>
                                          <p:spTgt spid="141"/>
                                        </p:tgtEl>
                                        <p:attrNameLst>
                                          <p:attrName>style.visibility</p:attrName>
                                        </p:attrNameLst>
                                      </p:cBhvr>
                                      <p:to>
                                        <p:strVal val="visible"/>
                                      </p:to>
                                    </p:set>
                                    <p:anim calcmode="lin" valueType="num">
                                      <p:cBhvr additive="base">
                                        <p:cTn id="90" dur="500"/>
                                        <p:tgtEl>
                                          <p:spTgt spid="141"/>
                                        </p:tgtEl>
                                        <p:attrNameLst>
                                          <p:attrName>ppt_x</p:attrName>
                                        </p:attrNameLst>
                                      </p:cBhvr>
                                      <p:tavLst>
                                        <p:tav tm="0">
                                          <p:val>
                                            <p:strVal val="#ppt_x-#ppt_w*1.125000"/>
                                          </p:val>
                                        </p:tav>
                                        <p:tav tm="100000">
                                          <p:val>
                                            <p:strVal val="#ppt_x"/>
                                          </p:val>
                                        </p:tav>
                                      </p:tavLst>
                                    </p:anim>
                                    <p:animEffect transition="in" filter="wipe(right)">
                                      <p:cBhvr>
                                        <p:cTn id="91"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animBg="1"/>
      <p:bldP spid="124" grpId="1" animBg="1"/>
      <p:bldP spid="124" grpId="2" animBg="1"/>
      <p:bldP spid="124" grpId="3"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p:bldP spid="131" grpId="0"/>
      <p:bldP spid="132" grpId="0"/>
      <p:bldP spid="133" grpId="0"/>
      <p:bldP spid="134" grpId="0"/>
      <p:bldP spid="135" grpId="0"/>
      <p:bldP spid="136" grpId="0"/>
      <p:bldP spid="137" grpId="0"/>
      <p:bldP spid="138" grpId="0"/>
      <p:bldP spid="139" grpId="0"/>
      <p:bldP spid="140" grpId="0"/>
      <p:bldP spid="141"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矩形 32"/>
          <p:cNvSpPr>
            <a:spLocks noChangeArrowheads="1"/>
          </p:cNvSpPr>
          <p:nvPr/>
        </p:nvSpPr>
        <p:spPr bwMode="auto">
          <a:xfrm>
            <a:off x="0" y="2403512"/>
            <a:ext cx="9142810" cy="863003"/>
          </a:xfrm>
          <a:prstGeom prst="rect">
            <a:avLst/>
          </a:prstGeom>
          <a:solidFill>
            <a:srgbClr val="BFD844"/>
          </a:solidFill>
          <a:ln>
            <a:noFill/>
          </a:ln>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66" name="Freeform 42"/>
          <p:cNvSpPr/>
          <p:nvPr/>
        </p:nvSpPr>
        <p:spPr bwMode="auto">
          <a:xfrm>
            <a:off x="1611828" y="1254817"/>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14" tIns="34268" rIns="68514" bIns="34268"/>
          <a:lstStyle/>
          <a:p>
            <a:pPr algn="ctr" fontAlgn="base">
              <a:spcBef>
                <a:spcPct val="0"/>
              </a:spcBef>
              <a:spcAft>
                <a:spcPct val="0"/>
              </a:spcAft>
            </a:pPr>
            <a:endParaRPr lang="zh-CN" altLang="en-US" b="1">
              <a:solidFill>
                <a:prstClr val="black"/>
              </a:solidFill>
              <a:latin typeface="方正准圆简体"/>
              <a:ea typeface="方正准圆简体"/>
              <a:cs typeface="+mn-ea"/>
              <a:sym typeface="方正准圆简体"/>
            </a:endParaRPr>
          </a:p>
        </p:txBody>
      </p:sp>
      <p:sp>
        <p:nvSpPr>
          <p:cNvPr id="67" name="Freeform 42"/>
          <p:cNvSpPr/>
          <p:nvPr/>
        </p:nvSpPr>
        <p:spPr bwMode="auto">
          <a:xfrm flipH="1">
            <a:off x="4873641" y="1254817"/>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14" tIns="34268" rIns="68514" bIns="34268"/>
          <a:lstStyle/>
          <a:p>
            <a:pPr algn="ctr" fontAlgn="base">
              <a:spcBef>
                <a:spcPct val="0"/>
              </a:spcBef>
              <a:spcAft>
                <a:spcPct val="0"/>
              </a:spcAft>
            </a:pPr>
            <a:endParaRPr lang="zh-CN" altLang="en-US" b="1">
              <a:solidFill>
                <a:prstClr val="black"/>
              </a:solidFill>
              <a:latin typeface="方正准圆简体"/>
              <a:ea typeface="方正准圆简体"/>
              <a:cs typeface="+mn-ea"/>
              <a:sym typeface="方正准圆简体"/>
            </a:endParaRPr>
          </a:p>
        </p:txBody>
      </p:sp>
      <p:sp>
        <p:nvSpPr>
          <p:cNvPr id="68" name="Freeform 42"/>
          <p:cNvSpPr/>
          <p:nvPr/>
        </p:nvSpPr>
        <p:spPr bwMode="auto">
          <a:xfrm flipV="1">
            <a:off x="1611828" y="3753363"/>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14" tIns="34268" rIns="68514" bIns="34268"/>
          <a:lstStyle/>
          <a:p>
            <a:pPr algn="ctr" fontAlgn="base">
              <a:spcBef>
                <a:spcPct val="0"/>
              </a:spcBef>
              <a:spcAft>
                <a:spcPct val="0"/>
              </a:spcAft>
            </a:pPr>
            <a:endParaRPr lang="zh-CN" altLang="en-US" b="1">
              <a:solidFill>
                <a:prstClr val="black"/>
              </a:solidFill>
              <a:latin typeface="方正准圆简体"/>
              <a:ea typeface="方正准圆简体"/>
              <a:cs typeface="+mn-ea"/>
              <a:sym typeface="方正准圆简体"/>
            </a:endParaRPr>
          </a:p>
        </p:txBody>
      </p:sp>
      <p:sp>
        <p:nvSpPr>
          <p:cNvPr id="69" name="Freeform 42"/>
          <p:cNvSpPr/>
          <p:nvPr/>
        </p:nvSpPr>
        <p:spPr bwMode="auto">
          <a:xfrm flipH="1" flipV="1">
            <a:off x="4873641" y="3753363"/>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14" tIns="34268" rIns="68514" bIns="34268"/>
          <a:lstStyle/>
          <a:p>
            <a:pPr algn="ctr" fontAlgn="base">
              <a:spcBef>
                <a:spcPct val="0"/>
              </a:spcBef>
              <a:spcAft>
                <a:spcPct val="0"/>
              </a:spcAft>
            </a:pPr>
            <a:endParaRPr lang="zh-CN" altLang="en-US" b="1">
              <a:solidFill>
                <a:prstClr val="black"/>
              </a:solidFill>
              <a:latin typeface="方正准圆简体"/>
              <a:ea typeface="方正准圆简体"/>
              <a:cs typeface="+mn-ea"/>
              <a:sym typeface="方正准圆简体"/>
            </a:endParaRPr>
          </a:p>
        </p:txBody>
      </p:sp>
      <p:sp>
        <p:nvSpPr>
          <p:cNvPr id="71" name="TextBox 33"/>
          <p:cNvSpPr txBox="1">
            <a:spLocks noChangeArrowheads="1"/>
          </p:cNvSpPr>
          <p:nvPr/>
        </p:nvSpPr>
        <p:spPr bwMode="auto">
          <a:xfrm>
            <a:off x="2686431" y="2610615"/>
            <a:ext cx="3831685" cy="438537"/>
          </a:xfrm>
          <a:prstGeom prst="rect">
            <a:avLst/>
          </a:prstGeom>
          <a:noFill/>
          <a:ln>
            <a:noFill/>
          </a:ln>
        </p:spPr>
        <p:txBody>
          <a:bodyPr wrap="none"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None/>
            </a:pPr>
            <a:r>
              <a:rPr lang="zh-CN" altLang="en-US" sz="2400" b="1" dirty="0">
                <a:solidFill>
                  <a:schemeClr val="bg1"/>
                </a:solidFill>
                <a:latin typeface="方正准圆简体"/>
                <a:ea typeface="方正准圆简体"/>
                <a:cs typeface="+mn-ea"/>
                <a:sym typeface="方正准圆简体"/>
              </a:rPr>
              <a:t>添加文字内容添加</a:t>
            </a:r>
            <a:r>
              <a:rPr lang="zh-CN" altLang="en-US" sz="2400" b="1" dirty="0" smtClean="0">
                <a:solidFill>
                  <a:schemeClr val="bg1"/>
                </a:solidFill>
                <a:latin typeface="方正准圆简体"/>
                <a:ea typeface="方正准圆简体"/>
                <a:cs typeface="+mn-ea"/>
                <a:sym typeface="方正准圆简体"/>
              </a:rPr>
              <a:t>文字内容</a:t>
            </a:r>
            <a:endParaRPr lang="en-US" altLang="zh-CN" sz="2400" b="1" dirty="0">
              <a:solidFill>
                <a:schemeClr val="bg1"/>
              </a:solidFill>
              <a:latin typeface="方正准圆简体"/>
              <a:ea typeface="方正准圆简体"/>
              <a:cs typeface="+mn-ea"/>
              <a:sym typeface="方正准圆简体"/>
            </a:endParaRPr>
          </a:p>
        </p:txBody>
      </p:sp>
      <p:grpSp>
        <p:nvGrpSpPr>
          <p:cNvPr id="72" name="组合 34"/>
          <p:cNvGrpSpPr/>
          <p:nvPr/>
        </p:nvGrpSpPr>
        <p:grpSpPr bwMode="auto">
          <a:xfrm>
            <a:off x="1191753" y="1755953"/>
            <a:ext cx="865134" cy="866574"/>
            <a:chOff x="0" y="0"/>
            <a:chExt cx="1154113" cy="1155699"/>
          </a:xfrm>
          <a:solidFill>
            <a:schemeClr val="bg1">
              <a:lumMod val="65000"/>
            </a:schemeClr>
          </a:solidFill>
        </p:grpSpPr>
        <p:sp>
          <p:nvSpPr>
            <p:cNvPr id="73" name="Oval 30"/>
            <p:cNvSpPr>
              <a:spLocks noChangeArrowheads="1"/>
            </p:cNvSpPr>
            <p:nvPr/>
          </p:nvSpPr>
          <p:spPr bwMode="auto">
            <a:xfrm>
              <a:off x="0" y="0"/>
              <a:ext cx="1154113" cy="1155699"/>
            </a:xfrm>
            <a:prstGeom prst="ellipse">
              <a:avLst/>
            </a:prstGeom>
            <a:solidFill>
              <a:schemeClr val="accent6"/>
            </a:solidFill>
            <a:ln w="9525">
              <a:solidFill>
                <a:schemeClr val="bg1"/>
              </a:solidFill>
              <a:round/>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74"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pPr>
              <a:endParaRPr lang="zh-CN" altLang="en-US" b="1">
                <a:solidFill>
                  <a:prstClr val="black"/>
                </a:solidFill>
                <a:latin typeface="方正准圆简体"/>
                <a:ea typeface="方正准圆简体"/>
                <a:cs typeface="+mn-ea"/>
                <a:sym typeface="方正准圆简体"/>
              </a:endParaRPr>
            </a:p>
          </p:txBody>
        </p:sp>
      </p:grpSp>
      <p:grpSp>
        <p:nvGrpSpPr>
          <p:cNvPr id="75" name="组合 37"/>
          <p:cNvGrpSpPr/>
          <p:nvPr/>
        </p:nvGrpSpPr>
        <p:grpSpPr bwMode="auto">
          <a:xfrm>
            <a:off x="1210794" y="2936779"/>
            <a:ext cx="865134" cy="866574"/>
            <a:chOff x="0" y="0"/>
            <a:chExt cx="1154113" cy="1155698"/>
          </a:xfrm>
          <a:solidFill>
            <a:schemeClr val="bg1">
              <a:lumMod val="65000"/>
            </a:schemeClr>
          </a:solidFill>
        </p:grpSpPr>
        <p:sp>
          <p:nvSpPr>
            <p:cNvPr id="76" name="Oval 31"/>
            <p:cNvSpPr>
              <a:spLocks noChangeArrowheads="1"/>
            </p:cNvSpPr>
            <p:nvPr/>
          </p:nvSpPr>
          <p:spPr bwMode="auto">
            <a:xfrm>
              <a:off x="0" y="0"/>
              <a:ext cx="1154113" cy="1155699"/>
            </a:xfrm>
            <a:prstGeom prst="ellipse">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77"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pPr>
              <a:endParaRPr lang="zh-CN" altLang="en-US" b="1">
                <a:solidFill>
                  <a:prstClr val="black"/>
                </a:solidFill>
                <a:latin typeface="方正准圆简体"/>
                <a:ea typeface="方正准圆简体"/>
                <a:cs typeface="+mn-ea"/>
                <a:sym typeface="方正准圆简体"/>
              </a:endParaRPr>
            </a:p>
          </p:txBody>
        </p:sp>
      </p:grpSp>
      <p:grpSp>
        <p:nvGrpSpPr>
          <p:cNvPr id="78" name="组合 40"/>
          <p:cNvGrpSpPr/>
          <p:nvPr/>
        </p:nvGrpSpPr>
        <p:grpSpPr bwMode="auto">
          <a:xfrm>
            <a:off x="6839544" y="1779760"/>
            <a:ext cx="866323" cy="866574"/>
            <a:chOff x="0" y="0"/>
            <a:chExt cx="1155700" cy="1155698"/>
          </a:xfrm>
          <a:solidFill>
            <a:schemeClr val="bg1">
              <a:lumMod val="65000"/>
            </a:schemeClr>
          </a:solidFill>
        </p:grpSpPr>
        <p:sp>
          <p:nvSpPr>
            <p:cNvPr id="79" name="Oval 33"/>
            <p:cNvSpPr>
              <a:spLocks noChangeArrowheads="1"/>
            </p:cNvSpPr>
            <p:nvPr/>
          </p:nvSpPr>
          <p:spPr bwMode="auto">
            <a:xfrm>
              <a:off x="0" y="0"/>
              <a:ext cx="1155700" cy="1155698"/>
            </a:xfrm>
            <a:prstGeom prst="ellipse">
              <a:avLst/>
            </a:pr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81"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pPr>
              <a:endParaRPr lang="zh-CN" altLang="en-US" b="1">
                <a:solidFill>
                  <a:prstClr val="black"/>
                </a:solidFill>
                <a:latin typeface="方正准圆简体"/>
                <a:ea typeface="方正准圆简体"/>
                <a:cs typeface="+mn-ea"/>
                <a:sym typeface="方正准圆简体"/>
              </a:endParaRPr>
            </a:p>
          </p:txBody>
        </p:sp>
      </p:grpSp>
      <p:grpSp>
        <p:nvGrpSpPr>
          <p:cNvPr id="82" name="组合 43"/>
          <p:cNvGrpSpPr/>
          <p:nvPr/>
        </p:nvGrpSpPr>
        <p:grpSpPr bwMode="auto">
          <a:xfrm>
            <a:off x="6875218" y="2959395"/>
            <a:ext cx="865134" cy="866574"/>
            <a:chOff x="0" y="0"/>
            <a:chExt cx="1154113" cy="1155698"/>
          </a:xfrm>
          <a:solidFill>
            <a:schemeClr val="bg1">
              <a:lumMod val="65000"/>
            </a:schemeClr>
          </a:solidFill>
        </p:grpSpPr>
        <p:sp>
          <p:nvSpPr>
            <p:cNvPr id="83" name="Oval 32"/>
            <p:cNvSpPr>
              <a:spLocks noChangeArrowheads="1"/>
            </p:cNvSpPr>
            <p:nvPr/>
          </p:nvSpPr>
          <p:spPr bwMode="auto">
            <a:xfrm>
              <a:off x="0" y="0"/>
              <a:ext cx="1154113" cy="1155698"/>
            </a:xfrm>
            <a:prstGeom prst="ellipse">
              <a:avLst/>
            </a:prstGeom>
            <a:solidFill>
              <a:schemeClr val="accent6"/>
            </a:solidFill>
            <a:ln w="9525">
              <a:solidFill>
                <a:schemeClr val="bg1"/>
              </a:solidFill>
              <a:round/>
            </a:ln>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84"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pPr>
              <a:endParaRPr lang="zh-CN" altLang="en-US" b="1">
                <a:solidFill>
                  <a:prstClr val="black"/>
                </a:solidFill>
                <a:latin typeface="方正准圆简体"/>
                <a:ea typeface="方正准圆简体"/>
                <a:cs typeface="+mn-ea"/>
                <a:sym typeface="方正准圆简体"/>
              </a:endParaRPr>
            </a:p>
          </p:txBody>
        </p:sp>
      </p:grpSp>
      <p:sp>
        <p:nvSpPr>
          <p:cNvPr id="85" name="TextBox 46"/>
          <p:cNvSpPr txBox="1">
            <a:spLocks noChangeArrowheads="1"/>
          </p:cNvSpPr>
          <p:nvPr/>
        </p:nvSpPr>
        <p:spPr bwMode="auto">
          <a:xfrm>
            <a:off x="2128289" y="915566"/>
            <a:ext cx="1318526" cy="37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zh-CN" altLang="en-US" dirty="0">
                <a:solidFill>
                  <a:schemeClr val="accent6"/>
                </a:solidFill>
                <a:latin typeface="方正粗圆简体" pitchFamily="65" charset="-122"/>
                <a:ea typeface="方正粗圆简体" pitchFamily="65" charset="-122"/>
                <a:cs typeface="+mn-ea"/>
                <a:sym typeface="方正准圆简体"/>
              </a:rPr>
              <a:t>添加标题</a:t>
            </a:r>
            <a:endParaRPr lang="en-US" altLang="zh-CN" dirty="0">
              <a:solidFill>
                <a:schemeClr val="accent6"/>
              </a:solidFill>
              <a:latin typeface="方正粗圆简体" pitchFamily="65" charset="-122"/>
              <a:ea typeface="方正粗圆简体" pitchFamily="65" charset="-122"/>
              <a:cs typeface="+mn-ea"/>
              <a:sym typeface="方正准圆简体"/>
            </a:endParaRPr>
          </a:p>
        </p:txBody>
      </p:sp>
      <p:sp>
        <p:nvSpPr>
          <p:cNvPr id="86" name="TextBox 47"/>
          <p:cNvSpPr txBox="1">
            <a:spLocks noChangeArrowheads="1"/>
          </p:cNvSpPr>
          <p:nvPr/>
        </p:nvSpPr>
        <p:spPr bwMode="auto">
          <a:xfrm>
            <a:off x="2071171" y="1392726"/>
            <a:ext cx="1943278" cy="746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None/>
            </a:pP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文字内容</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endParaRPr lang="en-US" altLang="zh-CN" sz="1100" dirty="0">
              <a:solidFill>
                <a:schemeClr val="tx1">
                  <a:lumMod val="65000"/>
                  <a:lumOff val="35000"/>
                </a:schemeClr>
              </a:solidFill>
              <a:latin typeface="方正准圆简体"/>
              <a:ea typeface="方正准圆简体"/>
              <a:cs typeface="+mn-ea"/>
              <a:sym typeface="方正准圆简体"/>
            </a:endParaRPr>
          </a:p>
        </p:txBody>
      </p:sp>
      <p:sp>
        <p:nvSpPr>
          <p:cNvPr id="94" name="TextBox 48"/>
          <p:cNvSpPr txBox="1">
            <a:spLocks noChangeArrowheads="1"/>
          </p:cNvSpPr>
          <p:nvPr/>
        </p:nvSpPr>
        <p:spPr bwMode="auto">
          <a:xfrm>
            <a:off x="5430574" y="915566"/>
            <a:ext cx="1319717" cy="37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zh-CN" altLang="en-US" dirty="0">
                <a:solidFill>
                  <a:schemeClr val="accent6"/>
                </a:solidFill>
                <a:latin typeface="方正粗圆简体" pitchFamily="65" charset="-122"/>
                <a:ea typeface="方正粗圆简体" pitchFamily="65" charset="-122"/>
                <a:cs typeface="+mn-ea"/>
                <a:sym typeface="方正准圆简体"/>
              </a:rPr>
              <a:t>添加标题</a:t>
            </a:r>
            <a:endParaRPr lang="en-US" altLang="zh-CN" dirty="0">
              <a:solidFill>
                <a:schemeClr val="accent6"/>
              </a:solidFill>
              <a:latin typeface="方正粗圆简体" pitchFamily="65" charset="-122"/>
              <a:ea typeface="方正粗圆简体" pitchFamily="65" charset="-122"/>
              <a:cs typeface="+mn-ea"/>
              <a:sym typeface="方正准圆简体"/>
            </a:endParaRPr>
          </a:p>
        </p:txBody>
      </p:sp>
      <p:sp>
        <p:nvSpPr>
          <p:cNvPr id="95" name="TextBox 49"/>
          <p:cNvSpPr txBox="1">
            <a:spLocks noChangeArrowheads="1"/>
          </p:cNvSpPr>
          <p:nvPr/>
        </p:nvSpPr>
        <p:spPr bwMode="auto">
          <a:xfrm>
            <a:off x="4878413" y="1392726"/>
            <a:ext cx="1943279" cy="746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None/>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1100" dirty="0">
              <a:solidFill>
                <a:schemeClr val="tx1">
                  <a:lumMod val="65000"/>
                  <a:lumOff val="35000"/>
                </a:schemeClr>
              </a:solidFill>
              <a:latin typeface="方正准圆简体"/>
              <a:ea typeface="方正准圆简体"/>
              <a:cs typeface="+mn-ea"/>
              <a:sym typeface="方正准圆简体"/>
            </a:endParaRPr>
          </a:p>
        </p:txBody>
      </p:sp>
      <p:sp>
        <p:nvSpPr>
          <p:cNvPr id="96" name="TextBox 50"/>
          <p:cNvSpPr txBox="1">
            <a:spLocks noChangeArrowheads="1"/>
          </p:cNvSpPr>
          <p:nvPr/>
        </p:nvSpPr>
        <p:spPr bwMode="auto">
          <a:xfrm>
            <a:off x="2128289" y="4346156"/>
            <a:ext cx="1318526" cy="37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zh-CN" altLang="en-US" dirty="0">
                <a:solidFill>
                  <a:schemeClr val="accent6"/>
                </a:solidFill>
                <a:latin typeface="方正粗圆简体" pitchFamily="65" charset="-122"/>
                <a:ea typeface="方正粗圆简体" pitchFamily="65" charset="-122"/>
                <a:cs typeface="+mn-ea"/>
                <a:sym typeface="方正准圆简体"/>
              </a:rPr>
              <a:t>添加标题</a:t>
            </a:r>
            <a:endParaRPr lang="en-US" altLang="zh-CN" dirty="0">
              <a:solidFill>
                <a:schemeClr val="accent6"/>
              </a:solidFill>
              <a:latin typeface="方正粗圆简体" pitchFamily="65" charset="-122"/>
              <a:ea typeface="方正粗圆简体" pitchFamily="65" charset="-122"/>
              <a:cs typeface="+mn-ea"/>
              <a:sym typeface="方正准圆简体"/>
            </a:endParaRPr>
          </a:p>
        </p:txBody>
      </p:sp>
      <p:sp>
        <p:nvSpPr>
          <p:cNvPr id="97" name="TextBox 51"/>
          <p:cNvSpPr txBox="1">
            <a:spLocks noChangeArrowheads="1"/>
          </p:cNvSpPr>
          <p:nvPr/>
        </p:nvSpPr>
        <p:spPr bwMode="auto">
          <a:xfrm>
            <a:off x="2071171" y="3482978"/>
            <a:ext cx="1943278" cy="746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None/>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1100" dirty="0">
              <a:solidFill>
                <a:schemeClr val="tx1">
                  <a:lumMod val="65000"/>
                  <a:lumOff val="35000"/>
                </a:schemeClr>
              </a:solidFill>
              <a:latin typeface="方正准圆简体"/>
              <a:ea typeface="方正准圆简体"/>
              <a:cs typeface="+mn-ea"/>
              <a:sym typeface="方正准圆简体"/>
            </a:endParaRPr>
          </a:p>
        </p:txBody>
      </p:sp>
      <p:sp>
        <p:nvSpPr>
          <p:cNvPr id="98" name="TextBox 52"/>
          <p:cNvSpPr txBox="1">
            <a:spLocks noChangeArrowheads="1"/>
          </p:cNvSpPr>
          <p:nvPr/>
        </p:nvSpPr>
        <p:spPr bwMode="auto">
          <a:xfrm>
            <a:off x="5430574" y="4346156"/>
            <a:ext cx="1319717" cy="376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zh-CN" altLang="en-US" dirty="0">
                <a:solidFill>
                  <a:schemeClr val="accent6"/>
                </a:solidFill>
                <a:latin typeface="方正粗圆简体" pitchFamily="65" charset="-122"/>
                <a:ea typeface="方正粗圆简体" pitchFamily="65" charset="-122"/>
                <a:cs typeface="+mn-ea"/>
                <a:sym typeface="方正准圆简体"/>
              </a:rPr>
              <a:t>添加标题</a:t>
            </a:r>
            <a:endParaRPr lang="en-US" altLang="zh-CN" dirty="0">
              <a:solidFill>
                <a:schemeClr val="accent6"/>
              </a:solidFill>
              <a:latin typeface="方正粗圆简体" pitchFamily="65" charset="-122"/>
              <a:ea typeface="方正粗圆简体" pitchFamily="65" charset="-122"/>
              <a:cs typeface="+mn-ea"/>
              <a:sym typeface="方正准圆简体"/>
            </a:endParaRPr>
          </a:p>
        </p:txBody>
      </p:sp>
      <p:sp>
        <p:nvSpPr>
          <p:cNvPr id="99" name="TextBox 53"/>
          <p:cNvSpPr txBox="1">
            <a:spLocks noChangeArrowheads="1"/>
          </p:cNvSpPr>
          <p:nvPr/>
        </p:nvSpPr>
        <p:spPr bwMode="auto">
          <a:xfrm>
            <a:off x="4878413" y="3482978"/>
            <a:ext cx="1943279" cy="746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None/>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1100" dirty="0">
              <a:solidFill>
                <a:schemeClr val="tx1">
                  <a:lumMod val="65000"/>
                  <a:lumOff val="35000"/>
                </a:schemeClr>
              </a:solidFill>
              <a:latin typeface="方正准圆简体"/>
              <a:ea typeface="方正准圆简体"/>
              <a:cs typeface="+mn-ea"/>
              <a:sym typeface="方正准圆简体"/>
            </a:endParaRPr>
          </a:p>
        </p:txBody>
      </p:sp>
      <p:sp>
        <p:nvSpPr>
          <p:cNvPr id="36"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wipe(left)">
                                      <p:cBhvr>
                                        <p:cTn id="11" dur="500"/>
                                        <p:tgtEl>
                                          <p:spTgt spid="70"/>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1"/>
                                        </p:tgtEl>
                                        <p:attrNameLst>
                                          <p:attrName>style.visibility</p:attrName>
                                        </p:attrNameLst>
                                      </p:cBhvr>
                                      <p:to>
                                        <p:strVal val="visible"/>
                                      </p:to>
                                    </p:set>
                                    <p:anim calcmode="lin" valueType="num">
                                      <p:cBhvr>
                                        <p:cTn id="15"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1"/>
                                        </p:tgtEl>
                                        <p:attrNameLst>
                                          <p:attrName>ppt_y</p:attrName>
                                        </p:attrNameLst>
                                      </p:cBhvr>
                                      <p:tavLst>
                                        <p:tav tm="0">
                                          <p:val>
                                            <p:strVal val="#ppt_y"/>
                                          </p:val>
                                        </p:tav>
                                        <p:tav tm="100000">
                                          <p:val>
                                            <p:strVal val="#ppt_y"/>
                                          </p:val>
                                        </p:tav>
                                      </p:tavLst>
                                    </p:anim>
                                    <p:anim calcmode="lin" valueType="num">
                                      <p:cBhvr>
                                        <p:cTn id="17"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1"/>
                                        </p:tgtEl>
                                      </p:cBhvr>
                                    </p:animEffect>
                                  </p:childTnLst>
                                </p:cTn>
                              </p:par>
                            </p:childTnLst>
                          </p:cTn>
                        </p:par>
                        <p:par>
                          <p:cTn id="20" fill="hold">
                            <p:stCondLst>
                              <p:cond delay="2049"/>
                            </p:stCondLst>
                            <p:childTnLst>
                              <p:par>
                                <p:cTn id="21" presetID="1" presetClass="entr" presetSubtype="0"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8"/>
                                        </p:tgtEl>
                                        <p:attrNameLst>
                                          <p:attrName>style.visibility</p:attrName>
                                        </p:attrNameLst>
                                      </p:cBhvr>
                                      <p:to>
                                        <p:strVal val="visible"/>
                                      </p:to>
                                    </p:set>
                                  </p:childTnLst>
                                </p:cTn>
                              </p:par>
                              <p:par>
                                <p:cTn id="29" presetID="56" presetClass="path" presetSubtype="0" accel="50000" decel="50000" fill="hold" nodeType="withEffect">
                                  <p:stCondLst>
                                    <p:cond delay="0"/>
                                  </p:stCondLst>
                                  <p:childTnLst>
                                    <p:animMotion origin="layout" path="M 1.46481E-6 -2.96296E-6 L -0.313 -0.10856 " pathEditMode="relative" rAng="0" ptsTypes="AA">
                                      <p:cBhvr>
                                        <p:cTn id="30" dur="1000" spd="-99900" fill="hold"/>
                                        <p:tgtEl>
                                          <p:spTgt spid="82"/>
                                        </p:tgtEl>
                                        <p:attrNameLst>
                                          <p:attrName>ppt_x</p:attrName>
                                          <p:attrName>ppt_y</p:attrName>
                                        </p:attrNameLst>
                                      </p:cBhvr>
                                      <p:rCtr x="-15500" y="-5300"/>
                                    </p:animMotion>
                                  </p:childTnLst>
                                </p:cTn>
                              </p:par>
                              <p:par>
                                <p:cTn id="31" presetID="56" presetClass="path" presetSubtype="0" accel="50000" decel="50000" fill="hold" nodeType="withEffect">
                                  <p:stCondLst>
                                    <p:cond delay="0"/>
                                  </p:stCondLst>
                                  <p:childTnLst>
                                    <p:animMotion origin="layout" path="M 1.67816E-7 4.81481E-6 L 0.30831 0.12546 " pathEditMode="relative" rAng="0" ptsTypes="AA">
                                      <p:cBhvr>
                                        <p:cTn id="32" dur="1000" spd="-99900" fill="hold"/>
                                        <p:tgtEl>
                                          <p:spTgt spid="72"/>
                                        </p:tgtEl>
                                        <p:attrNameLst>
                                          <p:attrName>ppt_x</p:attrName>
                                          <p:attrName>ppt_y</p:attrName>
                                        </p:attrNameLst>
                                      </p:cBhvr>
                                      <p:rCtr x="15400" y="6300"/>
                                    </p:animMotion>
                                  </p:childTnLst>
                                </p:cTn>
                              </p:par>
                              <p:par>
                                <p:cTn id="33" presetID="56" presetClass="path" presetSubtype="0" accel="50000" decel="50000" fill="hold" nodeType="withEffect">
                                  <p:stCondLst>
                                    <p:cond delay="0"/>
                                  </p:stCondLst>
                                  <p:childTnLst>
                                    <p:animMotion origin="layout" path="M -1.26838E-6 -4.81481E-6 L 0.30623 -0.10416 " pathEditMode="relative" rAng="0" ptsTypes="AA">
                                      <p:cBhvr>
                                        <p:cTn id="34" dur="1000" spd="-99900" fill="hold"/>
                                        <p:tgtEl>
                                          <p:spTgt spid="75"/>
                                        </p:tgtEl>
                                        <p:attrNameLst>
                                          <p:attrName>ppt_x</p:attrName>
                                          <p:attrName>ppt_y</p:attrName>
                                        </p:attrNameLst>
                                      </p:cBhvr>
                                      <p:rCtr x="15300" y="-5100"/>
                                    </p:animMotion>
                                  </p:childTnLst>
                                </p:cTn>
                              </p:par>
                              <p:par>
                                <p:cTn id="35" presetID="56" presetClass="path" presetSubtype="0" accel="50000" decel="50000" fill="hold" nodeType="withEffect">
                                  <p:stCondLst>
                                    <p:cond delay="0"/>
                                  </p:stCondLst>
                                  <p:childTnLst>
                                    <p:animMotion origin="layout" path="M 4.06791E-6 -4.81481E-6 L -0.30923 0.12084 " pathEditMode="relative" rAng="0" ptsTypes="AA">
                                      <p:cBhvr>
                                        <p:cTn id="36" dur="1000" spd="-99900" fill="hold"/>
                                        <p:tgtEl>
                                          <p:spTgt spid="78"/>
                                        </p:tgtEl>
                                        <p:attrNameLst>
                                          <p:attrName>ppt_x</p:attrName>
                                          <p:attrName>ppt_y</p:attrName>
                                        </p:attrNameLst>
                                      </p:cBhvr>
                                      <p:rCtr x="-15400" y="6000"/>
                                    </p:animMotion>
                                  </p:childTnLst>
                                </p:cTn>
                              </p:par>
                            </p:childTnLst>
                          </p:cTn>
                        </p:par>
                        <p:par>
                          <p:cTn id="37" fill="hold">
                            <p:stCondLst>
                              <p:cond delay="2049"/>
                            </p:stCondLst>
                            <p:childTnLst>
                              <p:par>
                                <p:cTn id="38" presetID="22" presetClass="entr" presetSubtype="8"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left)">
                                      <p:cBhvr>
                                        <p:cTn id="40" dur="500"/>
                                        <p:tgtEl>
                                          <p:spTgt spid="66"/>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right)">
                                      <p:cBhvr>
                                        <p:cTn id="43" dur="500"/>
                                        <p:tgtEl>
                                          <p:spTgt spid="67"/>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right)">
                                      <p:cBhvr>
                                        <p:cTn id="46" dur="500"/>
                                        <p:tgtEl>
                                          <p:spTgt spid="6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childTnLst>
                          </p:cTn>
                        </p:par>
                        <p:par>
                          <p:cTn id="50" fill="hold">
                            <p:stCondLst>
                              <p:cond delay="2549"/>
                            </p:stCondLst>
                            <p:childTnLst>
                              <p:par>
                                <p:cTn id="51" presetID="47" presetClass="entr" presetSubtype="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1000"/>
                                        <p:tgtEl>
                                          <p:spTgt spid="85"/>
                                        </p:tgtEl>
                                      </p:cBhvr>
                                    </p:animEffect>
                                    <p:anim calcmode="lin" valueType="num">
                                      <p:cBhvr>
                                        <p:cTn id="54" dur="1000" fill="hold"/>
                                        <p:tgtEl>
                                          <p:spTgt spid="85"/>
                                        </p:tgtEl>
                                        <p:attrNameLst>
                                          <p:attrName>ppt_x</p:attrName>
                                        </p:attrNameLst>
                                      </p:cBhvr>
                                      <p:tavLst>
                                        <p:tav tm="0">
                                          <p:val>
                                            <p:strVal val="#ppt_x"/>
                                          </p:val>
                                        </p:tav>
                                        <p:tav tm="100000">
                                          <p:val>
                                            <p:strVal val="#ppt_x"/>
                                          </p:val>
                                        </p:tav>
                                      </p:tavLst>
                                    </p:anim>
                                    <p:anim calcmode="lin" valueType="num">
                                      <p:cBhvr>
                                        <p:cTn id="55" dur="1000" fill="hold"/>
                                        <p:tgtEl>
                                          <p:spTgt spid="85"/>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94"/>
                                        </p:tgtEl>
                                        <p:attrNameLst>
                                          <p:attrName>style.visibility</p:attrName>
                                        </p:attrNameLst>
                                      </p:cBhvr>
                                      <p:to>
                                        <p:strVal val="visible"/>
                                      </p:to>
                                    </p:set>
                                    <p:animEffect transition="in" filter="fade">
                                      <p:cBhvr>
                                        <p:cTn id="58" dur="1000"/>
                                        <p:tgtEl>
                                          <p:spTgt spid="94"/>
                                        </p:tgtEl>
                                      </p:cBhvr>
                                    </p:animEffect>
                                    <p:anim calcmode="lin" valueType="num">
                                      <p:cBhvr>
                                        <p:cTn id="59" dur="1000" fill="hold"/>
                                        <p:tgtEl>
                                          <p:spTgt spid="94"/>
                                        </p:tgtEl>
                                        <p:attrNameLst>
                                          <p:attrName>ppt_x</p:attrName>
                                        </p:attrNameLst>
                                      </p:cBhvr>
                                      <p:tavLst>
                                        <p:tav tm="0">
                                          <p:val>
                                            <p:strVal val="#ppt_x"/>
                                          </p:val>
                                        </p:tav>
                                        <p:tav tm="100000">
                                          <p:val>
                                            <p:strVal val="#ppt_x"/>
                                          </p:val>
                                        </p:tav>
                                      </p:tavLst>
                                    </p:anim>
                                    <p:anim calcmode="lin" valueType="num">
                                      <p:cBhvr>
                                        <p:cTn id="60" dur="1000" fill="hold"/>
                                        <p:tgtEl>
                                          <p:spTgt spid="9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98"/>
                                        </p:tgtEl>
                                        <p:attrNameLst>
                                          <p:attrName>style.visibility</p:attrName>
                                        </p:attrNameLst>
                                      </p:cBhvr>
                                      <p:to>
                                        <p:strVal val="visible"/>
                                      </p:to>
                                    </p:set>
                                    <p:animEffect transition="in" filter="fade">
                                      <p:cBhvr>
                                        <p:cTn id="63" dur="1000"/>
                                        <p:tgtEl>
                                          <p:spTgt spid="98"/>
                                        </p:tgtEl>
                                      </p:cBhvr>
                                    </p:animEffect>
                                    <p:anim calcmode="lin" valueType="num">
                                      <p:cBhvr>
                                        <p:cTn id="64" dur="1000" fill="hold"/>
                                        <p:tgtEl>
                                          <p:spTgt spid="98"/>
                                        </p:tgtEl>
                                        <p:attrNameLst>
                                          <p:attrName>ppt_x</p:attrName>
                                        </p:attrNameLst>
                                      </p:cBhvr>
                                      <p:tavLst>
                                        <p:tav tm="0">
                                          <p:val>
                                            <p:strVal val="#ppt_x"/>
                                          </p:val>
                                        </p:tav>
                                        <p:tav tm="100000">
                                          <p:val>
                                            <p:strVal val="#ppt_x"/>
                                          </p:val>
                                        </p:tav>
                                      </p:tavLst>
                                    </p:anim>
                                    <p:anim calcmode="lin" valueType="num">
                                      <p:cBhvr>
                                        <p:cTn id="65" dur="1000" fill="hold"/>
                                        <p:tgtEl>
                                          <p:spTgt spid="9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96"/>
                                        </p:tgtEl>
                                        <p:attrNameLst>
                                          <p:attrName>style.visibility</p:attrName>
                                        </p:attrNameLst>
                                      </p:cBhvr>
                                      <p:to>
                                        <p:strVal val="visible"/>
                                      </p:to>
                                    </p:set>
                                    <p:animEffect transition="in" filter="fade">
                                      <p:cBhvr>
                                        <p:cTn id="68" dur="1000"/>
                                        <p:tgtEl>
                                          <p:spTgt spid="96"/>
                                        </p:tgtEl>
                                      </p:cBhvr>
                                    </p:animEffect>
                                    <p:anim calcmode="lin" valueType="num">
                                      <p:cBhvr>
                                        <p:cTn id="69" dur="1000" fill="hold"/>
                                        <p:tgtEl>
                                          <p:spTgt spid="96"/>
                                        </p:tgtEl>
                                        <p:attrNameLst>
                                          <p:attrName>ppt_x</p:attrName>
                                        </p:attrNameLst>
                                      </p:cBhvr>
                                      <p:tavLst>
                                        <p:tav tm="0">
                                          <p:val>
                                            <p:strVal val="#ppt_x"/>
                                          </p:val>
                                        </p:tav>
                                        <p:tav tm="100000">
                                          <p:val>
                                            <p:strVal val="#ppt_x"/>
                                          </p:val>
                                        </p:tav>
                                      </p:tavLst>
                                    </p:anim>
                                    <p:anim calcmode="lin" valueType="num">
                                      <p:cBhvr>
                                        <p:cTn id="70" dur="1000" fill="hold"/>
                                        <p:tgtEl>
                                          <p:spTgt spid="96"/>
                                        </p:tgtEl>
                                        <p:attrNameLst>
                                          <p:attrName>ppt_y</p:attrName>
                                        </p:attrNameLst>
                                      </p:cBhvr>
                                      <p:tavLst>
                                        <p:tav tm="0">
                                          <p:val>
                                            <p:strVal val="#ppt_y+.1"/>
                                          </p:val>
                                        </p:tav>
                                        <p:tav tm="100000">
                                          <p:val>
                                            <p:strVal val="#ppt_y"/>
                                          </p:val>
                                        </p:tav>
                                      </p:tavLst>
                                    </p:anim>
                                  </p:childTnLst>
                                </p:cTn>
                              </p:par>
                            </p:childTnLst>
                          </p:cTn>
                        </p:par>
                        <p:par>
                          <p:cTn id="71" fill="hold">
                            <p:stCondLst>
                              <p:cond delay="3549"/>
                            </p:stCondLst>
                            <p:childTnLst>
                              <p:par>
                                <p:cTn id="72" presetID="22" presetClass="entr" presetSubtype="1" fill="hold" grpId="0" nodeType="after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wipe(up)">
                                      <p:cBhvr>
                                        <p:cTn id="74" dur="500"/>
                                        <p:tgtEl>
                                          <p:spTgt spid="86"/>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wipe(up)">
                                      <p:cBhvr>
                                        <p:cTn id="77" dur="500"/>
                                        <p:tgtEl>
                                          <p:spTgt spid="95"/>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wipe(down)">
                                      <p:cBhvr>
                                        <p:cTn id="8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autoUpdateAnimBg="0"/>
      <p:bldP spid="66" grpId="0" animBg="1"/>
      <p:bldP spid="67" grpId="0" animBg="1"/>
      <p:bldP spid="68" grpId="0" animBg="1"/>
      <p:bldP spid="69" grpId="0" animBg="1"/>
      <p:bldP spid="71" grpId="0"/>
      <p:bldP spid="85" grpId="0" autoUpdateAnimBg="0"/>
      <p:bldP spid="86" grpId="0" autoUpdateAnimBg="0"/>
      <p:bldP spid="94" grpId="0" autoUpdateAnimBg="0"/>
      <p:bldP spid="95" grpId="0" autoUpdateAnimBg="0"/>
      <p:bldP spid="96" grpId="0" autoUpdateAnimBg="0"/>
      <p:bldP spid="97" grpId="0" autoUpdateAnimBg="0"/>
      <p:bldP spid="98" grpId="0" autoUpdateAnimBg="0"/>
      <p:bldP spid="99" grpId="0" autoUpdateAnimBg="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439083" y="1643477"/>
            <a:ext cx="1005528" cy="1980588"/>
            <a:chOff x="2210594" y="1810545"/>
            <a:chExt cx="1005703" cy="1981199"/>
          </a:xfrm>
        </p:grpSpPr>
        <p:cxnSp>
          <p:nvCxnSpPr>
            <p:cNvPr id="53" name="直接连接符 52"/>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915368" y="1779662"/>
            <a:ext cx="1965551" cy="1694209"/>
            <a:chOff x="686594" y="1852239"/>
            <a:chExt cx="1965892" cy="1694734"/>
          </a:xfrm>
          <a:solidFill>
            <a:schemeClr val="accent6"/>
          </a:solidFill>
        </p:grpSpPr>
        <p:sp>
          <p:nvSpPr>
            <p:cNvPr id="2" name="六边形 1"/>
            <p:cNvSpPr/>
            <p:nvPr/>
          </p:nvSpPr>
          <p:spPr>
            <a:xfrm>
              <a:off x="686594" y="1852239"/>
              <a:ext cx="1965892" cy="1694734"/>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44" name="矩形 43"/>
            <p:cNvSpPr/>
            <p:nvPr/>
          </p:nvSpPr>
          <p:spPr>
            <a:xfrm>
              <a:off x="1192262" y="2194390"/>
              <a:ext cx="906156" cy="954395"/>
            </a:xfrm>
            <a:prstGeom prst="rect">
              <a:avLst/>
            </a:prstGeom>
            <a:noFill/>
            <a:ln>
              <a:noFill/>
            </a:ln>
          </p:spPr>
          <p:txBody>
            <a:bodyPr wrap="none" lIns="91431" tIns="45716" rIns="91431" bIns="45716">
              <a:spAutoFit/>
            </a:bodyPr>
            <a:lstStyle/>
            <a:p>
              <a:pPr algn="ctr" defTabSz="685165">
                <a:defRPr/>
              </a:pPr>
              <a:r>
                <a:rPr lang="zh-CN" altLang="en-US" sz="2800" dirty="0" smtClean="0">
                  <a:solidFill>
                    <a:schemeClr val="bg1"/>
                  </a:solidFill>
                  <a:latin typeface="方正粗圆简体" pitchFamily="65" charset="-122"/>
                  <a:ea typeface="方正粗圆简体" pitchFamily="65" charset="-122"/>
                  <a:cs typeface="+mn-ea"/>
                  <a:sym typeface="方正准圆简体"/>
                </a:rPr>
                <a:t>添加</a:t>
              </a:r>
              <a:endParaRPr lang="en-US" altLang="zh-CN" sz="2800" dirty="0" smtClean="0">
                <a:solidFill>
                  <a:schemeClr val="bg1"/>
                </a:solidFill>
                <a:latin typeface="方正粗圆简体" pitchFamily="65" charset="-122"/>
                <a:ea typeface="方正粗圆简体" pitchFamily="65" charset="-122"/>
                <a:cs typeface="+mn-ea"/>
                <a:sym typeface="方正准圆简体"/>
              </a:endParaRPr>
            </a:p>
            <a:p>
              <a:pPr algn="ctr" defTabSz="685165">
                <a:defRPr/>
              </a:pPr>
              <a:r>
                <a:rPr lang="zh-CN" altLang="en-US" sz="2800" dirty="0" smtClean="0">
                  <a:solidFill>
                    <a:schemeClr val="bg1"/>
                  </a:solidFill>
                  <a:latin typeface="方正粗圆简体" pitchFamily="65" charset="-122"/>
                  <a:ea typeface="方正粗圆简体" pitchFamily="65" charset="-122"/>
                  <a:cs typeface="+mn-ea"/>
                  <a:sym typeface="方正准圆简体"/>
                </a:rPr>
                <a:t>标题</a:t>
              </a:r>
              <a:endParaRPr lang="en-US" altLang="zh-CN" sz="2800" dirty="0" smtClean="0">
                <a:solidFill>
                  <a:schemeClr val="bg1"/>
                </a:solidFill>
                <a:latin typeface="方正粗圆简体" pitchFamily="65" charset="-122"/>
                <a:ea typeface="方正粗圆简体" pitchFamily="65" charset="-122"/>
                <a:cs typeface="+mn-ea"/>
                <a:sym typeface="方正准圆简体"/>
              </a:endParaRPr>
            </a:p>
          </p:txBody>
        </p:sp>
      </p:grpSp>
      <p:grpSp>
        <p:nvGrpSpPr>
          <p:cNvPr id="7" name="组合 6"/>
          <p:cNvGrpSpPr/>
          <p:nvPr/>
        </p:nvGrpSpPr>
        <p:grpSpPr>
          <a:xfrm>
            <a:off x="3113879" y="1059582"/>
            <a:ext cx="1001312" cy="863084"/>
            <a:chOff x="2885508" y="1226469"/>
            <a:chExt cx="1001486" cy="863350"/>
          </a:xfrm>
          <a:solidFill>
            <a:srgbClr val="FFC000"/>
          </a:solidFill>
        </p:grpSpPr>
        <p:sp>
          <p:nvSpPr>
            <p:cNvPr id="41" name="六边形 40"/>
            <p:cNvSpPr/>
            <p:nvPr/>
          </p:nvSpPr>
          <p:spPr>
            <a:xfrm>
              <a:off x="2885508" y="1226469"/>
              <a:ext cx="1001486" cy="86335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46" name="矩形 45"/>
            <p:cNvSpPr/>
            <p:nvPr/>
          </p:nvSpPr>
          <p:spPr>
            <a:xfrm>
              <a:off x="3035897" y="1353344"/>
              <a:ext cx="646425" cy="646522"/>
            </a:xfrm>
            <a:prstGeom prst="rect">
              <a:avLst/>
            </a:prstGeom>
            <a:noFill/>
            <a:ln>
              <a:noFill/>
            </a:ln>
          </p:spPr>
          <p:txBody>
            <a:bodyPr wrap="none" lIns="91431" tIns="45716" rIns="91431" bIns="45716">
              <a:spAutoFit/>
            </a:bodyPr>
            <a:lstStyle/>
            <a:p>
              <a:pPr fontAlgn="base">
                <a:spcBef>
                  <a:spcPct val="0"/>
                </a:spcBef>
                <a:spcAft>
                  <a:spcPct val="0"/>
                </a:spcAft>
                <a:buFont typeface="Arial" panose="020B0604020202020204" pitchFamily="34" charset="0"/>
                <a:buNone/>
              </a:pPr>
              <a:r>
                <a:rPr lang="zh-CN" altLang="en-US" dirty="0" smtClean="0">
                  <a:solidFill>
                    <a:prstClr val="white"/>
                  </a:solidFill>
                  <a:cs typeface="+mn-ea"/>
                  <a:sym typeface="方正准圆简体"/>
                </a:rPr>
                <a:t>添加</a:t>
              </a:r>
              <a:endParaRPr lang="en-US" altLang="zh-CN" dirty="0" smtClean="0">
                <a:solidFill>
                  <a:prstClr val="white"/>
                </a:solidFill>
                <a:cs typeface="+mn-ea"/>
                <a:sym typeface="方正准圆简体"/>
              </a:endParaRPr>
            </a:p>
            <a:p>
              <a:pPr fontAlgn="base">
                <a:spcBef>
                  <a:spcPct val="0"/>
                </a:spcBef>
                <a:spcAft>
                  <a:spcPct val="0"/>
                </a:spcAft>
                <a:buFont typeface="Arial" panose="020B0604020202020204" pitchFamily="34" charset="0"/>
                <a:buNone/>
              </a:pPr>
              <a:r>
                <a:rPr lang="zh-CN" altLang="en-US" dirty="0" smtClean="0">
                  <a:solidFill>
                    <a:prstClr val="white"/>
                  </a:solidFill>
                  <a:cs typeface="+mn-ea"/>
                  <a:sym typeface="方正准圆简体"/>
                </a:rPr>
                <a:t>标题</a:t>
              </a:r>
              <a:endParaRPr lang="zh-CN" altLang="en-US" dirty="0">
                <a:solidFill>
                  <a:prstClr val="white"/>
                </a:solidFill>
                <a:latin typeface="方正准圆简体"/>
                <a:ea typeface="方正准圆简体"/>
                <a:cs typeface="+mn-ea"/>
                <a:sym typeface="方正准圆简体"/>
              </a:endParaRPr>
            </a:p>
          </p:txBody>
        </p:sp>
      </p:grpSp>
      <p:grpSp>
        <p:nvGrpSpPr>
          <p:cNvPr id="8" name="组合 7"/>
          <p:cNvGrpSpPr/>
          <p:nvPr/>
        </p:nvGrpSpPr>
        <p:grpSpPr>
          <a:xfrm>
            <a:off x="3113879" y="2214988"/>
            <a:ext cx="1001312" cy="863084"/>
            <a:chOff x="2885508" y="2382231"/>
            <a:chExt cx="1001486" cy="863350"/>
          </a:xfrm>
        </p:grpSpPr>
        <p:sp>
          <p:nvSpPr>
            <p:cNvPr id="42" name="六边形 41"/>
            <p:cNvSpPr/>
            <p:nvPr/>
          </p:nvSpPr>
          <p:spPr>
            <a:xfrm>
              <a:off x="2885508" y="2382231"/>
              <a:ext cx="1001486" cy="863350"/>
            </a:xfrm>
            <a:prstGeom prst="hexagon">
              <a:avLst/>
            </a:prstGeom>
            <a:solidFill>
              <a:srgbClr val="BFD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47" name="矩形 46"/>
            <p:cNvSpPr/>
            <p:nvPr/>
          </p:nvSpPr>
          <p:spPr>
            <a:xfrm>
              <a:off x="3035897" y="2514487"/>
              <a:ext cx="646425" cy="646522"/>
            </a:xfrm>
            <a:prstGeom prst="rect">
              <a:avLst/>
            </a:prstGeom>
            <a:noFill/>
            <a:ln>
              <a:noFill/>
            </a:ln>
          </p:spPr>
          <p:txBody>
            <a:bodyPr wrap="none" lIns="91431" tIns="45716" rIns="91431" bIns="45716">
              <a:spAutoFit/>
            </a:bodyPr>
            <a:lstStyle/>
            <a:p>
              <a:pPr fontAlgn="base">
                <a:spcBef>
                  <a:spcPct val="0"/>
                </a:spcBef>
                <a:spcAft>
                  <a:spcPct val="0"/>
                </a:spcAft>
                <a:buFont typeface="Arial" panose="020B0604020202020204" pitchFamily="34" charset="0"/>
                <a:buNone/>
              </a:pPr>
              <a:r>
                <a:rPr lang="zh-CN" altLang="en-US" dirty="0" smtClean="0">
                  <a:solidFill>
                    <a:prstClr val="white"/>
                  </a:solidFill>
                  <a:cs typeface="+mn-ea"/>
                  <a:sym typeface="方正准圆简体"/>
                </a:rPr>
                <a:t>添加</a:t>
              </a:r>
              <a:endParaRPr lang="en-US" altLang="zh-CN" dirty="0" smtClean="0">
                <a:solidFill>
                  <a:prstClr val="white"/>
                </a:solidFill>
                <a:cs typeface="+mn-ea"/>
                <a:sym typeface="方正准圆简体"/>
              </a:endParaRPr>
            </a:p>
            <a:p>
              <a:pPr fontAlgn="base">
                <a:spcBef>
                  <a:spcPct val="0"/>
                </a:spcBef>
                <a:spcAft>
                  <a:spcPct val="0"/>
                </a:spcAft>
                <a:buFont typeface="Arial" panose="020B0604020202020204" pitchFamily="34" charset="0"/>
                <a:buNone/>
              </a:pPr>
              <a:r>
                <a:rPr lang="zh-CN" altLang="en-US" dirty="0" smtClean="0">
                  <a:solidFill>
                    <a:prstClr val="white"/>
                  </a:solidFill>
                  <a:cs typeface="+mn-ea"/>
                  <a:sym typeface="方正准圆简体"/>
                </a:rPr>
                <a:t>标题</a:t>
              </a:r>
              <a:endParaRPr lang="zh-CN" altLang="en-US" dirty="0">
                <a:solidFill>
                  <a:prstClr val="white"/>
                </a:solidFill>
                <a:latin typeface="方正准圆简体"/>
                <a:ea typeface="方正准圆简体"/>
                <a:cs typeface="+mn-ea"/>
                <a:sym typeface="方正准圆简体"/>
              </a:endParaRPr>
            </a:p>
          </p:txBody>
        </p:sp>
      </p:grpSp>
      <p:grpSp>
        <p:nvGrpSpPr>
          <p:cNvPr id="9" name="组合 8"/>
          <p:cNvGrpSpPr/>
          <p:nvPr/>
        </p:nvGrpSpPr>
        <p:grpSpPr>
          <a:xfrm>
            <a:off x="3113879" y="3370393"/>
            <a:ext cx="1001312" cy="863084"/>
            <a:chOff x="2885508" y="3537994"/>
            <a:chExt cx="1001486" cy="863350"/>
          </a:xfrm>
          <a:solidFill>
            <a:srgbClr val="FFC000"/>
          </a:solidFill>
        </p:grpSpPr>
        <p:sp>
          <p:nvSpPr>
            <p:cNvPr id="43" name="六边形 42"/>
            <p:cNvSpPr/>
            <p:nvPr/>
          </p:nvSpPr>
          <p:spPr>
            <a:xfrm>
              <a:off x="2885508" y="3537994"/>
              <a:ext cx="1001486" cy="86335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48" name="矩形 47"/>
            <p:cNvSpPr/>
            <p:nvPr/>
          </p:nvSpPr>
          <p:spPr>
            <a:xfrm>
              <a:off x="3077054" y="3639344"/>
              <a:ext cx="646425" cy="646522"/>
            </a:xfrm>
            <a:prstGeom prst="rect">
              <a:avLst/>
            </a:prstGeom>
            <a:noFill/>
            <a:ln>
              <a:noFill/>
            </a:ln>
          </p:spPr>
          <p:txBody>
            <a:bodyPr wrap="none" lIns="91431" tIns="45716" rIns="91431" bIns="45716">
              <a:spAutoFit/>
            </a:bodyPr>
            <a:lstStyle/>
            <a:p>
              <a:pPr fontAlgn="base">
                <a:spcBef>
                  <a:spcPct val="0"/>
                </a:spcBef>
                <a:spcAft>
                  <a:spcPct val="0"/>
                </a:spcAft>
                <a:buFont typeface="Arial" panose="020B0604020202020204" pitchFamily="34" charset="0"/>
                <a:buNone/>
              </a:pPr>
              <a:r>
                <a:rPr lang="zh-CN" altLang="en-US" dirty="0" smtClean="0">
                  <a:solidFill>
                    <a:prstClr val="white"/>
                  </a:solidFill>
                  <a:cs typeface="+mn-ea"/>
                  <a:sym typeface="方正准圆简体"/>
                </a:rPr>
                <a:t>添加</a:t>
              </a:r>
              <a:endParaRPr lang="en-US" altLang="zh-CN" dirty="0" smtClean="0">
                <a:solidFill>
                  <a:prstClr val="white"/>
                </a:solidFill>
                <a:cs typeface="+mn-ea"/>
                <a:sym typeface="方正准圆简体"/>
              </a:endParaRPr>
            </a:p>
            <a:p>
              <a:pPr fontAlgn="base">
                <a:spcBef>
                  <a:spcPct val="0"/>
                </a:spcBef>
                <a:spcAft>
                  <a:spcPct val="0"/>
                </a:spcAft>
                <a:buFont typeface="Arial" panose="020B0604020202020204" pitchFamily="34" charset="0"/>
                <a:buNone/>
              </a:pPr>
              <a:r>
                <a:rPr lang="zh-CN" altLang="en-US" dirty="0" smtClean="0">
                  <a:solidFill>
                    <a:prstClr val="white"/>
                  </a:solidFill>
                  <a:cs typeface="+mn-ea"/>
                  <a:sym typeface="方正准圆简体"/>
                </a:rPr>
                <a:t>标题</a:t>
              </a:r>
              <a:endParaRPr lang="zh-CN" altLang="en-US" dirty="0">
                <a:solidFill>
                  <a:prstClr val="white"/>
                </a:solidFill>
                <a:latin typeface="方正准圆简体"/>
                <a:ea typeface="方正准圆简体"/>
                <a:cs typeface="+mn-ea"/>
                <a:sym typeface="方正准圆简体"/>
              </a:endParaRPr>
            </a:p>
          </p:txBody>
        </p:sp>
      </p:grpSp>
      <p:sp>
        <p:nvSpPr>
          <p:cNvPr id="30" name="文本1"/>
          <p:cNvSpPr>
            <a:spLocks noChangeArrowheads="1"/>
          </p:cNvSpPr>
          <p:nvPr/>
        </p:nvSpPr>
        <p:spPr bwMode="gray">
          <a:xfrm>
            <a:off x="4159755" y="1069470"/>
            <a:ext cx="4228669" cy="891505"/>
          </a:xfrm>
          <a:prstGeom prst="roundRect">
            <a:avLst>
              <a:gd name="adj" fmla="val 11505"/>
            </a:avLst>
          </a:prstGeom>
          <a:noFill/>
          <a:ln w="28575" cap="flat" cmpd="sng" algn="ctr">
            <a:noFill/>
            <a:prstDash val="solid"/>
          </a:ln>
          <a:effectLst/>
        </p:spPr>
        <p:txBody>
          <a:bodyPr lIns="68541" tIns="34280" rIns="68541" bIns="3428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添加文字内容添加</a:t>
            </a:r>
            <a:r>
              <a:rPr lang="zh-CN" altLang="en-US" sz="1100" dirty="0">
                <a:solidFill>
                  <a:schemeClr val="tx1">
                    <a:lumMod val="65000"/>
                    <a:lumOff val="35000"/>
                  </a:schemeClr>
                </a:solidFill>
                <a:cs typeface="+mn-ea"/>
                <a:sym typeface="方正准圆简体"/>
              </a:rPr>
              <a:t>文字添加文字内容添加文字添加文字添加文字添加文字添加文字添加文字添加文字添加文字添加文字添加文字内容添加</a:t>
            </a:r>
            <a:r>
              <a:rPr lang="zh-CN" altLang="en-US" sz="1100" dirty="0" smtClean="0">
                <a:solidFill>
                  <a:schemeClr val="tx1">
                    <a:lumMod val="65000"/>
                    <a:lumOff val="35000"/>
                  </a:schemeClr>
                </a:solidFill>
                <a:cs typeface="+mn-ea"/>
                <a:sym typeface="方正准圆简体"/>
              </a:rPr>
              <a:t>文字</a:t>
            </a:r>
            <a:endParaRPr lang="en-US" altLang="zh-CN" sz="1100" dirty="0">
              <a:solidFill>
                <a:schemeClr val="tx1">
                  <a:lumMod val="65000"/>
                  <a:lumOff val="35000"/>
                </a:schemeClr>
              </a:solidFill>
              <a:cs typeface="+mn-ea"/>
              <a:sym typeface="方正准圆简体"/>
            </a:endParaRPr>
          </a:p>
        </p:txBody>
      </p:sp>
      <p:sp>
        <p:nvSpPr>
          <p:cNvPr id="31" name="文本1"/>
          <p:cNvSpPr>
            <a:spLocks noChangeArrowheads="1"/>
          </p:cNvSpPr>
          <p:nvPr/>
        </p:nvSpPr>
        <p:spPr bwMode="gray">
          <a:xfrm>
            <a:off x="4159755" y="2237511"/>
            <a:ext cx="4228669" cy="891505"/>
          </a:xfrm>
          <a:prstGeom prst="roundRect">
            <a:avLst>
              <a:gd name="adj" fmla="val 11505"/>
            </a:avLst>
          </a:prstGeom>
          <a:noFill/>
          <a:ln w="28575" cap="flat" cmpd="sng" algn="ctr">
            <a:noFill/>
            <a:prstDash val="solid"/>
          </a:ln>
          <a:effectLst/>
        </p:spPr>
        <p:txBody>
          <a:bodyPr lIns="68541" tIns="34280" rIns="68541" bIns="3428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添加文字内容添加文字添加文字添加文字添加文字添加文字添加文字添加文字添加文字添加文字添加文字内容添加</a:t>
            </a:r>
            <a:r>
              <a:rPr lang="zh-CN" altLang="en-US" sz="1100" dirty="0">
                <a:solidFill>
                  <a:schemeClr val="tx1">
                    <a:lumMod val="65000"/>
                    <a:lumOff val="35000"/>
                  </a:schemeClr>
                </a:solidFill>
                <a:cs typeface="+mn-ea"/>
                <a:sym typeface="方正准圆简体"/>
              </a:rPr>
              <a:t>文字添加文字内容添加文字添加文字添加文字添加文字添加文字添加文字添加文字添加文字添加文字添加文字内容添加</a:t>
            </a:r>
            <a:r>
              <a:rPr lang="zh-CN" altLang="en-US" sz="1100" dirty="0" smtClean="0">
                <a:solidFill>
                  <a:schemeClr val="tx1">
                    <a:lumMod val="65000"/>
                    <a:lumOff val="35000"/>
                  </a:schemeClr>
                </a:solidFill>
                <a:cs typeface="+mn-ea"/>
                <a:sym typeface="方正准圆简体"/>
              </a:rPr>
              <a:t>文字</a:t>
            </a:r>
            <a:endParaRPr lang="en-US" altLang="zh-CN" sz="1100" dirty="0" smtClean="0">
              <a:solidFill>
                <a:schemeClr val="tx1">
                  <a:lumMod val="65000"/>
                  <a:lumOff val="35000"/>
                </a:schemeClr>
              </a:solidFill>
              <a:latin typeface="方正准圆简体"/>
              <a:ea typeface="方正准圆简体"/>
              <a:cs typeface="+mn-ea"/>
              <a:sym typeface="方正准圆简体"/>
            </a:endParaRPr>
          </a:p>
          <a:p>
            <a:pPr fontAlgn="base">
              <a:spcBef>
                <a:spcPct val="0"/>
              </a:spcBef>
              <a:spcAft>
                <a:spcPct val="0"/>
              </a:spcAft>
            </a:pPr>
            <a:endParaRPr lang="en-US" altLang="zh-CN" sz="1100" dirty="0">
              <a:solidFill>
                <a:schemeClr val="tx1">
                  <a:lumMod val="65000"/>
                  <a:lumOff val="35000"/>
                </a:schemeClr>
              </a:solidFill>
              <a:latin typeface="方正准圆简体"/>
              <a:ea typeface="方正准圆简体"/>
              <a:cs typeface="+mn-ea"/>
              <a:sym typeface="方正准圆简体"/>
            </a:endParaRPr>
          </a:p>
        </p:txBody>
      </p:sp>
      <p:sp>
        <p:nvSpPr>
          <p:cNvPr id="32" name="文本1"/>
          <p:cNvSpPr>
            <a:spLocks noChangeArrowheads="1"/>
          </p:cNvSpPr>
          <p:nvPr/>
        </p:nvSpPr>
        <p:spPr bwMode="gray">
          <a:xfrm>
            <a:off x="4159755" y="3405550"/>
            <a:ext cx="4228669" cy="891505"/>
          </a:xfrm>
          <a:prstGeom prst="roundRect">
            <a:avLst>
              <a:gd name="adj" fmla="val 11505"/>
            </a:avLst>
          </a:prstGeom>
          <a:noFill/>
          <a:ln w="28575" cap="flat" cmpd="sng" algn="ctr">
            <a:noFill/>
            <a:prstDash val="solid"/>
          </a:ln>
          <a:effectLst/>
        </p:spPr>
        <p:txBody>
          <a:bodyPr lIns="68541" tIns="34280" rIns="68541" bIns="3428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添加文字内容添加文字添加文字添加文字添加文字添加文字添加文字添加文字添加文字添加文字添加文字内容添加</a:t>
            </a:r>
            <a:r>
              <a:rPr lang="zh-CN" altLang="en-US" sz="1100" dirty="0">
                <a:solidFill>
                  <a:schemeClr val="tx1">
                    <a:lumMod val="65000"/>
                    <a:lumOff val="35000"/>
                  </a:schemeClr>
                </a:solidFill>
                <a:cs typeface="+mn-ea"/>
                <a:sym typeface="方正准圆简体"/>
              </a:rPr>
              <a:t>文字添加文字内容添加文字添加文字添加文字添加文字添加文字添加文字添加文字添加文字添加文字添加文字内容添加</a:t>
            </a:r>
            <a:r>
              <a:rPr lang="zh-CN" altLang="en-US" sz="1100" dirty="0" smtClean="0">
                <a:solidFill>
                  <a:schemeClr val="tx1">
                    <a:lumMod val="65000"/>
                    <a:lumOff val="35000"/>
                  </a:schemeClr>
                </a:solidFill>
                <a:cs typeface="+mn-ea"/>
                <a:sym typeface="方正准圆简体"/>
              </a:rPr>
              <a:t>文字</a:t>
            </a:r>
            <a:endParaRPr lang="en-US" altLang="zh-CN" sz="1100" dirty="0">
              <a:solidFill>
                <a:schemeClr val="tx1">
                  <a:lumMod val="65000"/>
                  <a:lumOff val="35000"/>
                </a:schemeClr>
              </a:solidFill>
              <a:cs typeface="+mn-ea"/>
              <a:sym typeface="方正准圆简体"/>
            </a:endParaRPr>
          </a:p>
        </p:txBody>
      </p:sp>
      <p:sp>
        <p:nvSpPr>
          <p:cNvPr id="22"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style.rotation</p:attrName>
                                        </p:attrNameLst>
                                      </p:cBhvr>
                                      <p:tavLst>
                                        <p:tav tm="0">
                                          <p:val>
                                            <p:fltVal val="720"/>
                                          </p:val>
                                        </p:tav>
                                        <p:tav tm="100000">
                                          <p:val>
                                            <p:fltVal val="0"/>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ppt_w</p:attrName>
                                        </p:attrNameLst>
                                      </p:cBhvr>
                                      <p:tavLst>
                                        <p:tav tm="0">
                                          <p:val>
                                            <p:fltVal val="0"/>
                                          </p:val>
                                        </p:tav>
                                        <p:tav tm="100000">
                                          <p:val>
                                            <p:strVal val="#ppt_w"/>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500"/>
                            </p:stCondLst>
                            <p:childTnLst>
                              <p:par>
                                <p:cTn id="20" presetID="21"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500"/>
                                        <p:tgtEl>
                                          <p:spTgt spid="7"/>
                                        </p:tgtEl>
                                      </p:cBhvr>
                                    </p:animEffect>
                                  </p:childTnLst>
                                </p:cTn>
                              </p:par>
                              <p:par>
                                <p:cTn id="23" presetID="21" presetClass="entr" presetSubtype="1"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500"/>
                                        <p:tgtEl>
                                          <p:spTgt spid="8"/>
                                        </p:tgtEl>
                                      </p:cBhvr>
                                    </p:animEffect>
                                  </p:childTnLst>
                                </p:cTn>
                              </p:par>
                              <p:par>
                                <p:cTn id="26" presetID="21" presetClass="entr" presetSubtype="1"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500"/>
                                        <p:tgtEl>
                                          <p:spTgt spid="9"/>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6301984" y="1347614"/>
            <a:ext cx="1746647" cy="870346"/>
            <a:chOff x="8657822" y="2704651"/>
            <a:chExt cx="2328423" cy="1159085"/>
          </a:xfrm>
        </p:grpSpPr>
        <p:sp>
          <p:nvSpPr>
            <p:cNvPr id="5" name="Text Placeholder 2"/>
            <p:cNvSpPr txBox="1"/>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p>
          </p:txBody>
        </p:sp>
        <p:sp>
          <p:nvSpPr>
            <p:cNvPr id="6" name="TextBox 5"/>
            <p:cNvSpPr txBox="1"/>
            <p:nvPr/>
          </p:nvSpPr>
          <p:spPr>
            <a:xfrm>
              <a:off x="8738769" y="3043972"/>
              <a:ext cx="2247476" cy="819764"/>
            </a:xfrm>
            <a:prstGeom prst="rect">
              <a:avLst/>
            </a:prstGeom>
            <a:noFill/>
          </p:spPr>
          <p:txBody>
            <a:bodyPr lIns="0" tIns="0" rIns="0" bIns="0">
              <a:spAutoFit/>
            </a:bodyPr>
            <a:lstStyle/>
            <a:p>
              <a:pP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grpSp>
      <p:grpSp>
        <p:nvGrpSpPr>
          <p:cNvPr id="7" name="Group 6"/>
          <p:cNvGrpSpPr/>
          <p:nvPr/>
        </p:nvGrpSpPr>
        <p:grpSpPr bwMode="auto">
          <a:xfrm>
            <a:off x="1150151" y="1347614"/>
            <a:ext cx="1712119" cy="870346"/>
            <a:chOff x="1586753" y="2220559"/>
            <a:chExt cx="2282697" cy="1159085"/>
          </a:xfrm>
        </p:grpSpPr>
        <p:sp>
          <p:nvSpPr>
            <p:cNvPr id="8" name="Text Placeholder 2"/>
            <p:cNvSpPr txBox="1"/>
            <p:nvPr/>
          </p:nvSpPr>
          <p:spPr>
            <a:xfrm>
              <a:off x="1856613" y="222055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p>
          </p:txBody>
        </p:sp>
        <p:sp>
          <p:nvSpPr>
            <p:cNvPr id="9" name="TextBox 8"/>
            <p:cNvSpPr txBox="1"/>
            <p:nvPr/>
          </p:nvSpPr>
          <p:spPr>
            <a:xfrm>
              <a:off x="1586753" y="2559880"/>
              <a:ext cx="2231900" cy="819764"/>
            </a:xfrm>
            <a:prstGeom prst="rect">
              <a:avLst/>
            </a:prstGeom>
            <a:noFill/>
          </p:spPr>
          <p:txBody>
            <a:bodyPr lIns="0" tIns="0" rIns="0" bIns="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a:t>
              </a:r>
              <a:r>
                <a:rPr lang="zh-CN" altLang="en-US" sz="1000" dirty="0" smtClean="0">
                  <a:solidFill>
                    <a:schemeClr val="tx1">
                      <a:lumMod val="65000"/>
                      <a:lumOff val="35000"/>
                    </a:schemeClr>
                  </a:solidFill>
                  <a:latin typeface="方正准圆简体"/>
                  <a:ea typeface="方正准圆简体"/>
                  <a:cs typeface="+mn-ea"/>
                  <a:sym typeface="方正准圆简体"/>
                </a:rPr>
                <a:t>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grpSp>
      <p:sp>
        <p:nvSpPr>
          <p:cNvPr id="10" name="Shape 4157"/>
          <p:cNvSpPr/>
          <p:nvPr/>
        </p:nvSpPr>
        <p:spPr bwMode="auto">
          <a:xfrm>
            <a:off x="2946803" y="1661938"/>
            <a:ext cx="951309" cy="902494"/>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12439" y="606"/>
                  <a:pt x="19639" y="7806"/>
                  <a:pt x="21600" y="21600"/>
                </a:cubicBezTo>
              </a:path>
            </a:pathLst>
          </a:custGeom>
          <a:noFill/>
          <a:ln w="3175">
            <a:solidFill>
              <a:schemeClr val="accent6">
                <a:lumMod val="75000"/>
              </a:schemeClr>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68579" tIns="34289" rIns="68579" bIns="34289"/>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11" name="Shape 4159"/>
          <p:cNvSpPr/>
          <p:nvPr/>
        </p:nvSpPr>
        <p:spPr bwMode="auto">
          <a:xfrm>
            <a:off x="5260181" y="1661938"/>
            <a:ext cx="952500" cy="902494"/>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9161" y="606"/>
                  <a:pt x="1961" y="7806"/>
                  <a:pt x="0" y="21600"/>
                </a:cubicBezTo>
              </a:path>
            </a:pathLst>
          </a:custGeom>
          <a:noFill/>
          <a:ln w="3175">
            <a:solidFill>
              <a:schemeClr val="accent6">
                <a:lumMod val="75000"/>
              </a:schemeClr>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68579" tIns="34289" rIns="68579" bIns="34289"/>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12" name="Shape 4157"/>
          <p:cNvSpPr/>
          <p:nvPr/>
        </p:nvSpPr>
        <p:spPr bwMode="auto">
          <a:xfrm flipV="1">
            <a:off x="2946803" y="2564431"/>
            <a:ext cx="951309" cy="902494"/>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12439" y="606"/>
                  <a:pt x="19639" y="7806"/>
                  <a:pt x="21600" y="21600"/>
                </a:cubicBezTo>
              </a:path>
            </a:pathLst>
          </a:custGeom>
          <a:noFill/>
          <a:ln w="3175">
            <a:solidFill>
              <a:schemeClr val="accent6">
                <a:lumMod val="75000"/>
              </a:schemeClr>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68579" tIns="34289" rIns="68579" bIns="34289"/>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13" name="Shape 4159"/>
          <p:cNvSpPr/>
          <p:nvPr/>
        </p:nvSpPr>
        <p:spPr bwMode="auto">
          <a:xfrm flipV="1">
            <a:off x="5260181" y="2564431"/>
            <a:ext cx="952500" cy="902494"/>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9161" y="606"/>
                  <a:pt x="1961" y="7806"/>
                  <a:pt x="0" y="21600"/>
                </a:cubicBezTo>
              </a:path>
            </a:pathLst>
          </a:custGeom>
          <a:noFill/>
          <a:ln w="3175">
            <a:solidFill>
              <a:schemeClr val="accent6">
                <a:lumMod val="75000"/>
              </a:schemeClr>
            </a:solidFill>
            <a:miter lim="400000"/>
            <a:headEnd type="triangle" w="med" len="med"/>
            <a:tailEnd type="oval" w="med" len="med"/>
          </a:ln>
          <a:extLst>
            <a:ext uri="{909E8E84-426E-40DD-AFC4-6F175D3DCCD1}">
              <a14:hiddenFill xmlns:a14="http://schemas.microsoft.com/office/drawing/2010/main">
                <a:solidFill>
                  <a:srgbClr val="FFFFFF"/>
                </a:solidFill>
              </a14:hiddenFill>
            </a:ext>
          </a:extLst>
        </p:spPr>
        <p:txBody>
          <a:bodyPr lIns="68579" tIns="34289" rIns="68579" bIns="34289"/>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grpSp>
        <p:nvGrpSpPr>
          <p:cNvPr id="14" name="Group 13"/>
          <p:cNvGrpSpPr/>
          <p:nvPr/>
        </p:nvGrpSpPr>
        <p:grpSpPr bwMode="auto">
          <a:xfrm>
            <a:off x="1150151" y="3154982"/>
            <a:ext cx="1712119" cy="870346"/>
            <a:chOff x="1586753" y="4952809"/>
            <a:chExt cx="2282697" cy="1159085"/>
          </a:xfrm>
        </p:grpSpPr>
        <p:sp>
          <p:nvSpPr>
            <p:cNvPr id="15" name="Text Placeholder 2"/>
            <p:cNvSpPr txBox="1"/>
            <p:nvPr/>
          </p:nvSpPr>
          <p:spPr>
            <a:xfrm>
              <a:off x="1856613" y="495280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p>
          </p:txBody>
        </p:sp>
        <p:sp>
          <p:nvSpPr>
            <p:cNvPr id="16" name="TextBox 15"/>
            <p:cNvSpPr txBox="1"/>
            <p:nvPr/>
          </p:nvSpPr>
          <p:spPr>
            <a:xfrm>
              <a:off x="1586753" y="5292130"/>
              <a:ext cx="2231900" cy="819764"/>
            </a:xfrm>
            <a:prstGeom prst="rect">
              <a:avLst/>
            </a:prstGeom>
            <a:noFill/>
          </p:spPr>
          <p:txBody>
            <a:bodyPr lIns="0" tIns="0" rIns="0" bIns="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grpSp>
      <p:grpSp>
        <p:nvGrpSpPr>
          <p:cNvPr id="17" name="Group 16"/>
          <p:cNvGrpSpPr/>
          <p:nvPr/>
        </p:nvGrpSpPr>
        <p:grpSpPr bwMode="auto">
          <a:xfrm>
            <a:off x="6301984" y="3154982"/>
            <a:ext cx="1746647" cy="870346"/>
            <a:chOff x="8657822" y="2704651"/>
            <a:chExt cx="2328423" cy="1159085"/>
          </a:xfrm>
        </p:grpSpPr>
        <p:sp>
          <p:nvSpPr>
            <p:cNvPr id="18" name="Text Placeholder 2"/>
            <p:cNvSpPr txBox="1"/>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p>
          </p:txBody>
        </p:sp>
        <p:sp>
          <p:nvSpPr>
            <p:cNvPr id="19" name="TextBox 18"/>
            <p:cNvSpPr txBox="1"/>
            <p:nvPr/>
          </p:nvSpPr>
          <p:spPr>
            <a:xfrm>
              <a:off x="8738769" y="3043972"/>
              <a:ext cx="2247476" cy="819764"/>
            </a:xfrm>
            <a:prstGeom prst="rect">
              <a:avLst/>
            </a:prstGeom>
            <a:noFill/>
          </p:spPr>
          <p:txBody>
            <a:bodyPr lIns="0" tIns="0" rIns="0" bIns="0">
              <a:spAutoFit/>
            </a:bodyPr>
            <a:lstStyle/>
            <a:p>
              <a:pP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添加文字内容添加文字添加文字添加文字添加文字添加文字添加文字添加文字添加文字添加文字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grpSp>
      <p:sp>
        <p:nvSpPr>
          <p:cNvPr id="25610" name="Shape 1034"/>
          <p:cNvSpPr/>
          <p:nvPr/>
        </p:nvSpPr>
        <p:spPr bwMode="auto">
          <a:xfrm>
            <a:off x="4331501" y="2082230"/>
            <a:ext cx="115491" cy="88106"/>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74" tIns="28574" rIns="28574" bIns="28574" anchor="ctr"/>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25611" name="Shape 1035"/>
          <p:cNvSpPr/>
          <p:nvPr/>
        </p:nvSpPr>
        <p:spPr bwMode="auto">
          <a:xfrm>
            <a:off x="4451753" y="2320353"/>
            <a:ext cx="47625" cy="66675"/>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74" tIns="28574" rIns="28574" bIns="28574" anchor="ctr"/>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25612" name="Shape 1036"/>
          <p:cNvSpPr/>
          <p:nvPr/>
        </p:nvSpPr>
        <p:spPr bwMode="auto">
          <a:xfrm>
            <a:off x="4481519" y="2477515"/>
            <a:ext cx="20241" cy="57150"/>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8574" tIns="28574" rIns="28574" bIns="28574" anchor="ctr"/>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grpSp>
        <p:nvGrpSpPr>
          <p:cNvPr id="26" name="Group 25"/>
          <p:cNvGrpSpPr/>
          <p:nvPr/>
        </p:nvGrpSpPr>
        <p:grpSpPr bwMode="auto">
          <a:xfrm>
            <a:off x="3996930" y="1952451"/>
            <a:ext cx="1163240" cy="1514475"/>
            <a:chOff x="4375152" y="1801285"/>
            <a:chExt cx="3651249" cy="4751916"/>
          </a:xfrm>
        </p:grpSpPr>
        <p:grpSp>
          <p:nvGrpSpPr>
            <p:cNvPr id="25619" name="Group 26"/>
            <p:cNvGrpSpPr/>
            <p:nvPr/>
          </p:nvGrpSpPr>
          <p:grpSpPr bwMode="auto">
            <a:xfrm>
              <a:off x="4375152" y="1801285"/>
              <a:ext cx="3651249" cy="4751916"/>
              <a:chOff x="3281363" y="1350963"/>
              <a:chExt cx="2738437" cy="3563937"/>
            </a:xfrm>
          </p:grpSpPr>
          <p:sp>
            <p:nvSpPr>
              <p:cNvPr id="25625" name="AutoShape 3"/>
              <p:cNvSpPr>
                <a:spLocks noChangeAspect="1" noChangeArrowheads="1" noTextEdit="1"/>
              </p:cNvSpPr>
              <p:nvPr/>
            </p:nvSpPr>
            <p:spPr bwMode="auto">
              <a:xfrm>
                <a:off x="3281363" y="1352550"/>
                <a:ext cx="2738437"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34" name="Freeform 5"/>
              <p:cNvSpPr/>
              <p:nvPr/>
            </p:nvSpPr>
            <p:spPr bwMode="auto">
              <a:xfrm>
                <a:off x="3514003" y="3225391"/>
                <a:ext cx="1269717" cy="1689509"/>
              </a:xfrm>
              <a:custGeom>
                <a:avLst/>
                <a:gdLst>
                  <a:gd name="T0" fmla="*/ 0 w 799"/>
                  <a:gd name="T1" fmla="*/ 894 h 1064"/>
                  <a:gd name="T2" fmla="*/ 318 w 799"/>
                  <a:gd name="T3" fmla="*/ 0 h 1064"/>
                  <a:gd name="T4" fmla="*/ 799 w 799"/>
                  <a:gd name="T5" fmla="*/ 172 h 1064"/>
                  <a:gd name="T6" fmla="*/ 481 w 799"/>
                  <a:gd name="T7" fmla="*/ 1064 h 1064"/>
                  <a:gd name="T8" fmla="*/ 296 w 799"/>
                  <a:gd name="T9" fmla="*/ 823 h 1064"/>
                  <a:gd name="T10" fmla="*/ 0 w 799"/>
                  <a:gd name="T11" fmla="*/ 894 h 1064"/>
                </a:gdLst>
                <a:ahLst/>
                <a:cxnLst>
                  <a:cxn ang="0">
                    <a:pos x="T0" y="T1"/>
                  </a:cxn>
                  <a:cxn ang="0">
                    <a:pos x="T2" y="T3"/>
                  </a:cxn>
                  <a:cxn ang="0">
                    <a:pos x="T4" y="T5"/>
                  </a:cxn>
                  <a:cxn ang="0">
                    <a:pos x="T6" y="T7"/>
                  </a:cxn>
                  <a:cxn ang="0">
                    <a:pos x="T8" y="T9"/>
                  </a:cxn>
                  <a:cxn ang="0">
                    <a:pos x="T10" y="T11"/>
                  </a:cxn>
                </a:cxnLst>
                <a:rect l="0" t="0" r="r" b="b"/>
                <a:pathLst>
                  <a:path w="799" h="1064">
                    <a:moveTo>
                      <a:pt x="0" y="894"/>
                    </a:moveTo>
                    <a:lnTo>
                      <a:pt x="318" y="0"/>
                    </a:lnTo>
                    <a:lnTo>
                      <a:pt x="799" y="172"/>
                    </a:lnTo>
                    <a:lnTo>
                      <a:pt x="481" y="1064"/>
                    </a:lnTo>
                    <a:lnTo>
                      <a:pt x="296" y="823"/>
                    </a:lnTo>
                    <a:lnTo>
                      <a:pt x="0" y="894"/>
                    </a:lnTo>
                    <a:close/>
                  </a:path>
                </a:pathLst>
              </a:custGeom>
              <a:solidFill>
                <a:schemeClr val="accent6"/>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5" name="Freeform 6"/>
              <p:cNvSpPr/>
              <p:nvPr/>
            </p:nvSpPr>
            <p:spPr bwMode="auto">
              <a:xfrm>
                <a:off x="4514641" y="3225391"/>
                <a:ext cx="1264109" cy="1689509"/>
              </a:xfrm>
              <a:custGeom>
                <a:avLst/>
                <a:gdLst>
                  <a:gd name="T0" fmla="*/ 798 w 798"/>
                  <a:gd name="T1" fmla="*/ 894 h 1064"/>
                  <a:gd name="T2" fmla="*/ 481 w 798"/>
                  <a:gd name="T3" fmla="*/ 0 h 1064"/>
                  <a:gd name="T4" fmla="*/ 0 w 798"/>
                  <a:gd name="T5" fmla="*/ 172 h 1064"/>
                  <a:gd name="T6" fmla="*/ 317 w 798"/>
                  <a:gd name="T7" fmla="*/ 1064 h 1064"/>
                  <a:gd name="T8" fmla="*/ 502 w 798"/>
                  <a:gd name="T9" fmla="*/ 823 h 1064"/>
                  <a:gd name="T10" fmla="*/ 798 w 798"/>
                  <a:gd name="T11" fmla="*/ 894 h 1064"/>
                </a:gdLst>
                <a:ahLst/>
                <a:cxnLst>
                  <a:cxn ang="0">
                    <a:pos x="T0" y="T1"/>
                  </a:cxn>
                  <a:cxn ang="0">
                    <a:pos x="T2" y="T3"/>
                  </a:cxn>
                  <a:cxn ang="0">
                    <a:pos x="T4" y="T5"/>
                  </a:cxn>
                  <a:cxn ang="0">
                    <a:pos x="T6" y="T7"/>
                  </a:cxn>
                  <a:cxn ang="0">
                    <a:pos x="T8" y="T9"/>
                  </a:cxn>
                  <a:cxn ang="0">
                    <a:pos x="T10" y="T11"/>
                  </a:cxn>
                </a:cxnLst>
                <a:rect l="0" t="0" r="r" b="b"/>
                <a:pathLst>
                  <a:path w="798" h="1064">
                    <a:moveTo>
                      <a:pt x="798" y="894"/>
                    </a:moveTo>
                    <a:lnTo>
                      <a:pt x="481" y="0"/>
                    </a:lnTo>
                    <a:lnTo>
                      <a:pt x="0" y="172"/>
                    </a:lnTo>
                    <a:lnTo>
                      <a:pt x="317" y="1064"/>
                    </a:lnTo>
                    <a:lnTo>
                      <a:pt x="502" y="823"/>
                    </a:lnTo>
                    <a:lnTo>
                      <a:pt x="798" y="894"/>
                    </a:lnTo>
                    <a:close/>
                  </a:path>
                </a:pathLst>
              </a:custGeom>
              <a:solidFill>
                <a:schemeClr val="accent6"/>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6" name="Freeform 7"/>
              <p:cNvSpPr>
                <a:spLocks noEditPoints="1"/>
              </p:cNvSpPr>
              <p:nvPr/>
            </p:nvSpPr>
            <p:spPr bwMode="auto">
              <a:xfrm>
                <a:off x="3284165" y="1350963"/>
                <a:ext cx="2735635" cy="2731790"/>
              </a:xfrm>
              <a:custGeom>
                <a:avLst/>
                <a:gdLst>
                  <a:gd name="T0" fmla="*/ 172 w 1742"/>
                  <a:gd name="T1" fmla="*/ 864 h 1738"/>
                  <a:gd name="T2" fmla="*/ 868 w 1742"/>
                  <a:gd name="T3" fmla="*/ 168 h 1738"/>
                  <a:gd name="T4" fmla="*/ 869 w 1742"/>
                  <a:gd name="T5" fmla="*/ 168 h 1738"/>
                  <a:gd name="T6" fmla="*/ 1565 w 1742"/>
                  <a:gd name="T7" fmla="*/ 864 h 1738"/>
                  <a:gd name="T8" fmla="*/ 869 w 1742"/>
                  <a:gd name="T9" fmla="*/ 1561 h 1738"/>
                  <a:gd name="T10" fmla="*/ 868 w 1742"/>
                  <a:gd name="T11" fmla="*/ 1561 h 1738"/>
                  <a:gd name="T12" fmla="*/ 172 w 1742"/>
                  <a:gd name="T13" fmla="*/ 864 h 1738"/>
                  <a:gd name="T14" fmla="*/ 868 w 1742"/>
                  <a:gd name="T15" fmla="*/ 122 h 1738"/>
                  <a:gd name="T16" fmla="*/ 867 w 1742"/>
                  <a:gd name="T17" fmla="*/ 123 h 1738"/>
                  <a:gd name="T18" fmla="*/ 721 w 1742"/>
                  <a:gd name="T19" fmla="*/ 2 h 1738"/>
                  <a:gd name="T20" fmla="*/ 626 w 1742"/>
                  <a:gd name="T21" fmla="*/ 165 h 1738"/>
                  <a:gd name="T22" fmla="*/ 450 w 1742"/>
                  <a:gd name="T23" fmla="*/ 97 h 1738"/>
                  <a:gd name="T24" fmla="*/ 413 w 1742"/>
                  <a:gd name="T25" fmla="*/ 283 h 1738"/>
                  <a:gd name="T26" fmla="*/ 223 w 1742"/>
                  <a:gd name="T27" fmla="*/ 276 h 1738"/>
                  <a:gd name="T28" fmla="*/ 249 w 1742"/>
                  <a:gd name="T29" fmla="*/ 463 h 1738"/>
                  <a:gd name="T30" fmla="*/ 69 w 1742"/>
                  <a:gd name="T31" fmla="*/ 519 h 1738"/>
                  <a:gd name="T32" fmla="*/ 152 w 1742"/>
                  <a:gd name="T33" fmla="*/ 687 h 1738"/>
                  <a:gd name="T34" fmla="*/ 0 w 1742"/>
                  <a:gd name="T35" fmla="*/ 797 h 1738"/>
                  <a:gd name="T36" fmla="*/ 134 w 1742"/>
                  <a:gd name="T37" fmla="*/ 930 h 1738"/>
                  <a:gd name="T38" fmla="*/ 26 w 1742"/>
                  <a:gd name="T39" fmla="*/ 1085 h 1738"/>
                  <a:gd name="T40" fmla="*/ 196 w 1742"/>
                  <a:gd name="T41" fmla="*/ 1165 h 1738"/>
                  <a:gd name="T42" fmla="*/ 143 w 1742"/>
                  <a:gd name="T43" fmla="*/ 1348 h 1738"/>
                  <a:gd name="T44" fmla="*/ 331 w 1742"/>
                  <a:gd name="T45" fmla="*/ 1369 h 1738"/>
                  <a:gd name="T46" fmla="*/ 339 w 1742"/>
                  <a:gd name="T47" fmla="*/ 1557 h 1738"/>
                  <a:gd name="T48" fmla="*/ 524 w 1742"/>
                  <a:gd name="T49" fmla="*/ 1517 h 1738"/>
                  <a:gd name="T50" fmla="*/ 594 w 1742"/>
                  <a:gd name="T51" fmla="*/ 1693 h 1738"/>
                  <a:gd name="T52" fmla="*/ 755 w 1742"/>
                  <a:gd name="T53" fmla="*/ 1594 h 1738"/>
                  <a:gd name="T54" fmla="*/ 868 w 1742"/>
                  <a:gd name="T55" fmla="*/ 1726 h 1738"/>
                  <a:gd name="T56" fmla="*/ 878 w 1742"/>
                  <a:gd name="T57" fmla="*/ 1738 h 1738"/>
                  <a:gd name="T58" fmla="*/ 999 w 1742"/>
                  <a:gd name="T59" fmla="*/ 1593 h 1738"/>
                  <a:gd name="T60" fmla="*/ 1162 w 1742"/>
                  <a:gd name="T61" fmla="*/ 1688 h 1738"/>
                  <a:gd name="T62" fmla="*/ 1228 w 1742"/>
                  <a:gd name="T63" fmla="*/ 1512 h 1738"/>
                  <a:gd name="T64" fmla="*/ 1413 w 1742"/>
                  <a:gd name="T65" fmla="*/ 1550 h 1738"/>
                  <a:gd name="T66" fmla="*/ 1420 w 1742"/>
                  <a:gd name="T67" fmla="*/ 1361 h 1738"/>
                  <a:gd name="T68" fmla="*/ 1607 w 1742"/>
                  <a:gd name="T69" fmla="*/ 1337 h 1738"/>
                  <a:gd name="T70" fmla="*/ 1551 w 1742"/>
                  <a:gd name="T71" fmla="*/ 1156 h 1738"/>
                  <a:gd name="T72" fmla="*/ 1720 w 1742"/>
                  <a:gd name="T73" fmla="*/ 1073 h 1738"/>
                  <a:gd name="T74" fmla="*/ 1610 w 1742"/>
                  <a:gd name="T75" fmla="*/ 919 h 1738"/>
                  <a:gd name="T76" fmla="*/ 1742 w 1742"/>
                  <a:gd name="T77" fmla="*/ 786 h 1738"/>
                  <a:gd name="T78" fmla="*/ 1588 w 1742"/>
                  <a:gd name="T79" fmla="*/ 677 h 1738"/>
                  <a:gd name="T80" fmla="*/ 1669 w 1742"/>
                  <a:gd name="T81" fmla="*/ 507 h 1738"/>
                  <a:gd name="T82" fmla="*/ 1488 w 1742"/>
                  <a:gd name="T83" fmla="*/ 455 h 1738"/>
                  <a:gd name="T84" fmla="*/ 1511 w 1742"/>
                  <a:gd name="T85" fmla="*/ 266 h 1738"/>
                  <a:gd name="T86" fmla="*/ 1321 w 1742"/>
                  <a:gd name="T87" fmla="*/ 276 h 1738"/>
                  <a:gd name="T88" fmla="*/ 1282 w 1742"/>
                  <a:gd name="T89" fmla="*/ 91 h 1738"/>
                  <a:gd name="T90" fmla="*/ 1107 w 1742"/>
                  <a:gd name="T91" fmla="*/ 162 h 1738"/>
                  <a:gd name="T92" fmla="*/ 1009 w 1742"/>
                  <a:gd name="T93" fmla="*/ 0 h 1738"/>
                  <a:gd name="T94" fmla="*/ 868 w 1742"/>
                  <a:gd name="T95" fmla="*/ 122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2" h="1738">
                    <a:moveTo>
                      <a:pt x="172" y="864"/>
                    </a:moveTo>
                    <a:cubicBezTo>
                      <a:pt x="172" y="481"/>
                      <a:pt x="484" y="169"/>
                      <a:pt x="868" y="168"/>
                    </a:cubicBezTo>
                    <a:cubicBezTo>
                      <a:pt x="869" y="168"/>
                      <a:pt x="869" y="168"/>
                      <a:pt x="869" y="168"/>
                    </a:cubicBezTo>
                    <a:cubicBezTo>
                      <a:pt x="1254" y="168"/>
                      <a:pt x="1565" y="480"/>
                      <a:pt x="1565" y="864"/>
                    </a:cubicBezTo>
                    <a:cubicBezTo>
                      <a:pt x="1565" y="1248"/>
                      <a:pt x="1254" y="1561"/>
                      <a:pt x="869" y="1561"/>
                    </a:cubicBezTo>
                    <a:cubicBezTo>
                      <a:pt x="868" y="1561"/>
                      <a:pt x="868" y="1561"/>
                      <a:pt x="868" y="1561"/>
                    </a:cubicBezTo>
                    <a:cubicBezTo>
                      <a:pt x="484" y="1560"/>
                      <a:pt x="172" y="1248"/>
                      <a:pt x="172" y="864"/>
                    </a:cubicBezTo>
                    <a:close/>
                    <a:moveTo>
                      <a:pt x="868" y="122"/>
                    </a:moveTo>
                    <a:cubicBezTo>
                      <a:pt x="867" y="123"/>
                      <a:pt x="867" y="123"/>
                      <a:pt x="867" y="123"/>
                    </a:cubicBezTo>
                    <a:cubicBezTo>
                      <a:pt x="721" y="2"/>
                      <a:pt x="721" y="2"/>
                      <a:pt x="721" y="2"/>
                    </a:cubicBezTo>
                    <a:cubicBezTo>
                      <a:pt x="626" y="165"/>
                      <a:pt x="626" y="165"/>
                      <a:pt x="626" y="165"/>
                    </a:cubicBezTo>
                    <a:cubicBezTo>
                      <a:pt x="450" y="97"/>
                      <a:pt x="450" y="97"/>
                      <a:pt x="450" y="97"/>
                    </a:cubicBezTo>
                    <a:cubicBezTo>
                      <a:pt x="413" y="283"/>
                      <a:pt x="413" y="283"/>
                      <a:pt x="413" y="283"/>
                    </a:cubicBezTo>
                    <a:cubicBezTo>
                      <a:pt x="223" y="276"/>
                      <a:pt x="223" y="276"/>
                      <a:pt x="223" y="276"/>
                    </a:cubicBezTo>
                    <a:cubicBezTo>
                      <a:pt x="249" y="463"/>
                      <a:pt x="249" y="463"/>
                      <a:pt x="249" y="463"/>
                    </a:cubicBezTo>
                    <a:cubicBezTo>
                      <a:pt x="69" y="519"/>
                      <a:pt x="69" y="519"/>
                      <a:pt x="69" y="519"/>
                    </a:cubicBezTo>
                    <a:cubicBezTo>
                      <a:pt x="152" y="687"/>
                      <a:pt x="152" y="687"/>
                      <a:pt x="152" y="687"/>
                    </a:cubicBezTo>
                    <a:cubicBezTo>
                      <a:pt x="0" y="797"/>
                      <a:pt x="0" y="797"/>
                      <a:pt x="0" y="797"/>
                    </a:cubicBezTo>
                    <a:cubicBezTo>
                      <a:pt x="134" y="930"/>
                      <a:pt x="134" y="930"/>
                      <a:pt x="134" y="930"/>
                    </a:cubicBezTo>
                    <a:cubicBezTo>
                      <a:pt x="26" y="1085"/>
                      <a:pt x="26" y="1085"/>
                      <a:pt x="26" y="1085"/>
                    </a:cubicBezTo>
                    <a:cubicBezTo>
                      <a:pt x="196" y="1165"/>
                      <a:pt x="196" y="1165"/>
                      <a:pt x="196" y="1165"/>
                    </a:cubicBezTo>
                    <a:cubicBezTo>
                      <a:pt x="143" y="1348"/>
                      <a:pt x="143" y="1348"/>
                      <a:pt x="143" y="1348"/>
                    </a:cubicBezTo>
                    <a:cubicBezTo>
                      <a:pt x="331" y="1369"/>
                      <a:pt x="331" y="1369"/>
                      <a:pt x="331" y="1369"/>
                    </a:cubicBezTo>
                    <a:cubicBezTo>
                      <a:pt x="339" y="1557"/>
                      <a:pt x="339" y="1557"/>
                      <a:pt x="339" y="1557"/>
                    </a:cubicBezTo>
                    <a:cubicBezTo>
                      <a:pt x="524" y="1517"/>
                      <a:pt x="524" y="1517"/>
                      <a:pt x="524" y="1517"/>
                    </a:cubicBezTo>
                    <a:cubicBezTo>
                      <a:pt x="594" y="1693"/>
                      <a:pt x="594" y="1693"/>
                      <a:pt x="594" y="1693"/>
                    </a:cubicBezTo>
                    <a:cubicBezTo>
                      <a:pt x="755" y="1594"/>
                      <a:pt x="755" y="1594"/>
                      <a:pt x="755" y="1594"/>
                    </a:cubicBezTo>
                    <a:cubicBezTo>
                      <a:pt x="868" y="1726"/>
                      <a:pt x="868" y="1726"/>
                      <a:pt x="868" y="1726"/>
                    </a:cubicBezTo>
                    <a:cubicBezTo>
                      <a:pt x="878" y="1738"/>
                      <a:pt x="878" y="1738"/>
                      <a:pt x="878" y="1738"/>
                    </a:cubicBezTo>
                    <a:cubicBezTo>
                      <a:pt x="999" y="1593"/>
                      <a:pt x="999" y="1593"/>
                      <a:pt x="999" y="1593"/>
                    </a:cubicBezTo>
                    <a:cubicBezTo>
                      <a:pt x="1162" y="1688"/>
                      <a:pt x="1162" y="1688"/>
                      <a:pt x="1162" y="1688"/>
                    </a:cubicBezTo>
                    <a:cubicBezTo>
                      <a:pt x="1228" y="1512"/>
                      <a:pt x="1228" y="1512"/>
                      <a:pt x="1228" y="1512"/>
                    </a:cubicBezTo>
                    <a:cubicBezTo>
                      <a:pt x="1413" y="1550"/>
                      <a:pt x="1413" y="1550"/>
                      <a:pt x="1413" y="1550"/>
                    </a:cubicBezTo>
                    <a:cubicBezTo>
                      <a:pt x="1420" y="1361"/>
                      <a:pt x="1420" y="1361"/>
                      <a:pt x="1420" y="1361"/>
                    </a:cubicBezTo>
                    <a:cubicBezTo>
                      <a:pt x="1607" y="1337"/>
                      <a:pt x="1607" y="1337"/>
                      <a:pt x="1607" y="1337"/>
                    </a:cubicBezTo>
                    <a:cubicBezTo>
                      <a:pt x="1551" y="1156"/>
                      <a:pt x="1551" y="1156"/>
                      <a:pt x="1551" y="1156"/>
                    </a:cubicBezTo>
                    <a:cubicBezTo>
                      <a:pt x="1720" y="1073"/>
                      <a:pt x="1720" y="1073"/>
                      <a:pt x="1720" y="1073"/>
                    </a:cubicBezTo>
                    <a:cubicBezTo>
                      <a:pt x="1610" y="919"/>
                      <a:pt x="1610" y="919"/>
                      <a:pt x="1610" y="919"/>
                    </a:cubicBezTo>
                    <a:cubicBezTo>
                      <a:pt x="1742" y="786"/>
                      <a:pt x="1742" y="786"/>
                      <a:pt x="1742" y="786"/>
                    </a:cubicBezTo>
                    <a:cubicBezTo>
                      <a:pt x="1588" y="677"/>
                      <a:pt x="1588" y="677"/>
                      <a:pt x="1588" y="677"/>
                    </a:cubicBezTo>
                    <a:cubicBezTo>
                      <a:pt x="1669" y="507"/>
                      <a:pt x="1669" y="507"/>
                      <a:pt x="1669" y="507"/>
                    </a:cubicBezTo>
                    <a:cubicBezTo>
                      <a:pt x="1488" y="455"/>
                      <a:pt x="1488" y="455"/>
                      <a:pt x="1488" y="455"/>
                    </a:cubicBezTo>
                    <a:cubicBezTo>
                      <a:pt x="1511" y="266"/>
                      <a:pt x="1511" y="266"/>
                      <a:pt x="1511" y="266"/>
                    </a:cubicBezTo>
                    <a:cubicBezTo>
                      <a:pt x="1321" y="276"/>
                      <a:pt x="1321" y="276"/>
                      <a:pt x="1321" y="276"/>
                    </a:cubicBezTo>
                    <a:cubicBezTo>
                      <a:pt x="1282" y="91"/>
                      <a:pt x="1282" y="91"/>
                      <a:pt x="1282" y="91"/>
                    </a:cubicBezTo>
                    <a:cubicBezTo>
                      <a:pt x="1107" y="162"/>
                      <a:pt x="1107" y="162"/>
                      <a:pt x="1107" y="162"/>
                    </a:cubicBezTo>
                    <a:cubicBezTo>
                      <a:pt x="1009" y="0"/>
                      <a:pt x="1009" y="0"/>
                      <a:pt x="1009" y="0"/>
                    </a:cubicBezTo>
                    <a:cubicBezTo>
                      <a:pt x="868" y="122"/>
                      <a:pt x="868" y="122"/>
                      <a:pt x="868" y="122"/>
                    </a:cubicBezTo>
                    <a:close/>
                  </a:path>
                </a:pathLst>
              </a:custGeom>
              <a:solidFill>
                <a:schemeClr val="accent6"/>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7" name="Freeform 8"/>
              <p:cNvSpPr>
                <a:spLocks noEditPoints="1"/>
              </p:cNvSpPr>
              <p:nvPr/>
            </p:nvSpPr>
            <p:spPr bwMode="auto">
              <a:xfrm>
                <a:off x="3553243" y="1614336"/>
                <a:ext cx="2189069" cy="2188235"/>
              </a:xfrm>
              <a:custGeom>
                <a:avLst/>
                <a:gdLst>
                  <a:gd name="T0" fmla="*/ 0 w 1393"/>
                  <a:gd name="T1" fmla="*/ 696 h 1393"/>
                  <a:gd name="T2" fmla="*/ 696 w 1393"/>
                  <a:gd name="T3" fmla="*/ 1393 h 1393"/>
                  <a:gd name="T4" fmla="*/ 697 w 1393"/>
                  <a:gd name="T5" fmla="*/ 1393 h 1393"/>
                  <a:gd name="T6" fmla="*/ 1393 w 1393"/>
                  <a:gd name="T7" fmla="*/ 696 h 1393"/>
                  <a:gd name="T8" fmla="*/ 697 w 1393"/>
                  <a:gd name="T9" fmla="*/ 0 h 1393"/>
                  <a:gd name="T10" fmla="*/ 696 w 1393"/>
                  <a:gd name="T11" fmla="*/ 0 h 1393"/>
                  <a:gd name="T12" fmla="*/ 0 w 1393"/>
                  <a:gd name="T13" fmla="*/ 696 h 1393"/>
                  <a:gd name="T14" fmla="*/ 696 w 1393"/>
                  <a:gd name="T15" fmla="*/ 1333 h 1393"/>
                  <a:gd name="T16" fmla="*/ 60 w 1393"/>
                  <a:gd name="T17" fmla="*/ 696 h 1393"/>
                  <a:gd name="T18" fmla="*/ 696 w 1393"/>
                  <a:gd name="T19" fmla="*/ 58 h 1393"/>
                  <a:gd name="T20" fmla="*/ 697 w 1393"/>
                  <a:gd name="T21" fmla="*/ 58 h 1393"/>
                  <a:gd name="T22" fmla="*/ 1335 w 1393"/>
                  <a:gd name="T23" fmla="*/ 696 h 1393"/>
                  <a:gd name="T24" fmla="*/ 697 w 1393"/>
                  <a:gd name="T25" fmla="*/ 1333 h 1393"/>
                  <a:gd name="T26" fmla="*/ 696 w 1393"/>
                  <a:gd name="T27" fmla="*/ 133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3" h="1393">
                    <a:moveTo>
                      <a:pt x="0" y="696"/>
                    </a:moveTo>
                    <a:cubicBezTo>
                      <a:pt x="0" y="1080"/>
                      <a:pt x="312" y="1392"/>
                      <a:pt x="696" y="1393"/>
                    </a:cubicBezTo>
                    <a:cubicBezTo>
                      <a:pt x="697" y="1393"/>
                      <a:pt x="697" y="1393"/>
                      <a:pt x="697" y="1393"/>
                    </a:cubicBezTo>
                    <a:cubicBezTo>
                      <a:pt x="1082" y="1393"/>
                      <a:pt x="1393" y="1080"/>
                      <a:pt x="1393" y="696"/>
                    </a:cubicBezTo>
                    <a:cubicBezTo>
                      <a:pt x="1393" y="312"/>
                      <a:pt x="1082" y="0"/>
                      <a:pt x="697" y="0"/>
                    </a:cubicBezTo>
                    <a:cubicBezTo>
                      <a:pt x="696" y="0"/>
                      <a:pt x="696" y="0"/>
                      <a:pt x="696" y="0"/>
                    </a:cubicBezTo>
                    <a:cubicBezTo>
                      <a:pt x="312" y="1"/>
                      <a:pt x="0" y="313"/>
                      <a:pt x="0" y="696"/>
                    </a:cubicBezTo>
                    <a:close/>
                    <a:moveTo>
                      <a:pt x="696" y="1333"/>
                    </a:moveTo>
                    <a:cubicBezTo>
                      <a:pt x="344" y="1333"/>
                      <a:pt x="60" y="1048"/>
                      <a:pt x="60" y="696"/>
                    </a:cubicBezTo>
                    <a:cubicBezTo>
                      <a:pt x="60" y="345"/>
                      <a:pt x="344" y="59"/>
                      <a:pt x="696" y="58"/>
                    </a:cubicBezTo>
                    <a:cubicBezTo>
                      <a:pt x="697" y="58"/>
                      <a:pt x="697" y="58"/>
                      <a:pt x="697" y="58"/>
                    </a:cubicBezTo>
                    <a:cubicBezTo>
                      <a:pt x="1048" y="58"/>
                      <a:pt x="1335" y="345"/>
                      <a:pt x="1335" y="696"/>
                    </a:cubicBezTo>
                    <a:cubicBezTo>
                      <a:pt x="1335" y="1048"/>
                      <a:pt x="1048" y="1333"/>
                      <a:pt x="697" y="1333"/>
                    </a:cubicBezTo>
                    <a:cubicBezTo>
                      <a:pt x="696" y="1333"/>
                      <a:pt x="696" y="1333"/>
                      <a:pt x="696" y="1333"/>
                    </a:cubicBezTo>
                    <a:close/>
                  </a:path>
                </a:pathLst>
              </a:custGeom>
              <a:solidFill>
                <a:srgbClr val="FFC000"/>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8" name="Freeform 9"/>
              <p:cNvSpPr>
                <a:spLocks noEditPoints="1"/>
              </p:cNvSpPr>
              <p:nvPr/>
            </p:nvSpPr>
            <p:spPr bwMode="auto">
              <a:xfrm>
                <a:off x="3648543" y="1706795"/>
                <a:ext cx="2001274" cy="2000512"/>
              </a:xfrm>
              <a:custGeom>
                <a:avLst/>
                <a:gdLst>
                  <a:gd name="T0" fmla="*/ 28 w 1275"/>
                  <a:gd name="T1" fmla="*/ 638 h 1275"/>
                  <a:gd name="T2" fmla="*/ 636 w 1275"/>
                  <a:gd name="T3" fmla="*/ 30 h 1275"/>
                  <a:gd name="T4" fmla="*/ 637 w 1275"/>
                  <a:gd name="T5" fmla="*/ 30 h 1275"/>
                  <a:gd name="T6" fmla="*/ 1245 w 1275"/>
                  <a:gd name="T7" fmla="*/ 638 h 1275"/>
                  <a:gd name="T8" fmla="*/ 637 w 1275"/>
                  <a:gd name="T9" fmla="*/ 1247 h 1275"/>
                  <a:gd name="T10" fmla="*/ 636 w 1275"/>
                  <a:gd name="T11" fmla="*/ 1247 h 1275"/>
                  <a:gd name="T12" fmla="*/ 28 w 1275"/>
                  <a:gd name="T13" fmla="*/ 638 h 1275"/>
                  <a:gd name="T14" fmla="*/ 636 w 1275"/>
                  <a:gd name="T15" fmla="*/ 0 h 1275"/>
                  <a:gd name="T16" fmla="*/ 0 w 1275"/>
                  <a:gd name="T17" fmla="*/ 638 h 1275"/>
                  <a:gd name="T18" fmla="*/ 636 w 1275"/>
                  <a:gd name="T19" fmla="*/ 1275 h 1275"/>
                  <a:gd name="T20" fmla="*/ 637 w 1275"/>
                  <a:gd name="T21" fmla="*/ 1275 h 1275"/>
                  <a:gd name="T22" fmla="*/ 1275 w 1275"/>
                  <a:gd name="T23" fmla="*/ 638 h 1275"/>
                  <a:gd name="T24" fmla="*/ 637 w 1275"/>
                  <a:gd name="T25" fmla="*/ 0 h 1275"/>
                  <a:gd name="T26" fmla="*/ 636 w 1275"/>
                  <a:gd name="T2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5" h="1275">
                    <a:moveTo>
                      <a:pt x="28" y="638"/>
                    </a:moveTo>
                    <a:cubicBezTo>
                      <a:pt x="28" y="304"/>
                      <a:pt x="301" y="31"/>
                      <a:pt x="636" y="30"/>
                    </a:cubicBezTo>
                    <a:cubicBezTo>
                      <a:pt x="637" y="30"/>
                      <a:pt x="637" y="30"/>
                      <a:pt x="637" y="30"/>
                    </a:cubicBezTo>
                    <a:cubicBezTo>
                      <a:pt x="973" y="30"/>
                      <a:pt x="1245" y="302"/>
                      <a:pt x="1245" y="638"/>
                    </a:cubicBezTo>
                    <a:cubicBezTo>
                      <a:pt x="1245" y="974"/>
                      <a:pt x="973" y="1247"/>
                      <a:pt x="637" y="1247"/>
                    </a:cubicBezTo>
                    <a:cubicBezTo>
                      <a:pt x="636" y="1247"/>
                      <a:pt x="636" y="1247"/>
                      <a:pt x="636" y="1247"/>
                    </a:cubicBezTo>
                    <a:cubicBezTo>
                      <a:pt x="301" y="1245"/>
                      <a:pt x="28" y="973"/>
                      <a:pt x="28" y="638"/>
                    </a:cubicBezTo>
                    <a:close/>
                    <a:moveTo>
                      <a:pt x="636" y="0"/>
                    </a:moveTo>
                    <a:cubicBezTo>
                      <a:pt x="284" y="1"/>
                      <a:pt x="0" y="287"/>
                      <a:pt x="0" y="638"/>
                    </a:cubicBezTo>
                    <a:cubicBezTo>
                      <a:pt x="0" y="990"/>
                      <a:pt x="284" y="1275"/>
                      <a:pt x="636" y="1275"/>
                    </a:cubicBezTo>
                    <a:cubicBezTo>
                      <a:pt x="637" y="1275"/>
                      <a:pt x="637" y="1275"/>
                      <a:pt x="637" y="1275"/>
                    </a:cubicBezTo>
                    <a:cubicBezTo>
                      <a:pt x="988" y="1275"/>
                      <a:pt x="1275" y="990"/>
                      <a:pt x="1275" y="638"/>
                    </a:cubicBezTo>
                    <a:cubicBezTo>
                      <a:pt x="1275" y="287"/>
                      <a:pt x="988" y="0"/>
                      <a:pt x="637" y="0"/>
                    </a:cubicBezTo>
                    <a:cubicBezTo>
                      <a:pt x="636" y="0"/>
                      <a:pt x="636" y="0"/>
                      <a:pt x="636" y="0"/>
                    </a:cubicBezTo>
                    <a:close/>
                  </a:path>
                </a:pathLst>
              </a:custGeom>
              <a:solidFill>
                <a:schemeClr val="bg1">
                  <a:lumMod val="85000"/>
                </a:schemeClr>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5631" name="Freeform 10"/>
              <p:cNvSpPr/>
              <p:nvPr/>
            </p:nvSpPr>
            <p:spPr bwMode="auto">
              <a:xfrm>
                <a:off x="3690938" y="1752600"/>
                <a:ext cx="955675" cy="1911350"/>
              </a:xfrm>
              <a:custGeom>
                <a:avLst/>
                <a:gdLst>
                  <a:gd name="T0" fmla="*/ 0 w 608"/>
                  <a:gd name="T1" fmla="*/ 954890 h 1217"/>
                  <a:gd name="T2" fmla="*/ 955675 w 608"/>
                  <a:gd name="T3" fmla="*/ 1911350 h 1217"/>
                  <a:gd name="T4" fmla="*/ 955675 w 608"/>
                  <a:gd name="T5" fmla="*/ 1887792 h 1217"/>
                  <a:gd name="T6" fmla="*/ 25149 w 608"/>
                  <a:gd name="T7" fmla="*/ 954890 h 1217"/>
                  <a:gd name="T8" fmla="*/ 955675 w 608"/>
                  <a:gd name="T9" fmla="*/ 21988 h 1217"/>
                  <a:gd name="T10" fmla="*/ 955675 w 608"/>
                  <a:gd name="T11" fmla="*/ 0 h 1217"/>
                  <a:gd name="T12" fmla="*/ 0 w 608"/>
                  <a:gd name="T13" fmla="*/ 954890 h 12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8" h="1217">
                    <a:moveTo>
                      <a:pt x="0" y="608"/>
                    </a:moveTo>
                    <a:cubicBezTo>
                      <a:pt x="0" y="943"/>
                      <a:pt x="273" y="1215"/>
                      <a:pt x="608" y="1217"/>
                    </a:cubicBezTo>
                    <a:cubicBezTo>
                      <a:pt x="608" y="1202"/>
                      <a:pt x="608" y="1202"/>
                      <a:pt x="608" y="1202"/>
                    </a:cubicBezTo>
                    <a:cubicBezTo>
                      <a:pt x="281" y="1201"/>
                      <a:pt x="16" y="936"/>
                      <a:pt x="16" y="608"/>
                    </a:cubicBezTo>
                    <a:cubicBezTo>
                      <a:pt x="16" y="281"/>
                      <a:pt x="281" y="15"/>
                      <a:pt x="608" y="14"/>
                    </a:cubicBezTo>
                    <a:cubicBezTo>
                      <a:pt x="608" y="0"/>
                      <a:pt x="608" y="0"/>
                      <a:pt x="608" y="0"/>
                    </a:cubicBezTo>
                    <a:cubicBezTo>
                      <a:pt x="273" y="1"/>
                      <a:pt x="0" y="274"/>
                      <a:pt x="0" y="6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25632" name="Freeform 11"/>
              <p:cNvSpPr>
                <a:spLocks noEditPoints="1"/>
              </p:cNvSpPr>
              <p:nvPr/>
            </p:nvSpPr>
            <p:spPr bwMode="auto">
              <a:xfrm>
                <a:off x="3716338" y="1752600"/>
                <a:ext cx="1887537" cy="1911350"/>
              </a:xfrm>
              <a:custGeom>
                <a:avLst/>
                <a:gdLst>
                  <a:gd name="T0" fmla="*/ 22003 w 1201"/>
                  <a:gd name="T1" fmla="*/ 954890 h 1217"/>
                  <a:gd name="T2" fmla="*/ 930410 w 1201"/>
                  <a:gd name="T3" fmla="*/ 45546 h 1217"/>
                  <a:gd name="T4" fmla="*/ 931981 w 1201"/>
                  <a:gd name="T5" fmla="*/ 45546 h 1217"/>
                  <a:gd name="T6" fmla="*/ 1841960 w 1201"/>
                  <a:gd name="T7" fmla="*/ 954890 h 1217"/>
                  <a:gd name="T8" fmla="*/ 931981 w 1201"/>
                  <a:gd name="T9" fmla="*/ 1864234 h 1217"/>
                  <a:gd name="T10" fmla="*/ 930410 w 1201"/>
                  <a:gd name="T11" fmla="*/ 1864234 h 1217"/>
                  <a:gd name="T12" fmla="*/ 22003 w 1201"/>
                  <a:gd name="T13" fmla="*/ 954890 h 1217"/>
                  <a:gd name="T14" fmla="*/ 930410 w 1201"/>
                  <a:gd name="T15" fmla="*/ 21988 h 1217"/>
                  <a:gd name="T16" fmla="*/ 0 w 1201"/>
                  <a:gd name="T17" fmla="*/ 954890 h 1217"/>
                  <a:gd name="T18" fmla="*/ 930410 w 1201"/>
                  <a:gd name="T19" fmla="*/ 1887792 h 1217"/>
                  <a:gd name="T20" fmla="*/ 930410 w 1201"/>
                  <a:gd name="T21" fmla="*/ 1911350 h 1217"/>
                  <a:gd name="T22" fmla="*/ 931981 w 1201"/>
                  <a:gd name="T23" fmla="*/ 1911350 h 1217"/>
                  <a:gd name="T24" fmla="*/ 1887537 w 1201"/>
                  <a:gd name="T25" fmla="*/ 954890 h 1217"/>
                  <a:gd name="T26" fmla="*/ 931981 w 1201"/>
                  <a:gd name="T27" fmla="*/ 0 h 1217"/>
                  <a:gd name="T28" fmla="*/ 930410 w 1201"/>
                  <a:gd name="T29" fmla="*/ 0 h 1217"/>
                  <a:gd name="T30" fmla="*/ 930410 w 1201"/>
                  <a:gd name="T31" fmla="*/ 21988 h 1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01" h="1217">
                    <a:moveTo>
                      <a:pt x="14" y="608"/>
                    </a:moveTo>
                    <a:cubicBezTo>
                      <a:pt x="14" y="289"/>
                      <a:pt x="273" y="29"/>
                      <a:pt x="592" y="29"/>
                    </a:cubicBezTo>
                    <a:cubicBezTo>
                      <a:pt x="593" y="29"/>
                      <a:pt x="593" y="29"/>
                      <a:pt x="593" y="29"/>
                    </a:cubicBezTo>
                    <a:cubicBezTo>
                      <a:pt x="913" y="29"/>
                      <a:pt x="1172" y="288"/>
                      <a:pt x="1172" y="608"/>
                    </a:cubicBezTo>
                    <a:cubicBezTo>
                      <a:pt x="1172" y="929"/>
                      <a:pt x="913" y="1187"/>
                      <a:pt x="593" y="1187"/>
                    </a:cubicBezTo>
                    <a:cubicBezTo>
                      <a:pt x="592" y="1187"/>
                      <a:pt x="592" y="1187"/>
                      <a:pt x="592" y="1187"/>
                    </a:cubicBezTo>
                    <a:cubicBezTo>
                      <a:pt x="273" y="1187"/>
                      <a:pt x="14" y="927"/>
                      <a:pt x="14" y="608"/>
                    </a:cubicBezTo>
                    <a:close/>
                    <a:moveTo>
                      <a:pt x="592" y="14"/>
                    </a:moveTo>
                    <a:cubicBezTo>
                      <a:pt x="265" y="15"/>
                      <a:pt x="0" y="281"/>
                      <a:pt x="0" y="608"/>
                    </a:cubicBezTo>
                    <a:cubicBezTo>
                      <a:pt x="0" y="936"/>
                      <a:pt x="265" y="1201"/>
                      <a:pt x="592" y="1202"/>
                    </a:cubicBezTo>
                    <a:cubicBezTo>
                      <a:pt x="592" y="1217"/>
                      <a:pt x="592" y="1217"/>
                      <a:pt x="592" y="1217"/>
                    </a:cubicBezTo>
                    <a:cubicBezTo>
                      <a:pt x="593" y="1217"/>
                      <a:pt x="593" y="1217"/>
                      <a:pt x="593" y="1217"/>
                    </a:cubicBezTo>
                    <a:cubicBezTo>
                      <a:pt x="929" y="1217"/>
                      <a:pt x="1201" y="944"/>
                      <a:pt x="1201" y="608"/>
                    </a:cubicBezTo>
                    <a:cubicBezTo>
                      <a:pt x="1201" y="272"/>
                      <a:pt x="929" y="0"/>
                      <a:pt x="593" y="0"/>
                    </a:cubicBezTo>
                    <a:cubicBezTo>
                      <a:pt x="592" y="0"/>
                      <a:pt x="592" y="0"/>
                      <a:pt x="592" y="0"/>
                    </a:cubicBezTo>
                    <a:cubicBezTo>
                      <a:pt x="592" y="14"/>
                      <a:pt x="592" y="14"/>
                      <a:pt x="592"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grpSp>
        <p:sp>
          <p:nvSpPr>
            <p:cNvPr id="28" name="Freeform 13"/>
            <p:cNvSpPr/>
            <p:nvPr/>
          </p:nvSpPr>
          <p:spPr bwMode="auto">
            <a:xfrm>
              <a:off x="6195170" y="3609404"/>
              <a:ext cx="1214593" cy="1214128"/>
            </a:xfrm>
            <a:custGeom>
              <a:avLst/>
              <a:gdLst>
                <a:gd name="T0" fmla="*/ 580 w 580"/>
                <a:gd name="T1" fmla="*/ 0 h 579"/>
                <a:gd name="T2" fmla="*/ 1 w 580"/>
                <a:gd name="T3" fmla="*/ 579 h 579"/>
                <a:gd name="T4" fmla="*/ 0 w 580"/>
                <a:gd name="T5" fmla="*/ 579 h 579"/>
                <a:gd name="T6" fmla="*/ 0 w 580"/>
                <a:gd name="T7" fmla="*/ 0 h 579"/>
                <a:gd name="T8" fmla="*/ 580 w 580"/>
                <a:gd name="T9" fmla="*/ 0 h 579"/>
              </a:gdLst>
              <a:ahLst/>
              <a:cxnLst>
                <a:cxn ang="0">
                  <a:pos x="T0" y="T1"/>
                </a:cxn>
                <a:cxn ang="0">
                  <a:pos x="T2" y="T3"/>
                </a:cxn>
                <a:cxn ang="0">
                  <a:pos x="T4" y="T5"/>
                </a:cxn>
                <a:cxn ang="0">
                  <a:pos x="T6" y="T7"/>
                </a:cxn>
                <a:cxn ang="0">
                  <a:pos x="T8" y="T9"/>
                </a:cxn>
              </a:cxnLst>
              <a:rect l="0" t="0" r="r" b="b"/>
              <a:pathLst>
                <a:path w="580" h="579">
                  <a:moveTo>
                    <a:pt x="580" y="0"/>
                  </a:moveTo>
                  <a:cubicBezTo>
                    <a:pt x="580" y="321"/>
                    <a:pt x="321" y="579"/>
                    <a:pt x="1" y="579"/>
                  </a:cubicBezTo>
                  <a:cubicBezTo>
                    <a:pt x="0" y="579"/>
                    <a:pt x="0" y="579"/>
                    <a:pt x="0" y="579"/>
                  </a:cubicBezTo>
                  <a:cubicBezTo>
                    <a:pt x="0" y="0"/>
                    <a:pt x="0" y="0"/>
                    <a:pt x="0" y="0"/>
                  </a:cubicBezTo>
                  <a:lnTo>
                    <a:pt x="580" y="0"/>
                  </a:lnTo>
                  <a:close/>
                </a:path>
              </a:pathLst>
            </a:custGeom>
            <a:solidFill>
              <a:srgbClr val="BFD844"/>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9" name="Freeform 14"/>
            <p:cNvSpPr/>
            <p:nvPr/>
          </p:nvSpPr>
          <p:spPr bwMode="auto">
            <a:xfrm>
              <a:off x="4980579" y="2399010"/>
              <a:ext cx="1214591" cy="1210394"/>
            </a:xfrm>
            <a:custGeom>
              <a:avLst/>
              <a:gdLst>
                <a:gd name="T0" fmla="*/ 0 w 580"/>
                <a:gd name="T1" fmla="*/ 579 h 579"/>
                <a:gd name="T2" fmla="*/ 578 w 580"/>
                <a:gd name="T3" fmla="*/ 0 h 579"/>
                <a:gd name="T4" fmla="*/ 580 w 580"/>
                <a:gd name="T5" fmla="*/ 0 h 579"/>
                <a:gd name="T6" fmla="*/ 580 w 580"/>
                <a:gd name="T7" fmla="*/ 579 h 579"/>
                <a:gd name="T8" fmla="*/ 0 w 580"/>
                <a:gd name="T9" fmla="*/ 579 h 579"/>
              </a:gdLst>
              <a:ahLst/>
              <a:cxnLst>
                <a:cxn ang="0">
                  <a:pos x="T0" y="T1"/>
                </a:cxn>
                <a:cxn ang="0">
                  <a:pos x="T2" y="T3"/>
                </a:cxn>
                <a:cxn ang="0">
                  <a:pos x="T4" y="T5"/>
                </a:cxn>
                <a:cxn ang="0">
                  <a:pos x="T6" y="T7"/>
                </a:cxn>
                <a:cxn ang="0">
                  <a:pos x="T8" y="T9"/>
                </a:cxn>
              </a:cxnLst>
              <a:rect l="0" t="0" r="r" b="b"/>
              <a:pathLst>
                <a:path w="580" h="579">
                  <a:moveTo>
                    <a:pt x="0" y="579"/>
                  </a:moveTo>
                  <a:cubicBezTo>
                    <a:pt x="0" y="259"/>
                    <a:pt x="258" y="0"/>
                    <a:pt x="578" y="0"/>
                  </a:cubicBezTo>
                  <a:cubicBezTo>
                    <a:pt x="580" y="0"/>
                    <a:pt x="580" y="0"/>
                    <a:pt x="580" y="0"/>
                  </a:cubicBezTo>
                  <a:cubicBezTo>
                    <a:pt x="580" y="579"/>
                    <a:pt x="580" y="579"/>
                    <a:pt x="580" y="579"/>
                  </a:cubicBezTo>
                  <a:lnTo>
                    <a:pt x="0" y="579"/>
                  </a:lnTo>
                  <a:close/>
                </a:path>
              </a:pathLst>
            </a:custGeom>
            <a:solidFill>
              <a:srgbClr val="BFD844"/>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0" name="Freeform 15"/>
            <p:cNvSpPr/>
            <p:nvPr/>
          </p:nvSpPr>
          <p:spPr bwMode="auto">
            <a:xfrm>
              <a:off x="4980579" y="3609404"/>
              <a:ext cx="1214591" cy="1214128"/>
            </a:xfrm>
            <a:custGeom>
              <a:avLst/>
              <a:gdLst>
                <a:gd name="T0" fmla="*/ 0 w 580"/>
                <a:gd name="T1" fmla="*/ 0 h 579"/>
                <a:gd name="T2" fmla="*/ 578 w 580"/>
                <a:gd name="T3" fmla="*/ 579 h 579"/>
                <a:gd name="T4" fmla="*/ 580 w 580"/>
                <a:gd name="T5" fmla="*/ 579 h 579"/>
                <a:gd name="T6" fmla="*/ 580 w 580"/>
                <a:gd name="T7" fmla="*/ 0 h 579"/>
                <a:gd name="T8" fmla="*/ 0 w 580"/>
                <a:gd name="T9" fmla="*/ 0 h 579"/>
              </a:gdLst>
              <a:ahLst/>
              <a:cxnLst>
                <a:cxn ang="0">
                  <a:pos x="T0" y="T1"/>
                </a:cxn>
                <a:cxn ang="0">
                  <a:pos x="T2" y="T3"/>
                </a:cxn>
                <a:cxn ang="0">
                  <a:pos x="T4" y="T5"/>
                </a:cxn>
                <a:cxn ang="0">
                  <a:pos x="T6" y="T7"/>
                </a:cxn>
                <a:cxn ang="0">
                  <a:pos x="T8" y="T9"/>
                </a:cxn>
              </a:cxnLst>
              <a:rect l="0" t="0" r="r" b="b"/>
              <a:pathLst>
                <a:path w="580" h="579">
                  <a:moveTo>
                    <a:pt x="0" y="0"/>
                  </a:moveTo>
                  <a:cubicBezTo>
                    <a:pt x="0" y="321"/>
                    <a:pt x="258" y="579"/>
                    <a:pt x="578" y="579"/>
                  </a:cubicBezTo>
                  <a:cubicBezTo>
                    <a:pt x="580" y="579"/>
                    <a:pt x="580" y="579"/>
                    <a:pt x="580" y="579"/>
                  </a:cubicBezTo>
                  <a:cubicBezTo>
                    <a:pt x="580" y="0"/>
                    <a:pt x="580" y="0"/>
                    <a:pt x="580" y="0"/>
                  </a:cubicBezTo>
                  <a:lnTo>
                    <a:pt x="0" y="0"/>
                  </a:lnTo>
                  <a:close/>
                </a:path>
              </a:pathLst>
            </a:custGeom>
            <a:solidFill>
              <a:srgbClr val="BFD844"/>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1" name="Freeform 12"/>
            <p:cNvSpPr/>
            <p:nvPr/>
          </p:nvSpPr>
          <p:spPr bwMode="auto">
            <a:xfrm>
              <a:off x="6195170" y="2399010"/>
              <a:ext cx="1214593" cy="1210394"/>
            </a:xfrm>
            <a:custGeom>
              <a:avLst/>
              <a:gdLst>
                <a:gd name="T0" fmla="*/ 580 w 580"/>
                <a:gd name="T1" fmla="*/ 579 h 579"/>
                <a:gd name="T2" fmla="*/ 1 w 580"/>
                <a:gd name="T3" fmla="*/ 0 h 579"/>
                <a:gd name="T4" fmla="*/ 0 w 580"/>
                <a:gd name="T5" fmla="*/ 0 h 579"/>
                <a:gd name="T6" fmla="*/ 0 w 580"/>
                <a:gd name="T7" fmla="*/ 579 h 579"/>
                <a:gd name="T8" fmla="*/ 580 w 580"/>
                <a:gd name="T9" fmla="*/ 579 h 579"/>
              </a:gdLst>
              <a:ahLst/>
              <a:cxnLst>
                <a:cxn ang="0">
                  <a:pos x="T0" y="T1"/>
                </a:cxn>
                <a:cxn ang="0">
                  <a:pos x="T2" y="T3"/>
                </a:cxn>
                <a:cxn ang="0">
                  <a:pos x="T4" y="T5"/>
                </a:cxn>
                <a:cxn ang="0">
                  <a:pos x="T6" y="T7"/>
                </a:cxn>
                <a:cxn ang="0">
                  <a:pos x="T8" y="T9"/>
                </a:cxn>
              </a:cxnLst>
              <a:rect l="0" t="0" r="r" b="b"/>
              <a:pathLst>
                <a:path w="580" h="579">
                  <a:moveTo>
                    <a:pt x="580" y="579"/>
                  </a:moveTo>
                  <a:cubicBezTo>
                    <a:pt x="580" y="259"/>
                    <a:pt x="321" y="0"/>
                    <a:pt x="1" y="0"/>
                  </a:cubicBezTo>
                  <a:cubicBezTo>
                    <a:pt x="0" y="0"/>
                    <a:pt x="0" y="0"/>
                    <a:pt x="0" y="0"/>
                  </a:cubicBezTo>
                  <a:cubicBezTo>
                    <a:pt x="0" y="579"/>
                    <a:pt x="0" y="579"/>
                    <a:pt x="0" y="579"/>
                  </a:cubicBezTo>
                  <a:lnTo>
                    <a:pt x="580" y="579"/>
                  </a:lnTo>
                  <a:close/>
                </a:path>
              </a:pathLst>
            </a:custGeom>
            <a:solidFill>
              <a:srgbClr val="BFD844"/>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2" name="Oval 16"/>
            <p:cNvSpPr>
              <a:spLocks noChangeArrowheads="1"/>
            </p:cNvSpPr>
            <p:nvPr/>
          </p:nvSpPr>
          <p:spPr bwMode="auto">
            <a:xfrm>
              <a:off x="5604692" y="3022885"/>
              <a:ext cx="1192170" cy="1195451"/>
            </a:xfrm>
            <a:prstGeom prst="ellipse">
              <a:avLst/>
            </a:prstGeom>
            <a:solidFill>
              <a:schemeClr val="bg1">
                <a:lumMod val="95000"/>
              </a:schemeClr>
            </a:solidFill>
            <a:ln>
              <a:noFill/>
            </a:ln>
          </p:spPr>
          <p:txBody>
            <a:bodyPr lIns="121920" tIns="60960" rIns="121920" bIns="60960"/>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grpSp>
      <p:sp>
        <p:nvSpPr>
          <p:cNvPr id="40"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up)">
                                      <p:cBhvr>
                                        <p:cTn id="25" dur="500"/>
                                        <p:tgtEl>
                                          <p:spTgt spid="12"/>
                                        </p:tgtEl>
                                      </p:cBhvr>
                                    </p:animEffect>
                                  </p:childTnLst>
                                </p:cTn>
                              </p:par>
                            </p:childTnLst>
                          </p:cTn>
                        </p:par>
                        <p:par>
                          <p:cTn id="26" fill="hold">
                            <p:stCondLst>
                              <p:cond delay="2500"/>
                            </p:stCondLst>
                            <p:childTnLst>
                              <p:par>
                                <p:cTn id="27" presetID="22" presetClass="entr" presetSubtype="2"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500"/>
                                        <p:tgtEl>
                                          <p:spTgt spid="14"/>
                                        </p:tgtEl>
                                      </p:cBhvr>
                                    </p:animEffect>
                                  </p:childTnLst>
                                </p:cTn>
                              </p:par>
                            </p:childTnLst>
                          </p:cTn>
                        </p:par>
                        <p:par>
                          <p:cTn id="30" fill="hold">
                            <p:stCondLst>
                              <p:cond delay="3000"/>
                            </p:stCondLst>
                            <p:childTnLst>
                              <p:par>
                                <p:cTn id="31" presetID="2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Freeform 13"/>
          <p:cNvSpPr>
            <a:spLocks noEditPoints="1"/>
          </p:cNvSpPr>
          <p:nvPr/>
        </p:nvSpPr>
        <p:spPr bwMode="auto">
          <a:xfrm rot="16200000">
            <a:off x="7590110"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6"/>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32" name="Freeform 11"/>
          <p:cNvSpPr>
            <a:spLocks noEditPoints="1"/>
          </p:cNvSpPr>
          <p:nvPr/>
        </p:nvSpPr>
        <p:spPr bwMode="auto">
          <a:xfrm rot="16200000">
            <a:off x="446232" y="2160038"/>
            <a:ext cx="1142646" cy="81453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accent6"/>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33" name="Freeform 12"/>
          <p:cNvSpPr>
            <a:spLocks noEditPoints="1"/>
          </p:cNvSpPr>
          <p:nvPr/>
        </p:nvSpPr>
        <p:spPr bwMode="auto">
          <a:xfrm rot="16200000">
            <a:off x="1157924" y="2160039"/>
            <a:ext cx="1142646" cy="81453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FFC000"/>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34" name="Freeform 13"/>
          <p:cNvSpPr>
            <a:spLocks noEditPoints="1"/>
          </p:cNvSpPr>
          <p:nvPr/>
        </p:nvSpPr>
        <p:spPr bwMode="auto">
          <a:xfrm rot="16200000">
            <a:off x="1860058"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6"/>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35" name="Freeform 13"/>
          <p:cNvSpPr>
            <a:spLocks noEditPoints="1"/>
          </p:cNvSpPr>
          <p:nvPr/>
        </p:nvSpPr>
        <p:spPr bwMode="auto">
          <a:xfrm rot="16200000">
            <a:off x="2555421"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FFC000"/>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36" name="Freeform 13"/>
          <p:cNvSpPr>
            <a:spLocks noEditPoints="1"/>
          </p:cNvSpPr>
          <p:nvPr/>
        </p:nvSpPr>
        <p:spPr bwMode="auto">
          <a:xfrm rot="16200000">
            <a:off x="3249152"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6"/>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37" name="Freeform 13"/>
          <p:cNvSpPr>
            <a:spLocks noEditPoints="1"/>
          </p:cNvSpPr>
          <p:nvPr/>
        </p:nvSpPr>
        <p:spPr bwMode="auto">
          <a:xfrm rot="16200000">
            <a:off x="3980482"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FFC000"/>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38" name="Freeform 13"/>
          <p:cNvSpPr>
            <a:spLocks noEditPoints="1"/>
          </p:cNvSpPr>
          <p:nvPr/>
        </p:nvSpPr>
        <p:spPr bwMode="auto">
          <a:xfrm rot="16200000">
            <a:off x="4687833"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6"/>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39" name="Freeform 13"/>
          <p:cNvSpPr>
            <a:spLocks noEditPoints="1"/>
          </p:cNvSpPr>
          <p:nvPr/>
        </p:nvSpPr>
        <p:spPr bwMode="auto">
          <a:xfrm rot="16200000">
            <a:off x="5395185"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FFC000"/>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40" name="Freeform 13"/>
          <p:cNvSpPr>
            <a:spLocks noEditPoints="1"/>
          </p:cNvSpPr>
          <p:nvPr/>
        </p:nvSpPr>
        <p:spPr bwMode="auto">
          <a:xfrm rot="16200000">
            <a:off x="6104167"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6"/>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41" name="Freeform 13"/>
          <p:cNvSpPr>
            <a:spLocks noEditPoints="1"/>
          </p:cNvSpPr>
          <p:nvPr/>
        </p:nvSpPr>
        <p:spPr bwMode="auto">
          <a:xfrm rot="16200000">
            <a:off x="6835497" y="2160494"/>
            <a:ext cx="1142646" cy="813621"/>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FFC000"/>
          </a:solidFill>
          <a:ln>
            <a:noFill/>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242" name="TextBox 241"/>
          <p:cNvSpPr txBox="1"/>
          <p:nvPr/>
        </p:nvSpPr>
        <p:spPr>
          <a:xfrm>
            <a:off x="804447"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43" name="TextBox 242"/>
          <p:cNvSpPr txBox="1"/>
          <p:nvPr/>
        </p:nvSpPr>
        <p:spPr>
          <a:xfrm>
            <a:off x="1566315"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44" name="TextBox 243"/>
          <p:cNvSpPr txBox="1"/>
          <p:nvPr/>
        </p:nvSpPr>
        <p:spPr>
          <a:xfrm>
            <a:off x="2251994"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45" name="TextBox 244"/>
          <p:cNvSpPr txBox="1"/>
          <p:nvPr/>
        </p:nvSpPr>
        <p:spPr>
          <a:xfrm>
            <a:off x="2937675"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46" name="TextBox 245"/>
          <p:cNvSpPr txBox="1"/>
          <p:nvPr/>
        </p:nvSpPr>
        <p:spPr>
          <a:xfrm>
            <a:off x="3623356"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47" name="TextBox 246"/>
          <p:cNvSpPr txBox="1"/>
          <p:nvPr/>
        </p:nvSpPr>
        <p:spPr>
          <a:xfrm>
            <a:off x="4385225"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48" name="TextBox 247"/>
          <p:cNvSpPr txBox="1"/>
          <p:nvPr/>
        </p:nvSpPr>
        <p:spPr>
          <a:xfrm>
            <a:off x="5070906"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49" name="TextBox 248"/>
          <p:cNvSpPr txBox="1"/>
          <p:nvPr/>
        </p:nvSpPr>
        <p:spPr>
          <a:xfrm>
            <a:off x="5756587"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50" name="TextBox 249"/>
          <p:cNvSpPr txBox="1"/>
          <p:nvPr/>
        </p:nvSpPr>
        <p:spPr>
          <a:xfrm>
            <a:off x="6518455"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51" name="TextBox 250"/>
          <p:cNvSpPr txBox="1"/>
          <p:nvPr/>
        </p:nvSpPr>
        <p:spPr>
          <a:xfrm>
            <a:off x="7253064"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sp>
        <p:nvSpPr>
          <p:cNvPr id="254" name="TextBox 253"/>
          <p:cNvSpPr txBox="1"/>
          <p:nvPr/>
        </p:nvSpPr>
        <p:spPr>
          <a:xfrm>
            <a:off x="7998599" y="2071034"/>
            <a:ext cx="408192" cy="992541"/>
          </a:xfrm>
          <a:prstGeom prst="rect">
            <a:avLst/>
          </a:prstGeom>
          <a:noFill/>
        </p:spPr>
        <p:txBody>
          <a:bodyPr wrap="square" lIns="68523" tIns="34271" rIns="68523" bIns="34271" rtlCol="0">
            <a:spAutoFit/>
          </a:bodyPr>
          <a:lstStyle/>
          <a:p>
            <a:pPr algn="ctr" fontAlgn="base">
              <a:lnSpc>
                <a:spcPts val="1800"/>
              </a:lnSpc>
              <a:spcBef>
                <a:spcPct val="0"/>
              </a:spcBef>
              <a:spcAft>
                <a:spcPct val="0"/>
              </a:spcAft>
            </a:pPr>
            <a:r>
              <a:rPr lang="zh-CN" altLang="en-US" sz="1600" dirty="0">
                <a:solidFill>
                  <a:prstClr val="white"/>
                </a:solidFill>
                <a:latin typeface="方正粗圆简体" pitchFamily="65" charset="-122"/>
                <a:ea typeface="方正粗圆简体" pitchFamily="65" charset="-122"/>
                <a:cs typeface="+mn-ea"/>
                <a:sym typeface="方正准圆简体"/>
              </a:rPr>
              <a:t>添加标题</a:t>
            </a:r>
          </a:p>
        </p:txBody>
      </p:sp>
      <p:cxnSp>
        <p:nvCxnSpPr>
          <p:cNvPr id="280" name="直接连接符 279"/>
          <p:cNvCxnSpPr/>
          <p:nvPr/>
        </p:nvCxnSpPr>
        <p:spPr>
          <a:xfrm>
            <a:off x="991222" y="3129468"/>
            <a:ext cx="0" cy="609411"/>
          </a:xfrm>
          <a:prstGeom prst="line">
            <a:avLst/>
          </a:prstGeom>
          <a:ln w="19050">
            <a:solidFill>
              <a:schemeClr val="accent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676903" y="1386571"/>
            <a:ext cx="0" cy="609411"/>
          </a:xfrm>
          <a:prstGeom prst="line">
            <a:avLst/>
          </a:prstGeom>
          <a:ln w="19050">
            <a:solidFill>
              <a:srgbClr val="FFC000"/>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349886" y="3129468"/>
            <a:ext cx="0" cy="609411"/>
          </a:xfrm>
          <a:prstGeom prst="line">
            <a:avLst/>
          </a:prstGeom>
          <a:ln w="19050">
            <a:solidFill>
              <a:schemeClr val="accent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3099056" y="1386572"/>
            <a:ext cx="0" cy="609411"/>
          </a:xfrm>
          <a:prstGeom prst="line">
            <a:avLst/>
          </a:prstGeom>
          <a:ln w="19050">
            <a:solidFill>
              <a:srgbClr val="FFC000"/>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3749818" y="3129468"/>
            <a:ext cx="0" cy="609411"/>
          </a:xfrm>
          <a:prstGeom prst="line">
            <a:avLst/>
          </a:prstGeom>
          <a:ln w="19050">
            <a:solidFill>
              <a:schemeClr val="accent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4470418" y="1386571"/>
            <a:ext cx="0" cy="609411"/>
          </a:xfrm>
          <a:prstGeom prst="line">
            <a:avLst/>
          </a:prstGeom>
          <a:ln w="19050">
            <a:solidFill>
              <a:srgbClr val="FFC000"/>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5184669" y="3129468"/>
            <a:ext cx="0" cy="609411"/>
          </a:xfrm>
          <a:prstGeom prst="line">
            <a:avLst/>
          </a:prstGeom>
          <a:ln w="19050">
            <a:solidFill>
              <a:schemeClr val="accent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5829082" y="1386571"/>
            <a:ext cx="0" cy="609411"/>
          </a:xfrm>
          <a:prstGeom prst="line">
            <a:avLst/>
          </a:prstGeom>
          <a:ln w="19050">
            <a:solidFill>
              <a:srgbClr val="FFC000"/>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6619519" y="3129468"/>
            <a:ext cx="0" cy="609411"/>
          </a:xfrm>
          <a:prstGeom prst="line">
            <a:avLst/>
          </a:prstGeom>
          <a:ln w="19050">
            <a:solidFill>
              <a:schemeClr val="accent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7302026" y="1386571"/>
            <a:ext cx="0" cy="609411"/>
          </a:xfrm>
          <a:prstGeom prst="line">
            <a:avLst/>
          </a:prstGeom>
          <a:ln w="19050">
            <a:solidFill>
              <a:srgbClr val="FFC000"/>
            </a:solidFill>
            <a:prstDash val="sysDash"/>
            <a:headEnd type="ova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8117859" y="3129467"/>
            <a:ext cx="0" cy="609411"/>
          </a:xfrm>
          <a:prstGeom prst="line">
            <a:avLst/>
          </a:prstGeom>
          <a:ln w="19050">
            <a:solidFill>
              <a:schemeClr val="accent6"/>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91" name="Rectangle 28"/>
          <p:cNvSpPr>
            <a:spLocks noChangeArrowheads="1"/>
          </p:cNvSpPr>
          <p:nvPr/>
        </p:nvSpPr>
        <p:spPr bwMode="auto">
          <a:xfrm>
            <a:off x="375126" y="3778920"/>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292" name="Rectangle 28"/>
          <p:cNvSpPr>
            <a:spLocks noChangeArrowheads="1"/>
          </p:cNvSpPr>
          <p:nvPr/>
        </p:nvSpPr>
        <p:spPr bwMode="auto">
          <a:xfrm>
            <a:off x="1030488" y="987574"/>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a:t>
            </a:r>
            <a:r>
              <a:rPr lang="zh-CN" altLang="en-US" sz="1000" dirty="0" smtClean="0">
                <a:solidFill>
                  <a:schemeClr val="tx1">
                    <a:lumMod val="65000"/>
                    <a:lumOff val="35000"/>
                  </a:schemeClr>
                </a:solidFill>
                <a:latin typeface="方正准圆简体"/>
                <a:ea typeface="方正准圆简体"/>
                <a:cs typeface="+mn-ea"/>
                <a:sym typeface="方正准圆简体"/>
              </a:rPr>
              <a:t>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293" name="Rectangle 28"/>
          <p:cNvSpPr>
            <a:spLocks noChangeArrowheads="1"/>
          </p:cNvSpPr>
          <p:nvPr/>
        </p:nvSpPr>
        <p:spPr bwMode="auto">
          <a:xfrm>
            <a:off x="1676904" y="3778920"/>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294" name="Rectangle 28"/>
          <p:cNvSpPr>
            <a:spLocks noChangeArrowheads="1"/>
          </p:cNvSpPr>
          <p:nvPr/>
        </p:nvSpPr>
        <p:spPr bwMode="auto">
          <a:xfrm>
            <a:off x="2438772" y="987574"/>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295" name="Rectangle 28"/>
          <p:cNvSpPr>
            <a:spLocks noChangeArrowheads="1"/>
          </p:cNvSpPr>
          <p:nvPr/>
        </p:nvSpPr>
        <p:spPr bwMode="auto">
          <a:xfrm>
            <a:off x="3067314" y="3778920"/>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296" name="Rectangle 28"/>
          <p:cNvSpPr>
            <a:spLocks noChangeArrowheads="1"/>
          </p:cNvSpPr>
          <p:nvPr/>
        </p:nvSpPr>
        <p:spPr bwMode="auto">
          <a:xfrm>
            <a:off x="3772041" y="987574"/>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297" name="Rectangle 28"/>
          <p:cNvSpPr>
            <a:spLocks noChangeArrowheads="1"/>
          </p:cNvSpPr>
          <p:nvPr/>
        </p:nvSpPr>
        <p:spPr bwMode="auto">
          <a:xfrm>
            <a:off x="4476768" y="3778920"/>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298" name="Rectangle 28"/>
          <p:cNvSpPr>
            <a:spLocks noChangeArrowheads="1"/>
          </p:cNvSpPr>
          <p:nvPr/>
        </p:nvSpPr>
        <p:spPr bwMode="auto">
          <a:xfrm>
            <a:off x="5122551" y="987574"/>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299" name="Rectangle 28"/>
          <p:cNvSpPr>
            <a:spLocks noChangeArrowheads="1"/>
          </p:cNvSpPr>
          <p:nvPr/>
        </p:nvSpPr>
        <p:spPr bwMode="auto">
          <a:xfrm>
            <a:off x="5884419" y="3778920"/>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300" name="Rectangle 28"/>
          <p:cNvSpPr>
            <a:spLocks noChangeArrowheads="1"/>
          </p:cNvSpPr>
          <p:nvPr/>
        </p:nvSpPr>
        <p:spPr bwMode="auto">
          <a:xfrm>
            <a:off x="6570099" y="987574"/>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301" name="Rectangle 28"/>
          <p:cNvSpPr>
            <a:spLocks noChangeArrowheads="1"/>
          </p:cNvSpPr>
          <p:nvPr/>
        </p:nvSpPr>
        <p:spPr bwMode="auto">
          <a:xfrm>
            <a:off x="7408155" y="3778920"/>
            <a:ext cx="1354120" cy="377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80" rIns="68541" bIns="34280">
            <a:spAutoFit/>
          </a:bodyPr>
          <a:lstStyle/>
          <a:p>
            <a:pPr algn="r" fontAlgn="base">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添加文字内容添加文字添加文字添加文字</a:t>
            </a:r>
            <a:endParaRPr lang="en-US" altLang="zh-CN" sz="1000" dirty="0">
              <a:solidFill>
                <a:schemeClr val="tx1">
                  <a:lumMod val="65000"/>
                  <a:lumOff val="35000"/>
                </a:schemeClr>
              </a:solidFill>
              <a:latin typeface="方正准圆简体"/>
              <a:ea typeface="方正准圆简体"/>
              <a:cs typeface="+mn-ea"/>
              <a:sym typeface="方正准圆简体"/>
            </a:endParaRPr>
          </a:p>
        </p:txBody>
      </p:sp>
      <p:sp>
        <p:nvSpPr>
          <p:cNvPr id="53"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3"/>
                                        </p:tgtEl>
                                        <p:attrNameLst>
                                          <p:attrName>style.visibility</p:attrName>
                                        </p:attrNameLst>
                                      </p:cBhvr>
                                      <p:to>
                                        <p:strVal val="visible"/>
                                      </p:to>
                                    </p:set>
                                    <p:anim calcmode="lin" valueType="num">
                                      <p:cBhvr additive="base">
                                        <p:cTn id="11" dur="500" fill="hold"/>
                                        <p:tgtEl>
                                          <p:spTgt spid="253"/>
                                        </p:tgtEl>
                                        <p:attrNameLst>
                                          <p:attrName>ppt_x</p:attrName>
                                        </p:attrNameLst>
                                      </p:cBhvr>
                                      <p:tavLst>
                                        <p:tav tm="0">
                                          <p:val>
                                            <p:strVal val="0-#ppt_w/2"/>
                                          </p:val>
                                        </p:tav>
                                        <p:tav tm="100000">
                                          <p:val>
                                            <p:strVal val="#ppt_x"/>
                                          </p:val>
                                        </p:tav>
                                      </p:tavLst>
                                    </p:anim>
                                    <p:anim calcmode="lin" valueType="num">
                                      <p:cBhvr additive="base">
                                        <p:cTn id="12" dur="500" fill="hold"/>
                                        <p:tgtEl>
                                          <p:spTgt spid="25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241"/>
                                        </p:tgtEl>
                                        <p:attrNameLst>
                                          <p:attrName>style.visibility</p:attrName>
                                        </p:attrNameLst>
                                      </p:cBhvr>
                                      <p:to>
                                        <p:strVal val="visible"/>
                                      </p:to>
                                    </p:set>
                                    <p:anim calcmode="lin" valueType="num">
                                      <p:cBhvr additive="base">
                                        <p:cTn id="15" dur="500" fill="hold"/>
                                        <p:tgtEl>
                                          <p:spTgt spid="241"/>
                                        </p:tgtEl>
                                        <p:attrNameLst>
                                          <p:attrName>ppt_x</p:attrName>
                                        </p:attrNameLst>
                                      </p:cBhvr>
                                      <p:tavLst>
                                        <p:tav tm="0">
                                          <p:val>
                                            <p:strVal val="0-#ppt_w/2"/>
                                          </p:val>
                                        </p:tav>
                                        <p:tav tm="100000">
                                          <p:val>
                                            <p:strVal val="#ppt_x"/>
                                          </p:val>
                                        </p:tav>
                                      </p:tavLst>
                                    </p:anim>
                                    <p:anim calcmode="lin" valueType="num">
                                      <p:cBhvr additive="base">
                                        <p:cTn id="16" dur="500" fill="hold"/>
                                        <p:tgtEl>
                                          <p:spTgt spid="24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300"/>
                                  </p:stCondLst>
                                  <p:childTnLst>
                                    <p:set>
                                      <p:cBhvr>
                                        <p:cTn id="18" dur="1" fill="hold">
                                          <p:stCondLst>
                                            <p:cond delay="0"/>
                                          </p:stCondLst>
                                        </p:cTn>
                                        <p:tgtEl>
                                          <p:spTgt spid="240"/>
                                        </p:tgtEl>
                                        <p:attrNameLst>
                                          <p:attrName>style.visibility</p:attrName>
                                        </p:attrNameLst>
                                      </p:cBhvr>
                                      <p:to>
                                        <p:strVal val="visible"/>
                                      </p:to>
                                    </p:set>
                                    <p:anim calcmode="lin" valueType="num">
                                      <p:cBhvr additive="base">
                                        <p:cTn id="19" dur="500" fill="hold"/>
                                        <p:tgtEl>
                                          <p:spTgt spid="240"/>
                                        </p:tgtEl>
                                        <p:attrNameLst>
                                          <p:attrName>ppt_x</p:attrName>
                                        </p:attrNameLst>
                                      </p:cBhvr>
                                      <p:tavLst>
                                        <p:tav tm="0">
                                          <p:val>
                                            <p:strVal val="0-#ppt_w/2"/>
                                          </p:val>
                                        </p:tav>
                                        <p:tav tm="100000">
                                          <p:val>
                                            <p:strVal val="#ppt_x"/>
                                          </p:val>
                                        </p:tav>
                                      </p:tavLst>
                                    </p:anim>
                                    <p:anim calcmode="lin" valueType="num">
                                      <p:cBhvr additive="base">
                                        <p:cTn id="20" dur="500" fill="hold"/>
                                        <p:tgtEl>
                                          <p:spTgt spid="24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239"/>
                                        </p:tgtEl>
                                        <p:attrNameLst>
                                          <p:attrName>style.visibility</p:attrName>
                                        </p:attrNameLst>
                                      </p:cBhvr>
                                      <p:to>
                                        <p:strVal val="visible"/>
                                      </p:to>
                                    </p:set>
                                    <p:anim calcmode="lin" valueType="num">
                                      <p:cBhvr additive="base">
                                        <p:cTn id="23" dur="500" fill="hold"/>
                                        <p:tgtEl>
                                          <p:spTgt spid="239"/>
                                        </p:tgtEl>
                                        <p:attrNameLst>
                                          <p:attrName>ppt_x</p:attrName>
                                        </p:attrNameLst>
                                      </p:cBhvr>
                                      <p:tavLst>
                                        <p:tav tm="0">
                                          <p:val>
                                            <p:strVal val="0-#ppt_w/2"/>
                                          </p:val>
                                        </p:tav>
                                        <p:tav tm="100000">
                                          <p:val>
                                            <p:strVal val="#ppt_x"/>
                                          </p:val>
                                        </p:tav>
                                      </p:tavLst>
                                    </p:anim>
                                    <p:anim calcmode="lin" valueType="num">
                                      <p:cBhvr additive="base">
                                        <p:cTn id="24" dur="500" fill="hold"/>
                                        <p:tgtEl>
                                          <p:spTgt spid="23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600"/>
                                  </p:stCondLst>
                                  <p:childTnLst>
                                    <p:set>
                                      <p:cBhvr>
                                        <p:cTn id="26" dur="1" fill="hold">
                                          <p:stCondLst>
                                            <p:cond delay="0"/>
                                          </p:stCondLst>
                                        </p:cTn>
                                        <p:tgtEl>
                                          <p:spTgt spid="238"/>
                                        </p:tgtEl>
                                        <p:attrNameLst>
                                          <p:attrName>style.visibility</p:attrName>
                                        </p:attrNameLst>
                                      </p:cBhvr>
                                      <p:to>
                                        <p:strVal val="visible"/>
                                      </p:to>
                                    </p:set>
                                    <p:anim calcmode="lin" valueType="num">
                                      <p:cBhvr additive="base">
                                        <p:cTn id="27" dur="500" fill="hold"/>
                                        <p:tgtEl>
                                          <p:spTgt spid="238"/>
                                        </p:tgtEl>
                                        <p:attrNameLst>
                                          <p:attrName>ppt_x</p:attrName>
                                        </p:attrNameLst>
                                      </p:cBhvr>
                                      <p:tavLst>
                                        <p:tav tm="0">
                                          <p:val>
                                            <p:strVal val="0-#ppt_w/2"/>
                                          </p:val>
                                        </p:tav>
                                        <p:tav tm="100000">
                                          <p:val>
                                            <p:strVal val="#ppt_x"/>
                                          </p:val>
                                        </p:tav>
                                      </p:tavLst>
                                    </p:anim>
                                    <p:anim calcmode="lin" valueType="num">
                                      <p:cBhvr additive="base">
                                        <p:cTn id="28" dur="500" fill="hold"/>
                                        <p:tgtEl>
                                          <p:spTgt spid="23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800"/>
                                  </p:stCondLst>
                                  <p:childTnLst>
                                    <p:set>
                                      <p:cBhvr>
                                        <p:cTn id="30" dur="1" fill="hold">
                                          <p:stCondLst>
                                            <p:cond delay="0"/>
                                          </p:stCondLst>
                                        </p:cTn>
                                        <p:tgtEl>
                                          <p:spTgt spid="237"/>
                                        </p:tgtEl>
                                        <p:attrNameLst>
                                          <p:attrName>style.visibility</p:attrName>
                                        </p:attrNameLst>
                                      </p:cBhvr>
                                      <p:to>
                                        <p:strVal val="visible"/>
                                      </p:to>
                                    </p:set>
                                    <p:anim calcmode="lin" valueType="num">
                                      <p:cBhvr additive="base">
                                        <p:cTn id="31" dur="500" fill="hold"/>
                                        <p:tgtEl>
                                          <p:spTgt spid="237"/>
                                        </p:tgtEl>
                                        <p:attrNameLst>
                                          <p:attrName>ppt_x</p:attrName>
                                        </p:attrNameLst>
                                      </p:cBhvr>
                                      <p:tavLst>
                                        <p:tav tm="0">
                                          <p:val>
                                            <p:strVal val="0-#ppt_w/2"/>
                                          </p:val>
                                        </p:tav>
                                        <p:tav tm="100000">
                                          <p:val>
                                            <p:strVal val="#ppt_x"/>
                                          </p:val>
                                        </p:tav>
                                      </p:tavLst>
                                    </p:anim>
                                    <p:anim calcmode="lin" valueType="num">
                                      <p:cBhvr additive="base">
                                        <p:cTn id="32" dur="500" fill="hold"/>
                                        <p:tgtEl>
                                          <p:spTgt spid="23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900"/>
                                  </p:stCondLst>
                                  <p:childTnLst>
                                    <p:set>
                                      <p:cBhvr>
                                        <p:cTn id="34" dur="1" fill="hold">
                                          <p:stCondLst>
                                            <p:cond delay="0"/>
                                          </p:stCondLst>
                                        </p:cTn>
                                        <p:tgtEl>
                                          <p:spTgt spid="236"/>
                                        </p:tgtEl>
                                        <p:attrNameLst>
                                          <p:attrName>style.visibility</p:attrName>
                                        </p:attrNameLst>
                                      </p:cBhvr>
                                      <p:to>
                                        <p:strVal val="visible"/>
                                      </p:to>
                                    </p:set>
                                    <p:anim calcmode="lin" valueType="num">
                                      <p:cBhvr additive="base">
                                        <p:cTn id="35" dur="500" fill="hold"/>
                                        <p:tgtEl>
                                          <p:spTgt spid="236"/>
                                        </p:tgtEl>
                                        <p:attrNameLst>
                                          <p:attrName>ppt_x</p:attrName>
                                        </p:attrNameLst>
                                      </p:cBhvr>
                                      <p:tavLst>
                                        <p:tav tm="0">
                                          <p:val>
                                            <p:strVal val="0-#ppt_w/2"/>
                                          </p:val>
                                        </p:tav>
                                        <p:tav tm="100000">
                                          <p:val>
                                            <p:strVal val="#ppt_x"/>
                                          </p:val>
                                        </p:tav>
                                      </p:tavLst>
                                    </p:anim>
                                    <p:anim calcmode="lin" valueType="num">
                                      <p:cBhvr additive="base">
                                        <p:cTn id="36" dur="500" fill="hold"/>
                                        <p:tgtEl>
                                          <p:spTgt spid="23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100"/>
                                  </p:stCondLst>
                                  <p:childTnLst>
                                    <p:set>
                                      <p:cBhvr>
                                        <p:cTn id="38" dur="1" fill="hold">
                                          <p:stCondLst>
                                            <p:cond delay="0"/>
                                          </p:stCondLst>
                                        </p:cTn>
                                        <p:tgtEl>
                                          <p:spTgt spid="235"/>
                                        </p:tgtEl>
                                        <p:attrNameLst>
                                          <p:attrName>style.visibility</p:attrName>
                                        </p:attrNameLst>
                                      </p:cBhvr>
                                      <p:to>
                                        <p:strVal val="visible"/>
                                      </p:to>
                                    </p:set>
                                    <p:anim calcmode="lin" valueType="num">
                                      <p:cBhvr additive="base">
                                        <p:cTn id="39" dur="500" fill="hold"/>
                                        <p:tgtEl>
                                          <p:spTgt spid="235"/>
                                        </p:tgtEl>
                                        <p:attrNameLst>
                                          <p:attrName>ppt_x</p:attrName>
                                        </p:attrNameLst>
                                      </p:cBhvr>
                                      <p:tavLst>
                                        <p:tav tm="0">
                                          <p:val>
                                            <p:strVal val="0-#ppt_w/2"/>
                                          </p:val>
                                        </p:tav>
                                        <p:tav tm="100000">
                                          <p:val>
                                            <p:strVal val="#ppt_x"/>
                                          </p:val>
                                        </p:tav>
                                      </p:tavLst>
                                    </p:anim>
                                    <p:anim calcmode="lin" valueType="num">
                                      <p:cBhvr additive="base">
                                        <p:cTn id="40" dur="500" fill="hold"/>
                                        <p:tgtEl>
                                          <p:spTgt spid="235"/>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1200"/>
                                  </p:stCondLst>
                                  <p:childTnLst>
                                    <p:set>
                                      <p:cBhvr>
                                        <p:cTn id="42" dur="1" fill="hold">
                                          <p:stCondLst>
                                            <p:cond delay="0"/>
                                          </p:stCondLst>
                                        </p:cTn>
                                        <p:tgtEl>
                                          <p:spTgt spid="234"/>
                                        </p:tgtEl>
                                        <p:attrNameLst>
                                          <p:attrName>style.visibility</p:attrName>
                                        </p:attrNameLst>
                                      </p:cBhvr>
                                      <p:to>
                                        <p:strVal val="visible"/>
                                      </p:to>
                                    </p:set>
                                    <p:anim calcmode="lin" valueType="num">
                                      <p:cBhvr additive="base">
                                        <p:cTn id="43" dur="500" fill="hold"/>
                                        <p:tgtEl>
                                          <p:spTgt spid="234"/>
                                        </p:tgtEl>
                                        <p:attrNameLst>
                                          <p:attrName>ppt_x</p:attrName>
                                        </p:attrNameLst>
                                      </p:cBhvr>
                                      <p:tavLst>
                                        <p:tav tm="0">
                                          <p:val>
                                            <p:strVal val="0-#ppt_w/2"/>
                                          </p:val>
                                        </p:tav>
                                        <p:tav tm="100000">
                                          <p:val>
                                            <p:strVal val="#ppt_x"/>
                                          </p:val>
                                        </p:tav>
                                      </p:tavLst>
                                    </p:anim>
                                    <p:anim calcmode="lin" valueType="num">
                                      <p:cBhvr additive="base">
                                        <p:cTn id="44" dur="500" fill="hold"/>
                                        <p:tgtEl>
                                          <p:spTgt spid="2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400"/>
                                  </p:stCondLst>
                                  <p:childTnLst>
                                    <p:set>
                                      <p:cBhvr>
                                        <p:cTn id="46" dur="1" fill="hold">
                                          <p:stCondLst>
                                            <p:cond delay="0"/>
                                          </p:stCondLst>
                                        </p:cTn>
                                        <p:tgtEl>
                                          <p:spTgt spid="233"/>
                                        </p:tgtEl>
                                        <p:attrNameLst>
                                          <p:attrName>style.visibility</p:attrName>
                                        </p:attrNameLst>
                                      </p:cBhvr>
                                      <p:to>
                                        <p:strVal val="visible"/>
                                      </p:to>
                                    </p:set>
                                    <p:anim calcmode="lin" valueType="num">
                                      <p:cBhvr additive="base">
                                        <p:cTn id="47" dur="500" fill="hold"/>
                                        <p:tgtEl>
                                          <p:spTgt spid="233"/>
                                        </p:tgtEl>
                                        <p:attrNameLst>
                                          <p:attrName>ppt_x</p:attrName>
                                        </p:attrNameLst>
                                      </p:cBhvr>
                                      <p:tavLst>
                                        <p:tav tm="0">
                                          <p:val>
                                            <p:strVal val="0-#ppt_w/2"/>
                                          </p:val>
                                        </p:tav>
                                        <p:tav tm="100000">
                                          <p:val>
                                            <p:strVal val="#ppt_x"/>
                                          </p:val>
                                        </p:tav>
                                      </p:tavLst>
                                    </p:anim>
                                    <p:anim calcmode="lin" valueType="num">
                                      <p:cBhvr additive="base">
                                        <p:cTn id="48" dur="500" fill="hold"/>
                                        <p:tgtEl>
                                          <p:spTgt spid="23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1600"/>
                                  </p:stCondLst>
                                  <p:childTnLst>
                                    <p:set>
                                      <p:cBhvr>
                                        <p:cTn id="50" dur="1" fill="hold">
                                          <p:stCondLst>
                                            <p:cond delay="0"/>
                                          </p:stCondLst>
                                        </p:cTn>
                                        <p:tgtEl>
                                          <p:spTgt spid="232"/>
                                        </p:tgtEl>
                                        <p:attrNameLst>
                                          <p:attrName>style.visibility</p:attrName>
                                        </p:attrNameLst>
                                      </p:cBhvr>
                                      <p:to>
                                        <p:strVal val="visible"/>
                                      </p:to>
                                    </p:set>
                                    <p:anim calcmode="lin" valueType="num">
                                      <p:cBhvr additive="base">
                                        <p:cTn id="51" dur="500" fill="hold"/>
                                        <p:tgtEl>
                                          <p:spTgt spid="232"/>
                                        </p:tgtEl>
                                        <p:attrNameLst>
                                          <p:attrName>ppt_x</p:attrName>
                                        </p:attrNameLst>
                                      </p:cBhvr>
                                      <p:tavLst>
                                        <p:tav tm="0">
                                          <p:val>
                                            <p:strVal val="0-#ppt_w/2"/>
                                          </p:val>
                                        </p:tav>
                                        <p:tav tm="100000">
                                          <p:val>
                                            <p:strVal val="#ppt_x"/>
                                          </p:val>
                                        </p:tav>
                                      </p:tavLst>
                                    </p:anim>
                                    <p:anim calcmode="lin" valueType="num">
                                      <p:cBhvr additive="base">
                                        <p:cTn id="52" dur="500" fill="hold"/>
                                        <p:tgtEl>
                                          <p:spTgt spid="232"/>
                                        </p:tgtEl>
                                        <p:attrNameLst>
                                          <p:attrName>ppt_y</p:attrName>
                                        </p:attrNameLst>
                                      </p:cBhvr>
                                      <p:tavLst>
                                        <p:tav tm="0">
                                          <p:val>
                                            <p:strVal val="#ppt_y"/>
                                          </p:val>
                                        </p:tav>
                                        <p:tav tm="100000">
                                          <p:val>
                                            <p:strVal val="#ppt_y"/>
                                          </p:val>
                                        </p:tav>
                                      </p:tavLst>
                                    </p:anim>
                                  </p:childTnLst>
                                </p:cTn>
                              </p:par>
                            </p:childTnLst>
                          </p:cTn>
                        </p:par>
                        <p:par>
                          <p:cTn id="53" fill="hold">
                            <p:stCondLst>
                              <p:cond delay="1000"/>
                            </p:stCondLst>
                            <p:childTnLst>
                              <p:par>
                                <p:cTn id="54" presetID="47" presetClass="entr" presetSubtype="0" fill="hold" grpId="0" nodeType="afterEffect">
                                  <p:stCondLst>
                                    <p:cond delay="0"/>
                                  </p:stCondLst>
                                  <p:childTnLst>
                                    <p:set>
                                      <p:cBhvr>
                                        <p:cTn id="55" dur="1" fill="hold">
                                          <p:stCondLst>
                                            <p:cond delay="0"/>
                                          </p:stCondLst>
                                        </p:cTn>
                                        <p:tgtEl>
                                          <p:spTgt spid="242"/>
                                        </p:tgtEl>
                                        <p:attrNameLst>
                                          <p:attrName>style.visibility</p:attrName>
                                        </p:attrNameLst>
                                      </p:cBhvr>
                                      <p:to>
                                        <p:strVal val="visible"/>
                                      </p:to>
                                    </p:set>
                                    <p:animEffect transition="in" filter="fade">
                                      <p:cBhvr>
                                        <p:cTn id="56" dur="1000"/>
                                        <p:tgtEl>
                                          <p:spTgt spid="242"/>
                                        </p:tgtEl>
                                      </p:cBhvr>
                                    </p:animEffect>
                                    <p:anim calcmode="lin" valueType="num">
                                      <p:cBhvr>
                                        <p:cTn id="57" dur="1000" fill="hold"/>
                                        <p:tgtEl>
                                          <p:spTgt spid="242"/>
                                        </p:tgtEl>
                                        <p:attrNameLst>
                                          <p:attrName>ppt_x</p:attrName>
                                        </p:attrNameLst>
                                      </p:cBhvr>
                                      <p:tavLst>
                                        <p:tav tm="0">
                                          <p:val>
                                            <p:strVal val="#ppt_x"/>
                                          </p:val>
                                        </p:tav>
                                        <p:tav tm="100000">
                                          <p:val>
                                            <p:strVal val="#ppt_x"/>
                                          </p:val>
                                        </p:tav>
                                      </p:tavLst>
                                    </p:anim>
                                    <p:anim calcmode="lin" valueType="num">
                                      <p:cBhvr>
                                        <p:cTn id="58" dur="1000" fill="hold"/>
                                        <p:tgtEl>
                                          <p:spTgt spid="242"/>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43"/>
                                        </p:tgtEl>
                                        <p:attrNameLst>
                                          <p:attrName>style.visibility</p:attrName>
                                        </p:attrNameLst>
                                      </p:cBhvr>
                                      <p:to>
                                        <p:strVal val="visible"/>
                                      </p:to>
                                    </p:set>
                                    <p:animEffect transition="in" filter="fade">
                                      <p:cBhvr>
                                        <p:cTn id="61" dur="1000"/>
                                        <p:tgtEl>
                                          <p:spTgt spid="243"/>
                                        </p:tgtEl>
                                      </p:cBhvr>
                                    </p:animEffect>
                                    <p:anim calcmode="lin" valueType="num">
                                      <p:cBhvr>
                                        <p:cTn id="62" dur="1000" fill="hold"/>
                                        <p:tgtEl>
                                          <p:spTgt spid="243"/>
                                        </p:tgtEl>
                                        <p:attrNameLst>
                                          <p:attrName>ppt_x</p:attrName>
                                        </p:attrNameLst>
                                      </p:cBhvr>
                                      <p:tavLst>
                                        <p:tav tm="0">
                                          <p:val>
                                            <p:strVal val="#ppt_x"/>
                                          </p:val>
                                        </p:tav>
                                        <p:tav tm="100000">
                                          <p:val>
                                            <p:strVal val="#ppt_x"/>
                                          </p:val>
                                        </p:tav>
                                      </p:tavLst>
                                    </p:anim>
                                    <p:anim calcmode="lin" valueType="num">
                                      <p:cBhvr>
                                        <p:cTn id="63" dur="1000" fill="hold"/>
                                        <p:tgtEl>
                                          <p:spTgt spid="243"/>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244"/>
                                        </p:tgtEl>
                                        <p:attrNameLst>
                                          <p:attrName>style.visibility</p:attrName>
                                        </p:attrNameLst>
                                      </p:cBhvr>
                                      <p:to>
                                        <p:strVal val="visible"/>
                                      </p:to>
                                    </p:set>
                                    <p:animEffect transition="in" filter="fade">
                                      <p:cBhvr>
                                        <p:cTn id="66" dur="1000"/>
                                        <p:tgtEl>
                                          <p:spTgt spid="244"/>
                                        </p:tgtEl>
                                      </p:cBhvr>
                                    </p:animEffect>
                                    <p:anim calcmode="lin" valueType="num">
                                      <p:cBhvr>
                                        <p:cTn id="67" dur="1000" fill="hold"/>
                                        <p:tgtEl>
                                          <p:spTgt spid="244"/>
                                        </p:tgtEl>
                                        <p:attrNameLst>
                                          <p:attrName>ppt_x</p:attrName>
                                        </p:attrNameLst>
                                      </p:cBhvr>
                                      <p:tavLst>
                                        <p:tav tm="0">
                                          <p:val>
                                            <p:strVal val="#ppt_x"/>
                                          </p:val>
                                        </p:tav>
                                        <p:tav tm="100000">
                                          <p:val>
                                            <p:strVal val="#ppt_x"/>
                                          </p:val>
                                        </p:tav>
                                      </p:tavLst>
                                    </p:anim>
                                    <p:anim calcmode="lin" valueType="num">
                                      <p:cBhvr>
                                        <p:cTn id="68" dur="1000" fill="hold"/>
                                        <p:tgtEl>
                                          <p:spTgt spid="244"/>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245"/>
                                        </p:tgtEl>
                                        <p:attrNameLst>
                                          <p:attrName>style.visibility</p:attrName>
                                        </p:attrNameLst>
                                      </p:cBhvr>
                                      <p:to>
                                        <p:strVal val="visible"/>
                                      </p:to>
                                    </p:set>
                                    <p:animEffect transition="in" filter="fade">
                                      <p:cBhvr>
                                        <p:cTn id="71" dur="1000"/>
                                        <p:tgtEl>
                                          <p:spTgt spid="245"/>
                                        </p:tgtEl>
                                      </p:cBhvr>
                                    </p:animEffect>
                                    <p:anim calcmode="lin" valueType="num">
                                      <p:cBhvr>
                                        <p:cTn id="72" dur="1000" fill="hold"/>
                                        <p:tgtEl>
                                          <p:spTgt spid="245"/>
                                        </p:tgtEl>
                                        <p:attrNameLst>
                                          <p:attrName>ppt_x</p:attrName>
                                        </p:attrNameLst>
                                      </p:cBhvr>
                                      <p:tavLst>
                                        <p:tav tm="0">
                                          <p:val>
                                            <p:strVal val="#ppt_x"/>
                                          </p:val>
                                        </p:tav>
                                        <p:tav tm="100000">
                                          <p:val>
                                            <p:strVal val="#ppt_x"/>
                                          </p:val>
                                        </p:tav>
                                      </p:tavLst>
                                    </p:anim>
                                    <p:anim calcmode="lin" valueType="num">
                                      <p:cBhvr>
                                        <p:cTn id="73" dur="1000" fill="hold"/>
                                        <p:tgtEl>
                                          <p:spTgt spid="245"/>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246"/>
                                        </p:tgtEl>
                                        <p:attrNameLst>
                                          <p:attrName>style.visibility</p:attrName>
                                        </p:attrNameLst>
                                      </p:cBhvr>
                                      <p:to>
                                        <p:strVal val="visible"/>
                                      </p:to>
                                    </p:set>
                                    <p:animEffect transition="in" filter="fade">
                                      <p:cBhvr>
                                        <p:cTn id="76" dur="1000"/>
                                        <p:tgtEl>
                                          <p:spTgt spid="246"/>
                                        </p:tgtEl>
                                      </p:cBhvr>
                                    </p:animEffect>
                                    <p:anim calcmode="lin" valueType="num">
                                      <p:cBhvr>
                                        <p:cTn id="77" dur="1000" fill="hold"/>
                                        <p:tgtEl>
                                          <p:spTgt spid="246"/>
                                        </p:tgtEl>
                                        <p:attrNameLst>
                                          <p:attrName>ppt_x</p:attrName>
                                        </p:attrNameLst>
                                      </p:cBhvr>
                                      <p:tavLst>
                                        <p:tav tm="0">
                                          <p:val>
                                            <p:strVal val="#ppt_x"/>
                                          </p:val>
                                        </p:tav>
                                        <p:tav tm="100000">
                                          <p:val>
                                            <p:strVal val="#ppt_x"/>
                                          </p:val>
                                        </p:tav>
                                      </p:tavLst>
                                    </p:anim>
                                    <p:anim calcmode="lin" valueType="num">
                                      <p:cBhvr>
                                        <p:cTn id="78" dur="1000" fill="hold"/>
                                        <p:tgtEl>
                                          <p:spTgt spid="246"/>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247"/>
                                        </p:tgtEl>
                                        <p:attrNameLst>
                                          <p:attrName>style.visibility</p:attrName>
                                        </p:attrNameLst>
                                      </p:cBhvr>
                                      <p:to>
                                        <p:strVal val="visible"/>
                                      </p:to>
                                    </p:set>
                                    <p:animEffect transition="in" filter="fade">
                                      <p:cBhvr>
                                        <p:cTn id="81" dur="1000"/>
                                        <p:tgtEl>
                                          <p:spTgt spid="247"/>
                                        </p:tgtEl>
                                      </p:cBhvr>
                                    </p:animEffect>
                                    <p:anim calcmode="lin" valueType="num">
                                      <p:cBhvr>
                                        <p:cTn id="82" dur="1000" fill="hold"/>
                                        <p:tgtEl>
                                          <p:spTgt spid="247"/>
                                        </p:tgtEl>
                                        <p:attrNameLst>
                                          <p:attrName>ppt_x</p:attrName>
                                        </p:attrNameLst>
                                      </p:cBhvr>
                                      <p:tavLst>
                                        <p:tav tm="0">
                                          <p:val>
                                            <p:strVal val="#ppt_x"/>
                                          </p:val>
                                        </p:tav>
                                        <p:tav tm="100000">
                                          <p:val>
                                            <p:strVal val="#ppt_x"/>
                                          </p:val>
                                        </p:tav>
                                      </p:tavLst>
                                    </p:anim>
                                    <p:anim calcmode="lin" valueType="num">
                                      <p:cBhvr>
                                        <p:cTn id="83" dur="1000" fill="hold"/>
                                        <p:tgtEl>
                                          <p:spTgt spid="247"/>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248"/>
                                        </p:tgtEl>
                                        <p:attrNameLst>
                                          <p:attrName>style.visibility</p:attrName>
                                        </p:attrNameLst>
                                      </p:cBhvr>
                                      <p:to>
                                        <p:strVal val="visible"/>
                                      </p:to>
                                    </p:set>
                                    <p:animEffect transition="in" filter="fade">
                                      <p:cBhvr>
                                        <p:cTn id="86" dur="1000"/>
                                        <p:tgtEl>
                                          <p:spTgt spid="248"/>
                                        </p:tgtEl>
                                      </p:cBhvr>
                                    </p:animEffect>
                                    <p:anim calcmode="lin" valueType="num">
                                      <p:cBhvr>
                                        <p:cTn id="87" dur="1000" fill="hold"/>
                                        <p:tgtEl>
                                          <p:spTgt spid="248"/>
                                        </p:tgtEl>
                                        <p:attrNameLst>
                                          <p:attrName>ppt_x</p:attrName>
                                        </p:attrNameLst>
                                      </p:cBhvr>
                                      <p:tavLst>
                                        <p:tav tm="0">
                                          <p:val>
                                            <p:strVal val="#ppt_x"/>
                                          </p:val>
                                        </p:tav>
                                        <p:tav tm="100000">
                                          <p:val>
                                            <p:strVal val="#ppt_x"/>
                                          </p:val>
                                        </p:tav>
                                      </p:tavLst>
                                    </p:anim>
                                    <p:anim calcmode="lin" valueType="num">
                                      <p:cBhvr>
                                        <p:cTn id="88" dur="1000" fill="hold"/>
                                        <p:tgtEl>
                                          <p:spTgt spid="248"/>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249"/>
                                        </p:tgtEl>
                                        <p:attrNameLst>
                                          <p:attrName>style.visibility</p:attrName>
                                        </p:attrNameLst>
                                      </p:cBhvr>
                                      <p:to>
                                        <p:strVal val="visible"/>
                                      </p:to>
                                    </p:set>
                                    <p:animEffect transition="in" filter="fade">
                                      <p:cBhvr>
                                        <p:cTn id="91" dur="1000"/>
                                        <p:tgtEl>
                                          <p:spTgt spid="249"/>
                                        </p:tgtEl>
                                      </p:cBhvr>
                                    </p:animEffect>
                                    <p:anim calcmode="lin" valueType="num">
                                      <p:cBhvr>
                                        <p:cTn id="92" dur="1000" fill="hold"/>
                                        <p:tgtEl>
                                          <p:spTgt spid="249"/>
                                        </p:tgtEl>
                                        <p:attrNameLst>
                                          <p:attrName>ppt_x</p:attrName>
                                        </p:attrNameLst>
                                      </p:cBhvr>
                                      <p:tavLst>
                                        <p:tav tm="0">
                                          <p:val>
                                            <p:strVal val="#ppt_x"/>
                                          </p:val>
                                        </p:tav>
                                        <p:tav tm="100000">
                                          <p:val>
                                            <p:strVal val="#ppt_x"/>
                                          </p:val>
                                        </p:tav>
                                      </p:tavLst>
                                    </p:anim>
                                    <p:anim calcmode="lin" valueType="num">
                                      <p:cBhvr>
                                        <p:cTn id="93" dur="1000" fill="hold"/>
                                        <p:tgtEl>
                                          <p:spTgt spid="249"/>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250"/>
                                        </p:tgtEl>
                                        <p:attrNameLst>
                                          <p:attrName>style.visibility</p:attrName>
                                        </p:attrNameLst>
                                      </p:cBhvr>
                                      <p:to>
                                        <p:strVal val="visible"/>
                                      </p:to>
                                    </p:set>
                                    <p:animEffect transition="in" filter="fade">
                                      <p:cBhvr>
                                        <p:cTn id="96" dur="1000"/>
                                        <p:tgtEl>
                                          <p:spTgt spid="250"/>
                                        </p:tgtEl>
                                      </p:cBhvr>
                                    </p:animEffect>
                                    <p:anim calcmode="lin" valueType="num">
                                      <p:cBhvr>
                                        <p:cTn id="97" dur="1000" fill="hold"/>
                                        <p:tgtEl>
                                          <p:spTgt spid="250"/>
                                        </p:tgtEl>
                                        <p:attrNameLst>
                                          <p:attrName>ppt_x</p:attrName>
                                        </p:attrNameLst>
                                      </p:cBhvr>
                                      <p:tavLst>
                                        <p:tav tm="0">
                                          <p:val>
                                            <p:strVal val="#ppt_x"/>
                                          </p:val>
                                        </p:tav>
                                        <p:tav tm="100000">
                                          <p:val>
                                            <p:strVal val="#ppt_x"/>
                                          </p:val>
                                        </p:tav>
                                      </p:tavLst>
                                    </p:anim>
                                    <p:anim calcmode="lin" valueType="num">
                                      <p:cBhvr>
                                        <p:cTn id="98" dur="1000" fill="hold"/>
                                        <p:tgtEl>
                                          <p:spTgt spid="250"/>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251"/>
                                        </p:tgtEl>
                                        <p:attrNameLst>
                                          <p:attrName>style.visibility</p:attrName>
                                        </p:attrNameLst>
                                      </p:cBhvr>
                                      <p:to>
                                        <p:strVal val="visible"/>
                                      </p:to>
                                    </p:set>
                                    <p:animEffect transition="in" filter="fade">
                                      <p:cBhvr>
                                        <p:cTn id="101" dur="1000"/>
                                        <p:tgtEl>
                                          <p:spTgt spid="251"/>
                                        </p:tgtEl>
                                      </p:cBhvr>
                                    </p:animEffect>
                                    <p:anim calcmode="lin" valueType="num">
                                      <p:cBhvr>
                                        <p:cTn id="102" dur="1000" fill="hold"/>
                                        <p:tgtEl>
                                          <p:spTgt spid="251"/>
                                        </p:tgtEl>
                                        <p:attrNameLst>
                                          <p:attrName>ppt_x</p:attrName>
                                        </p:attrNameLst>
                                      </p:cBhvr>
                                      <p:tavLst>
                                        <p:tav tm="0">
                                          <p:val>
                                            <p:strVal val="#ppt_x"/>
                                          </p:val>
                                        </p:tav>
                                        <p:tav tm="100000">
                                          <p:val>
                                            <p:strVal val="#ppt_x"/>
                                          </p:val>
                                        </p:tav>
                                      </p:tavLst>
                                    </p:anim>
                                    <p:anim calcmode="lin" valueType="num">
                                      <p:cBhvr>
                                        <p:cTn id="103" dur="1000" fill="hold"/>
                                        <p:tgtEl>
                                          <p:spTgt spid="251"/>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254"/>
                                        </p:tgtEl>
                                        <p:attrNameLst>
                                          <p:attrName>style.visibility</p:attrName>
                                        </p:attrNameLst>
                                      </p:cBhvr>
                                      <p:to>
                                        <p:strVal val="visible"/>
                                      </p:to>
                                    </p:set>
                                    <p:animEffect transition="in" filter="fade">
                                      <p:cBhvr>
                                        <p:cTn id="106" dur="1000"/>
                                        <p:tgtEl>
                                          <p:spTgt spid="254"/>
                                        </p:tgtEl>
                                      </p:cBhvr>
                                    </p:animEffect>
                                    <p:anim calcmode="lin" valueType="num">
                                      <p:cBhvr>
                                        <p:cTn id="107" dur="1000" fill="hold"/>
                                        <p:tgtEl>
                                          <p:spTgt spid="254"/>
                                        </p:tgtEl>
                                        <p:attrNameLst>
                                          <p:attrName>ppt_x</p:attrName>
                                        </p:attrNameLst>
                                      </p:cBhvr>
                                      <p:tavLst>
                                        <p:tav tm="0">
                                          <p:val>
                                            <p:strVal val="#ppt_x"/>
                                          </p:val>
                                        </p:tav>
                                        <p:tav tm="100000">
                                          <p:val>
                                            <p:strVal val="#ppt_x"/>
                                          </p:val>
                                        </p:tav>
                                      </p:tavLst>
                                    </p:anim>
                                    <p:anim calcmode="lin" valueType="num">
                                      <p:cBhvr>
                                        <p:cTn id="108" dur="1000" fill="hold"/>
                                        <p:tgtEl>
                                          <p:spTgt spid="254"/>
                                        </p:tgtEl>
                                        <p:attrNameLst>
                                          <p:attrName>ppt_y</p:attrName>
                                        </p:attrNameLst>
                                      </p:cBhvr>
                                      <p:tavLst>
                                        <p:tav tm="0">
                                          <p:val>
                                            <p:strVal val="#ppt_y-.1"/>
                                          </p:val>
                                        </p:tav>
                                        <p:tav tm="100000">
                                          <p:val>
                                            <p:strVal val="#ppt_y"/>
                                          </p:val>
                                        </p:tav>
                                      </p:tavLst>
                                    </p:anim>
                                  </p:childTnLst>
                                </p:cTn>
                              </p:par>
                            </p:childTnLst>
                          </p:cTn>
                        </p:par>
                        <p:par>
                          <p:cTn id="109" fill="hold">
                            <p:stCondLst>
                              <p:cond delay="2000"/>
                            </p:stCondLst>
                            <p:childTnLst>
                              <p:par>
                                <p:cTn id="110" presetID="22" presetClass="entr" presetSubtype="1" fill="hold" nodeType="afterEffect">
                                  <p:stCondLst>
                                    <p:cond delay="0"/>
                                  </p:stCondLst>
                                  <p:childTnLst>
                                    <p:set>
                                      <p:cBhvr>
                                        <p:cTn id="111" dur="1" fill="hold">
                                          <p:stCondLst>
                                            <p:cond delay="0"/>
                                          </p:stCondLst>
                                        </p:cTn>
                                        <p:tgtEl>
                                          <p:spTgt spid="280"/>
                                        </p:tgtEl>
                                        <p:attrNameLst>
                                          <p:attrName>style.visibility</p:attrName>
                                        </p:attrNameLst>
                                      </p:cBhvr>
                                      <p:to>
                                        <p:strVal val="visible"/>
                                      </p:to>
                                    </p:set>
                                    <p:animEffect transition="in" filter="wipe(up)">
                                      <p:cBhvr>
                                        <p:cTn id="112" dur="500"/>
                                        <p:tgtEl>
                                          <p:spTgt spid="280"/>
                                        </p:tgtEl>
                                      </p:cBhvr>
                                    </p:animEffect>
                                  </p:childTnLst>
                                </p:cTn>
                              </p:par>
                              <p:par>
                                <p:cTn id="113" presetID="22" presetClass="entr" presetSubtype="4" fill="hold" nodeType="withEffect">
                                  <p:stCondLst>
                                    <p:cond delay="0"/>
                                  </p:stCondLst>
                                  <p:childTnLst>
                                    <p:set>
                                      <p:cBhvr>
                                        <p:cTn id="114" dur="1" fill="hold">
                                          <p:stCondLst>
                                            <p:cond delay="0"/>
                                          </p:stCondLst>
                                        </p:cTn>
                                        <p:tgtEl>
                                          <p:spTgt spid="281"/>
                                        </p:tgtEl>
                                        <p:attrNameLst>
                                          <p:attrName>style.visibility</p:attrName>
                                        </p:attrNameLst>
                                      </p:cBhvr>
                                      <p:to>
                                        <p:strVal val="visible"/>
                                      </p:to>
                                    </p:set>
                                    <p:animEffect transition="in" filter="wipe(down)">
                                      <p:cBhvr>
                                        <p:cTn id="115" dur="500"/>
                                        <p:tgtEl>
                                          <p:spTgt spid="281"/>
                                        </p:tgtEl>
                                      </p:cBhvr>
                                    </p:animEffect>
                                  </p:childTnLst>
                                </p:cTn>
                              </p:par>
                              <p:par>
                                <p:cTn id="116" presetID="22" presetClass="entr" presetSubtype="1" fill="hold" nodeType="withEffect">
                                  <p:stCondLst>
                                    <p:cond delay="0"/>
                                  </p:stCondLst>
                                  <p:childTnLst>
                                    <p:set>
                                      <p:cBhvr>
                                        <p:cTn id="117" dur="1" fill="hold">
                                          <p:stCondLst>
                                            <p:cond delay="0"/>
                                          </p:stCondLst>
                                        </p:cTn>
                                        <p:tgtEl>
                                          <p:spTgt spid="282"/>
                                        </p:tgtEl>
                                        <p:attrNameLst>
                                          <p:attrName>style.visibility</p:attrName>
                                        </p:attrNameLst>
                                      </p:cBhvr>
                                      <p:to>
                                        <p:strVal val="visible"/>
                                      </p:to>
                                    </p:set>
                                    <p:animEffect transition="in" filter="wipe(up)">
                                      <p:cBhvr>
                                        <p:cTn id="118" dur="500"/>
                                        <p:tgtEl>
                                          <p:spTgt spid="282"/>
                                        </p:tgtEl>
                                      </p:cBhvr>
                                    </p:animEffect>
                                  </p:childTnLst>
                                </p:cTn>
                              </p:par>
                              <p:par>
                                <p:cTn id="119" presetID="22" presetClass="entr" presetSubtype="4" fill="hold" nodeType="withEffect">
                                  <p:stCondLst>
                                    <p:cond delay="0"/>
                                  </p:stCondLst>
                                  <p:childTnLst>
                                    <p:set>
                                      <p:cBhvr>
                                        <p:cTn id="120" dur="1" fill="hold">
                                          <p:stCondLst>
                                            <p:cond delay="0"/>
                                          </p:stCondLst>
                                        </p:cTn>
                                        <p:tgtEl>
                                          <p:spTgt spid="283"/>
                                        </p:tgtEl>
                                        <p:attrNameLst>
                                          <p:attrName>style.visibility</p:attrName>
                                        </p:attrNameLst>
                                      </p:cBhvr>
                                      <p:to>
                                        <p:strVal val="visible"/>
                                      </p:to>
                                    </p:set>
                                    <p:animEffect transition="in" filter="wipe(down)">
                                      <p:cBhvr>
                                        <p:cTn id="121" dur="500"/>
                                        <p:tgtEl>
                                          <p:spTgt spid="283"/>
                                        </p:tgtEl>
                                      </p:cBhvr>
                                    </p:animEffect>
                                  </p:childTnLst>
                                </p:cTn>
                              </p:par>
                              <p:par>
                                <p:cTn id="122" presetID="22" presetClass="entr" presetSubtype="1" fill="hold" nodeType="withEffect">
                                  <p:stCondLst>
                                    <p:cond delay="0"/>
                                  </p:stCondLst>
                                  <p:childTnLst>
                                    <p:set>
                                      <p:cBhvr>
                                        <p:cTn id="123" dur="1" fill="hold">
                                          <p:stCondLst>
                                            <p:cond delay="0"/>
                                          </p:stCondLst>
                                        </p:cTn>
                                        <p:tgtEl>
                                          <p:spTgt spid="284"/>
                                        </p:tgtEl>
                                        <p:attrNameLst>
                                          <p:attrName>style.visibility</p:attrName>
                                        </p:attrNameLst>
                                      </p:cBhvr>
                                      <p:to>
                                        <p:strVal val="visible"/>
                                      </p:to>
                                    </p:set>
                                    <p:animEffect transition="in" filter="wipe(up)">
                                      <p:cBhvr>
                                        <p:cTn id="124" dur="500"/>
                                        <p:tgtEl>
                                          <p:spTgt spid="284"/>
                                        </p:tgtEl>
                                      </p:cBhvr>
                                    </p:animEffect>
                                  </p:childTnLst>
                                </p:cTn>
                              </p:par>
                              <p:par>
                                <p:cTn id="125" presetID="22" presetClass="entr" presetSubtype="4" fill="hold" nodeType="withEffect">
                                  <p:stCondLst>
                                    <p:cond delay="0"/>
                                  </p:stCondLst>
                                  <p:childTnLst>
                                    <p:set>
                                      <p:cBhvr>
                                        <p:cTn id="126" dur="1" fill="hold">
                                          <p:stCondLst>
                                            <p:cond delay="0"/>
                                          </p:stCondLst>
                                        </p:cTn>
                                        <p:tgtEl>
                                          <p:spTgt spid="285"/>
                                        </p:tgtEl>
                                        <p:attrNameLst>
                                          <p:attrName>style.visibility</p:attrName>
                                        </p:attrNameLst>
                                      </p:cBhvr>
                                      <p:to>
                                        <p:strVal val="visible"/>
                                      </p:to>
                                    </p:set>
                                    <p:animEffect transition="in" filter="wipe(down)">
                                      <p:cBhvr>
                                        <p:cTn id="127" dur="500"/>
                                        <p:tgtEl>
                                          <p:spTgt spid="285"/>
                                        </p:tgtEl>
                                      </p:cBhvr>
                                    </p:animEffect>
                                  </p:childTnLst>
                                </p:cTn>
                              </p:par>
                              <p:par>
                                <p:cTn id="128" presetID="22" presetClass="entr" presetSubtype="1" fill="hold" nodeType="withEffect">
                                  <p:stCondLst>
                                    <p:cond delay="0"/>
                                  </p:stCondLst>
                                  <p:childTnLst>
                                    <p:set>
                                      <p:cBhvr>
                                        <p:cTn id="129" dur="1" fill="hold">
                                          <p:stCondLst>
                                            <p:cond delay="0"/>
                                          </p:stCondLst>
                                        </p:cTn>
                                        <p:tgtEl>
                                          <p:spTgt spid="286"/>
                                        </p:tgtEl>
                                        <p:attrNameLst>
                                          <p:attrName>style.visibility</p:attrName>
                                        </p:attrNameLst>
                                      </p:cBhvr>
                                      <p:to>
                                        <p:strVal val="visible"/>
                                      </p:to>
                                    </p:set>
                                    <p:animEffect transition="in" filter="wipe(up)">
                                      <p:cBhvr>
                                        <p:cTn id="130" dur="500"/>
                                        <p:tgtEl>
                                          <p:spTgt spid="286"/>
                                        </p:tgtEl>
                                      </p:cBhvr>
                                    </p:animEffect>
                                  </p:childTnLst>
                                </p:cTn>
                              </p:par>
                              <p:par>
                                <p:cTn id="131" presetID="22" presetClass="entr" presetSubtype="4" fill="hold" nodeType="withEffect">
                                  <p:stCondLst>
                                    <p:cond delay="0"/>
                                  </p:stCondLst>
                                  <p:childTnLst>
                                    <p:set>
                                      <p:cBhvr>
                                        <p:cTn id="132" dur="1" fill="hold">
                                          <p:stCondLst>
                                            <p:cond delay="0"/>
                                          </p:stCondLst>
                                        </p:cTn>
                                        <p:tgtEl>
                                          <p:spTgt spid="287"/>
                                        </p:tgtEl>
                                        <p:attrNameLst>
                                          <p:attrName>style.visibility</p:attrName>
                                        </p:attrNameLst>
                                      </p:cBhvr>
                                      <p:to>
                                        <p:strVal val="visible"/>
                                      </p:to>
                                    </p:set>
                                    <p:animEffect transition="in" filter="wipe(down)">
                                      <p:cBhvr>
                                        <p:cTn id="133" dur="500"/>
                                        <p:tgtEl>
                                          <p:spTgt spid="287"/>
                                        </p:tgtEl>
                                      </p:cBhvr>
                                    </p:animEffect>
                                  </p:childTnLst>
                                </p:cTn>
                              </p:par>
                              <p:par>
                                <p:cTn id="134" presetID="22" presetClass="entr" presetSubtype="1" fill="hold" nodeType="withEffect">
                                  <p:stCondLst>
                                    <p:cond delay="0"/>
                                  </p:stCondLst>
                                  <p:childTnLst>
                                    <p:set>
                                      <p:cBhvr>
                                        <p:cTn id="135" dur="1" fill="hold">
                                          <p:stCondLst>
                                            <p:cond delay="0"/>
                                          </p:stCondLst>
                                        </p:cTn>
                                        <p:tgtEl>
                                          <p:spTgt spid="288"/>
                                        </p:tgtEl>
                                        <p:attrNameLst>
                                          <p:attrName>style.visibility</p:attrName>
                                        </p:attrNameLst>
                                      </p:cBhvr>
                                      <p:to>
                                        <p:strVal val="visible"/>
                                      </p:to>
                                    </p:set>
                                    <p:animEffect transition="in" filter="wipe(up)">
                                      <p:cBhvr>
                                        <p:cTn id="136" dur="500"/>
                                        <p:tgtEl>
                                          <p:spTgt spid="288"/>
                                        </p:tgtEl>
                                      </p:cBhvr>
                                    </p:animEffect>
                                  </p:childTnLst>
                                </p:cTn>
                              </p:par>
                              <p:par>
                                <p:cTn id="137" presetID="22" presetClass="entr" presetSubtype="4" fill="hold" nodeType="withEffect">
                                  <p:stCondLst>
                                    <p:cond delay="0"/>
                                  </p:stCondLst>
                                  <p:childTnLst>
                                    <p:set>
                                      <p:cBhvr>
                                        <p:cTn id="138" dur="1" fill="hold">
                                          <p:stCondLst>
                                            <p:cond delay="0"/>
                                          </p:stCondLst>
                                        </p:cTn>
                                        <p:tgtEl>
                                          <p:spTgt spid="289"/>
                                        </p:tgtEl>
                                        <p:attrNameLst>
                                          <p:attrName>style.visibility</p:attrName>
                                        </p:attrNameLst>
                                      </p:cBhvr>
                                      <p:to>
                                        <p:strVal val="visible"/>
                                      </p:to>
                                    </p:set>
                                    <p:animEffect transition="in" filter="wipe(down)">
                                      <p:cBhvr>
                                        <p:cTn id="139" dur="500"/>
                                        <p:tgtEl>
                                          <p:spTgt spid="289"/>
                                        </p:tgtEl>
                                      </p:cBhvr>
                                    </p:animEffect>
                                  </p:childTnLst>
                                </p:cTn>
                              </p:par>
                              <p:par>
                                <p:cTn id="140" presetID="22" presetClass="entr" presetSubtype="1" fill="hold" nodeType="withEffect">
                                  <p:stCondLst>
                                    <p:cond delay="0"/>
                                  </p:stCondLst>
                                  <p:childTnLst>
                                    <p:set>
                                      <p:cBhvr>
                                        <p:cTn id="141" dur="1" fill="hold">
                                          <p:stCondLst>
                                            <p:cond delay="0"/>
                                          </p:stCondLst>
                                        </p:cTn>
                                        <p:tgtEl>
                                          <p:spTgt spid="290"/>
                                        </p:tgtEl>
                                        <p:attrNameLst>
                                          <p:attrName>style.visibility</p:attrName>
                                        </p:attrNameLst>
                                      </p:cBhvr>
                                      <p:to>
                                        <p:strVal val="visible"/>
                                      </p:to>
                                    </p:set>
                                    <p:animEffect transition="in" filter="wipe(up)">
                                      <p:cBhvr>
                                        <p:cTn id="142" dur="500"/>
                                        <p:tgtEl>
                                          <p:spTgt spid="290"/>
                                        </p:tgtEl>
                                      </p:cBhvr>
                                    </p:animEffect>
                                  </p:childTnLst>
                                </p:cTn>
                              </p:par>
                            </p:childTnLst>
                          </p:cTn>
                        </p:par>
                        <p:par>
                          <p:cTn id="143" fill="hold">
                            <p:stCondLst>
                              <p:cond delay="2500"/>
                            </p:stCondLst>
                            <p:childTnLst>
                              <p:par>
                                <p:cTn id="144" presetID="18" presetClass="entr" presetSubtype="9" fill="hold" grpId="0" nodeType="afterEffect">
                                  <p:stCondLst>
                                    <p:cond delay="0"/>
                                  </p:stCondLst>
                                  <p:childTnLst>
                                    <p:set>
                                      <p:cBhvr>
                                        <p:cTn id="145" dur="1" fill="hold">
                                          <p:stCondLst>
                                            <p:cond delay="0"/>
                                          </p:stCondLst>
                                        </p:cTn>
                                        <p:tgtEl>
                                          <p:spTgt spid="291"/>
                                        </p:tgtEl>
                                        <p:attrNameLst>
                                          <p:attrName>style.visibility</p:attrName>
                                        </p:attrNameLst>
                                      </p:cBhvr>
                                      <p:to>
                                        <p:strVal val="visible"/>
                                      </p:to>
                                    </p:set>
                                    <p:animEffect transition="in" filter="strips(upLeft)">
                                      <p:cBhvr>
                                        <p:cTn id="146" dur="1000"/>
                                        <p:tgtEl>
                                          <p:spTgt spid="291"/>
                                        </p:tgtEl>
                                      </p:cBhvr>
                                    </p:animEffect>
                                  </p:childTnLst>
                                </p:cTn>
                              </p:par>
                              <p:par>
                                <p:cTn id="147" presetID="18" presetClass="entr" presetSubtype="9" fill="hold" grpId="0" nodeType="withEffect">
                                  <p:stCondLst>
                                    <p:cond delay="0"/>
                                  </p:stCondLst>
                                  <p:childTnLst>
                                    <p:set>
                                      <p:cBhvr>
                                        <p:cTn id="148" dur="1" fill="hold">
                                          <p:stCondLst>
                                            <p:cond delay="0"/>
                                          </p:stCondLst>
                                        </p:cTn>
                                        <p:tgtEl>
                                          <p:spTgt spid="292"/>
                                        </p:tgtEl>
                                        <p:attrNameLst>
                                          <p:attrName>style.visibility</p:attrName>
                                        </p:attrNameLst>
                                      </p:cBhvr>
                                      <p:to>
                                        <p:strVal val="visible"/>
                                      </p:to>
                                    </p:set>
                                    <p:animEffect transition="in" filter="strips(upLeft)">
                                      <p:cBhvr>
                                        <p:cTn id="149" dur="1000"/>
                                        <p:tgtEl>
                                          <p:spTgt spid="292"/>
                                        </p:tgtEl>
                                      </p:cBhvr>
                                    </p:animEffect>
                                  </p:childTnLst>
                                </p:cTn>
                              </p:par>
                              <p:par>
                                <p:cTn id="150" presetID="18" presetClass="entr" presetSubtype="9" fill="hold" grpId="0" nodeType="withEffect">
                                  <p:stCondLst>
                                    <p:cond delay="0"/>
                                  </p:stCondLst>
                                  <p:childTnLst>
                                    <p:set>
                                      <p:cBhvr>
                                        <p:cTn id="151" dur="1" fill="hold">
                                          <p:stCondLst>
                                            <p:cond delay="0"/>
                                          </p:stCondLst>
                                        </p:cTn>
                                        <p:tgtEl>
                                          <p:spTgt spid="293"/>
                                        </p:tgtEl>
                                        <p:attrNameLst>
                                          <p:attrName>style.visibility</p:attrName>
                                        </p:attrNameLst>
                                      </p:cBhvr>
                                      <p:to>
                                        <p:strVal val="visible"/>
                                      </p:to>
                                    </p:set>
                                    <p:animEffect transition="in" filter="strips(upLeft)">
                                      <p:cBhvr>
                                        <p:cTn id="152" dur="1000"/>
                                        <p:tgtEl>
                                          <p:spTgt spid="293"/>
                                        </p:tgtEl>
                                      </p:cBhvr>
                                    </p:animEffect>
                                  </p:childTnLst>
                                </p:cTn>
                              </p:par>
                              <p:par>
                                <p:cTn id="153" presetID="18" presetClass="entr" presetSubtype="9" fill="hold" grpId="0" nodeType="withEffect">
                                  <p:stCondLst>
                                    <p:cond delay="0"/>
                                  </p:stCondLst>
                                  <p:childTnLst>
                                    <p:set>
                                      <p:cBhvr>
                                        <p:cTn id="154" dur="1" fill="hold">
                                          <p:stCondLst>
                                            <p:cond delay="0"/>
                                          </p:stCondLst>
                                        </p:cTn>
                                        <p:tgtEl>
                                          <p:spTgt spid="294"/>
                                        </p:tgtEl>
                                        <p:attrNameLst>
                                          <p:attrName>style.visibility</p:attrName>
                                        </p:attrNameLst>
                                      </p:cBhvr>
                                      <p:to>
                                        <p:strVal val="visible"/>
                                      </p:to>
                                    </p:set>
                                    <p:animEffect transition="in" filter="strips(upLeft)">
                                      <p:cBhvr>
                                        <p:cTn id="155" dur="1000"/>
                                        <p:tgtEl>
                                          <p:spTgt spid="294"/>
                                        </p:tgtEl>
                                      </p:cBhvr>
                                    </p:animEffect>
                                  </p:childTnLst>
                                </p:cTn>
                              </p:par>
                              <p:par>
                                <p:cTn id="156" presetID="18" presetClass="entr" presetSubtype="9" fill="hold" grpId="0" nodeType="withEffect">
                                  <p:stCondLst>
                                    <p:cond delay="0"/>
                                  </p:stCondLst>
                                  <p:childTnLst>
                                    <p:set>
                                      <p:cBhvr>
                                        <p:cTn id="157" dur="1" fill="hold">
                                          <p:stCondLst>
                                            <p:cond delay="0"/>
                                          </p:stCondLst>
                                        </p:cTn>
                                        <p:tgtEl>
                                          <p:spTgt spid="295"/>
                                        </p:tgtEl>
                                        <p:attrNameLst>
                                          <p:attrName>style.visibility</p:attrName>
                                        </p:attrNameLst>
                                      </p:cBhvr>
                                      <p:to>
                                        <p:strVal val="visible"/>
                                      </p:to>
                                    </p:set>
                                    <p:animEffect transition="in" filter="strips(upLeft)">
                                      <p:cBhvr>
                                        <p:cTn id="158" dur="1000"/>
                                        <p:tgtEl>
                                          <p:spTgt spid="295"/>
                                        </p:tgtEl>
                                      </p:cBhvr>
                                    </p:animEffect>
                                  </p:childTnLst>
                                </p:cTn>
                              </p:par>
                              <p:par>
                                <p:cTn id="159" presetID="18" presetClass="entr" presetSubtype="9" fill="hold" grpId="0" nodeType="withEffect">
                                  <p:stCondLst>
                                    <p:cond delay="0"/>
                                  </p:stCondLst>
                                  <p:childTnLst>
                                    <p:set>
                                      <p:cBhvr>
                                        <p:cTn id="160" dur="1" fill="hold">
                                          <p:stCondLst>
                                            <p:cond delay="0"/>
                                          </p:stCondLst>
                                        </p:cTn>
                                        <p:tgtEl>
                                          <p:spTgt spid="296"/>
                                        </p:tgtEl>
                                        <p:attrNameLst>
                                          <p:attrName>style.visibility</p:attrName>
                                        </p:attrNameLst>
                                      </p:cBhvr>
                                      <p:to>
                                        <p:strVal val="visible"/>
                                      </p:to>
                                    </p:set>
                                    <p:animEffect transition="in" filter="strips(upLeft)">
                                      <p:cBhvr>
                                        <p:cTn id="161" dur="1000"/>
                                        <p:tgtEl>
                                          <p:spTgt spid="296"/>
                                        </p:tgtEl>
                                      </p:cBhvr>
                                    </p:animEffect>
                                  </p:childTnLst>
                                </p:cTn>
                              </p:par>
                              <p:par>
                                <p:cTn id="162" presetID="18" presetClass="entr" presetSubtype="9" fill="hold" grpId="0" nodeType="withEffect">
                                  <p:stCondLst>
                                    <p:cond delay="0"/>
                                  </p:stCondLst>
                                  <p:childTnLst>
                                    <p:set>
                                      <p:cBhvr>
                                        <p:cTn id="163" dur="1" fill="hold">
                                          <p:stCondLst>
                                            <p:cond delay="0"/>
                                          </p:stCondLst>
                                        </p:cTn>
                                        <p:tgtEl>
                                          <p:spTgt spid="297"/>
                                        </p:tgtEl>
                                        <p:attrNameLst>
                                          <p:attrName>style.visibility</p:attrName>
                                        </p:attrNameLst>
                                      </p:cBhvr>
                                      <p:to>
                                        <p:strVal val="visible"/>
                                      </p:to>
                                    </p:set>
                                    <p:animEffect transition="in" filter="strips(upLeft)">
                                      <p:cBhvr>
                                        <p:cTn id="164" dur="1000"/>
                                        <p:tgtEl>
                                          <p:spTgt spid="297"/>
                                        </p:tgtEl>
                                      </p:cBhvr>
                                    </p:animEffect>
                                  </p:childTnLst>
                                </p:cTn>
                              </p:par>
                              <p:par>
                                <p:cTn id="165" presetID="18" presetClass="entr" presetSubtype="9" fill="hold" grpId="0" nodeType="withEffect">
                                  <p:stCondLst>
                                    <p:cond delay="0"/>
                                  </p:stCondLst>
                                  <p:childTnLst>
                                    <p:set>
                                      <p:cBhvr>
                                        <p:cTn id="166" dur="1" fill="hold">
                                          <p:stCondLst>
                                            <p:cond delay="0"/>
                                          </p:stCondLst>
                                        </p:cTn>
                                        <p:tgtEl>
                                          <p:spTgt spid="298"/>
                                        </p:tgtEl>
                                        <p:attrNameLst>
                                          <p:attrName>style.visibility</p:attrName>
                                        </p:attrNameLst>
                                      </p:cBhvr>
                                      <p:to>
                                        <p:strVal val="visible"/>
                                      </p:to>
                                    </p:set>
                                    <p:animEffect transition="in" filter="strips(upLeft)">
                                      <p:cBhvr>
                                        <p:cTn id="167" dur="1000"/>
                                        <p:tgtEl>
                                          <p:spTgt spid="298"/>
                                        </p:tgtEl>
                                      </p:cBhvr>
                                    </p:animEffect>
                                  </p:childTnLst>
                                </p:cTn>
                              </p:par>
                              <p:par>
                                <p:cTn id="168" presetID="18" presetClass="entr" presetSubtype="9" fill="hold" grpId="0" nodeType="withEffect">
                                  <p:stCondLst>
                                    <p:cond delay="0"/>
                                  </p:stCondLst>
                                  <p:childTnLst>
                                    <p:set>
                                      <p:cBhvr>
                                        <p:cTn id="169" dur="1" fill="hold">
                                          <p:stCondLst>
                                            <p:cond delay="0"/>
                                          </p:stCondLst>
                                        </p:cTn>
                                        <p:tgtEl>
                                          <p:spTgt spid="299"/>
                                        </p:tgtEl>
                                        <p:attrNameLst>
                                          <p:attrName>style.visibility</p:attrName>
                                        </p:attrNameLst>
                                      </p:cBhvr>
                                      <p:to>
                                        <p:strVal val="visible"/>
                                      </p:to>
                                    </p:set>
                                    <p:animEffect transition="in" filter="strips(upLeft)">
                                      <p:cBhvr>
                                        <p:cTn id="170" dur="1000"/>
                                        <p:tgtEl>
                                          <p:spTgt spid="299"/>
                                        </p:tgtEl>
                                      </p:cBhvr>
                                    </p:animEffect>
                                  </p:childTnLst>
                                </p:cTn>
                              </p:par>
                              <p:par>
                                <p:cTn id="171" presetID="18" presetClass="entr" presetSubtype="9" fill="hold" grpId="0" nodeType="withEffect">
                                  <p:stCondLst>
                                    <p:cond delay="0"/>
                                  </p:stCondLst>
                                  <p:childTnLst>
                                    <p:set>
                                      <p:cBhvr>
                                        <p:cTn id="172" dur="1" fill="hold">
                                          <p:stCondLst>
                                            <p:cond delay="0"/>
                                          </p:stCondLst>
                                        </p:cTn>
                                        <p:tgtEl>
                                          <p:spTgt spid="300"/>
                                        </p:tgtEl>
                                        <p:attrNameLst>
                                          <p:attrName>style.visibility</p:attrName>
                                        </p:attrNameLst>
                                      </p:cBhvr>
                                      <p:to>
                                        <p:strVal val="visible"/>
                                      </p:to>
                                    </p:set>
                                    <p:animEffect transition="in" filter="strips(upLeft)">
                                      <p:cBhvr>
                                        <p:cTn id="173" dur="1000"/>
                                        <p:tgtEl>
                                          <p:spTgt spid="300"/>
                                        </p:tgtEl>
                                      </p:cBhvr>
                                    </p:animEffect>
                                  </p:childTnLst>
                                </p:cTn>
                              </p:par>
                              <p:par>
                                <p:cTn id="174" presetID="18" presetClass="entr" presetSubtype="9" fill="hold" grpId="0" nodeType="withEffect">
                                  <p:stCondLst>
                                    <p:cond delay="0"/>
                                  </p:stCondLst>
                                  <p:childTnLst>
                                    <p:set>
                                      <p:cBhvr>
                                        <p:cTn id="175" dur="1" fill="hold">
                                          <p:stCondLst>
                                            <p:cond delay="0"/>
                                          </p:stCondLst>
                                        </p:cTn>
                                        <p:tgtEl>
                                          <p:spTgt spid="301"/>
                                        </p:tgtEl>
                                        <p:attrNameLst>
                                          <p:attrName>style.visibility</p:attrName>
                                        </p:attrNameLst>
                                      </p:cBhvr>
                                      <p:to>
                                        <p:strVal val="visible"/>
                                      </p:to>
                                    </p:set>
                                    <p:animEffect transition="in" filter="strips(upLeft)">
                                      <p:cBhvr>
                                        <p:cTn id="176" dur="10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p:bldP spid="243" grpId="0"/>
      <p:bldP spid="244" grpId="0"/>
      <p:bldP spid="245" grpId="0"/>
      <p:bldP spid="246" grpId="0"/>
      <p:bldP spid="247" grpId="0"/>
      <p:bldP spid="248" grpId="0"/>
      <p:bldP spid="249" grpId="0"/>
      <p:bldP spid="250" grpId="0"/>
      <p:bldP spid="251" grpId="0"/>
      <p:bldP spid="254" grpId="0"/>
      <p:bldP spid="291" grpId="0"/>
      <p:bldP spid="292" grpId="0"/>
      <p:bldP spid="293" grpId="0"/>
      <p:bldP spid="294" grpId="0"/>
      <p:bldP spid="295" grpId="0"/>
      <p:bldP spid="296" grpId="0"/>
      <p:bldP spid="297" grpId="0"/>
      <p:bldP spid="298" grpId="0"/>
      <p:bldP spid="299" grpId="0"/>
      <p:bldP spid="300" grpId="0"/>
      <p:bldP spid="301" grpId="0"/>
      <p:bldP spid="5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9"/>
          <p:cNvSpPr/>
          <p:nvPr/>
        </p:nvSpPr>
        <p:spPr>
          <a:xfrm>
            <a:off x="1" y="2695877"/>
            <a:ext cx="9142412" cy="333824"/>
          </a:xfrm>
          <a:custGeom>
            <a:avLst/>
            <a:gdLst/>
            <a:ahLst/>
            <a:cxnLst/>
            <a:rect l="l" t="t" r="r" b="b"/>
            <a:pathLst>
              <a:path w="144016" h="869444">
                <a:moveTo>
                  <a:pt x="0" y="0"/>
                </a:moveTo>
                <a:lnTo>
                  <a:pt x="144016" y="0"/>
                </a:lnTo>
                <a:lnTo>
                  <a:pt x="144016" y="869444"/>
                </a:lnTo>
                <a:lnTo>
                  <a:pt x="0" y="869444"/>
                </a:lnTo>
                <a:close/>
              </a:path>
            </a:pathLst>
          </a:custGeom>
          <a:solidFill>
            <a:srgbClr val="BFD844"/>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47" name="椭圆 46"/>
          <p:cNvSpPr/>
          <p:nvPr/>
        </p:nvSpPr>
        <p:spPr>
          <a:xfrm>
            <a:off x="899454"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48" name="椭圆 47"/>
          <p:cNvSpPr/>
          <p:nvPr/>
        </p:nvSpPr>
        <p:spPr>
          <a:xfrm>
            <a:off x="1385355"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49" name="组合 48"/>
          <p:cNvGrpSpPr/>
          <p:nvPr/>
        </p:nvGrpSpPr>
        <p:grpSpPr>
          <a:xfrm>
            <a:off x="1871276" y="2695877"/>
            <a:ext cx="333869" cy="333824"/>
            <a:chOff x="612948" y="3577580"/>
            <a:chExt cx="333927" cy="333927"/>
          </a:xfrm>
        </p:grpSpPr>
        <p:sp>
          <p:nvSpPr>
            <p:cNvPr id="50" name="椭圆 49"/>
            <p:cNvSpPr/>
            <p:nvPr/>
          </p:nvSpPr>
          <p:spPr>
            <a:xfrm>
              <a:off x="612948" y="3577580"/>
              <a:ext cx="333927" cy="3339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85" name="椭圆 84"/>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sp>
        <p:nvSpPr>
          <p:cNvPr id="86" name="椭圆 85"/>
          <p:cNvSpPr/>
          <p:nvPr/>
        </p:nvSpPr>
        <p:spPr>
          <a:xfrm>
            <a:off x="2619059"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94" name="椭圆 93"/>
          <p:cNvSpPr/>
          <p:nvPr/>
        </p:nvSpPr>
        <p:spPr>
          <a:xfrm>
            <a:off x="3104971"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95" name="组合 94"/>
          <p:cNvGrpSpPr/>
          <p:nvPr/>
        </p:nvGrpSpPr>
        <p:grpSpPr>
          <a:xfrm>
            <a:off x="3590880" y="2695877"/>
            <a:ext cx="333869" cy="333824"/>
            <a:chOff x="612948" y="3577580"/>
            <a:chExt cx="333927" cy="333927"/>
          </a:xfrm>
        </p:grpSpPr>
        <p:sp>
          <p:nvSpPr>
            <p:cNvPr id="96" name="椭圆 95"/>
            <p:cNvSpPr/>
            <p:nvPr/>
          </p:nvSpPr>
          <p:spPr>
            <a:xfrm>
              <a:off x="612948" y="3577580"/>
              <a:ext cx="333927" cy="33392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97" name="椭圆 9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sp>
        <p:nvSpPr>
          <p:cNvPr id="98" name="椭圆 97"/>
          <p:cNvSpPr/>
          <p:nvPr/>
        </p:nvSpPr>
        <p:spPr>
          <a:xfrm>
            <a:off x="4338669"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99" name="椭圆 98"/>
          <p:cNvSpPr/>
          <p:nvPr/>
        </p:nvSpPr>
        <p:spPr>
          <a:xfrm>
            <a:off x="4824570"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100" name="组合 99"/>
          <p:cNvGrpSpPr/>
          <p:nvPr/>
        </p:nvGrpSpPr>
        <p:grpSpPr>
          <a:xfrm>
            <a:off x="5310484" y="2695877"/>
            <a:ext cx="333869" cy="333824"/>
            <a:chOff x="612948" y="3577580"/>
            <a:chExt cx="333927" cy="333927"/>
          </a:xfrm>
        </p:grpSpPr>
        <p:sp>
          <p:nvSpPr>
            <p:cNvPr id="101" name="椭圆 100"/>
            <p:cNvSpPr/>
            <p:nvPr/>
          </p:nvSpPr>
          <p:spPr>
            <a:xfrm>
              <a:off x="612948" y="3577580"/>
              <a:ext cx="333927" cy="3339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02" name="椭圆 101"/>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sp>
        <p:nvSpPr>
          <p:cNvPr id="103" name="椭圆 102"/>
          <p:cNvSpPr/>
          <p:nvPr/>
        </p:nvSpPr>
        <p:spPr>
          <a:xfrm>
            <a:off x="6058269"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04" name="椭圆 103"/>
          <p:cNvSpPr/>
          <p:nvPr/>
        </p:nvSpPr>
        <p:spPr>
          <a:xfrm>
            <a:off x="6544179"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105" name="组合 104"/>
          <p:cNvGrpSpPr/>
          <p:nvPr/>
        </p:nvGrpSpPr>
        <p:grpSpPr>
          <a:xfrm>
            <a:off x="7030089" y="2695877"/>
            <a:ext cx="333869" cy="333824"/>
            <a:chOff x="612948" y="3577580"/>
            <a:chExt cx="333927" cy="333927"/>
          </a:xfrm>
        </p:grpSpPr>
        <p:sp>
          <p:nvSpPr>
            <p:cNvPr id="106" name="椭圆 105"/>
            <p:cNvSpPr/>
            <p:nvPr/>
          </p:nvSpPr>
          <p:spPr>
            <a:xfrm>
              <a:off x="612948" y="3577580"/>
              <a:ext cx="333927" cy="33392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07" name="椭圆 10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sp>
        <p:nvSpPr>
          <p:cNvPr id="108" name="椭圆 107"/>
          <p:cNvSpPr/>
          <p:nvPr/>
        </p:nvSpPr>
        <p:spPr>
          <a:xfrm>
            <a:off x="7777873"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09" name="椭圆 108"/>
          <p:cNvSpPr/>
          <p:nvPr/>
        </p:nvSpPr>
        <p:spPr>
          <a:xfrm>
            <a:off x="8263776"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110" name="组合 109"/>
          <p:cNvGrpSpPr/>
          <p:nvPr/>
        </p:nvGrpSpPr>
        <p:grpSpPr>
          <a:xfrm>
            <a:off x="1493312" y="1244274"/>
            <a:ext cx="1089752" cy="1327476"/>
            <a:chOff x="1493569" y="909219"/>
            <a:chExt cx="1089941" cy="1327886"/>
          </a:xfrm>
          <a:effectLst/>
        </p:grpSpPr>
        <p:sp>
          <p:nvSpPr>
            <p:cNvPr id="113" name="等腰三角形 80"/>
            <p:cNvSpPr/>
            <p:nvPr/>
          </p:nvSpPr>
          <p:spPr>
            <a:xfrm flipV="1">
              <a:off x="1493569" y="909219"/>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12" name="矩形 111"/>
            <p:cNvSpPr/>
            <p:nvPr/>
          </p:nvSpPr>
          <p:spPr>
            <a:xfrm>
              <a:off x="1708244" y="1138190"/>
              <a:ext cx="644840" cy="708105"/>
            </a:xfrm>
            <a:prstGeom prst="rect">
              <a:avLst/>
            </a:prstGeom>
            <a:ln>
              <a:noFill/>
            </a:ln>
            <a:effectLst/>
            <a:sp3d prstMaterial="softEdge">
              <a:bevelT w="127000" prst="artDeco"/>
            </a:sp3d>
          </p:spPr>
          <p:txBody>
            <a:bodyPr wrap="none">
              <a:spAutoFit/>
            </a:bodyPr>
            <a:lstStyle/>
            <a:p>
              <a:pPr algn="ctr" fontAlgn="base">
                <a:spcBef>
                  <a:spcPct val="0"/>
                </a:spcBef>
                <a:spcAft>
                  <a:spcPct val="0"/>
                </a:spcAft>
                <a:defRPr/>
              </a:pPr>
              <a:r>
                <a:rPr lang="en-US" altLang="zh-CN" sz="4000" dirty="0">
                  <a:solidFill>
                    <a:prstClr val="white"/>
                  </a:solidFill>
                  <a:latin typeface="方正准圆简体"/>
                  <a:ea typeface="方正准圆简体"/>
                  <a:cs typeface="+mn-ea"/>
                  <a:sym typeface="方正准圆简体"/>
                </a:rPr>
                <a:t>01</a:t>
              </a:r>
            </a:p>
          </p:txBody>
        </p:sp>
      </p:grpSp>
      <p:grpSp>
        <p:nvGrpSpPr>
          <p:cNvPr id="115" name="组合 114"/>
          <p:cNvGrpSpPr/>
          <p:nvPr/>
        </p:nvGrpSpPr>
        <p:grpSpPr>
          <a:xfrm>
            <a:off x="3212914" y="3147814"/>
            <a:ext cx="1089752" cy="1327476"/>
            <a:chOff x="3175660" y="909219"/>
            <a:chExt cx="1089941" cy="1327886"/>
          </a:xfrm>
          <a:effectLst/>
        </p:grpSpPr>
        <p:sp>
          <p:nvSpPr>
            <p:cNvPr id="118" name="等腰三角形 80"/>
            <p:cNvSpPr/>
            <p:nvPr/>
          </p:nvSpPr>
          <p:spPr>
            <a:xfrm>
              <a:off x="3175660" y="909219"/>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white"/>
                </a:solidFill>
                <a:latin typeface="方正准圆简体"/>
                <a:ea typeface="方正准圆简体"/>
                <a:cs typeface="+mn-ea"/>
                <a:sym typeface="方正准圆简体"/>
              </a:endParaRPr>
            </a:p>
          </p:txBody>
        </p:sp>
        <p:sp>
          <p:nvSpPr>
            <p:cNvPr id="117" name="矩形 116"/>
            <p:cNvSpPr/>
            <p:nvPr/>
          </p:nvSpPr>
          <p:spPr>
            <a:xfrm>
              <a:off x="3350937" y="1299462"/>
              <a:ext cx="739434" cy="708105"/>
            </a:xfrm>
            <a:prstGeom prst="rect">
              <a:avLst/>
            </a:prstGeom>
            <a:ln>
              <a:noFill/>
            </a:ln>
            <a:effectLst/>
          </p:spPr>
          <p:txBody>
            <a:bodyPr wrap="none">
              <a:spAutoFit/>
            </a:bodyPr>
            <a:lstStyle/>
            <a:p>
              <a:pPr algn="ctr" fontAlgn="base">
                <a:spcBef>
                  <a:spcPct val="0"/>
                </a:spcBef>
                <a:spcAft>
                  <a:spcPct val="0"/>
                </a:spcAft>
                <a:defRPr/>
              </a:pPr>
              <a:r>
                <a:rPr lang="en-US" altLang="zh-CN" sz="4000" dirty="0">
                  <a:solidFill>
                    <a:prstClr val="white"/>
                  </a:solidFill>
                  <a:latin typeface="方正准圆简体"/>
                  <a:ea typeface="方正准圆简体"/>
                  <a:cs typeface="+mn-ea"/>
                  <a:sym typeface="方正准圆简体"/>
                </a:rPr>
                <a:t>02</a:t>
              </a:r>
            </a:p>
          </p:txBody>
        </p:sp>
      </p:grpSp>
      <p:grpSp>
        <p:nvGrpSpPr>
          <p:cNvPr id="120" name="组合 119"/>
          <p:cNvGrpSpPr/>
          <p:nvPr/>
        </p:nvGrpSpPr>
        <p:grpSpPr>
          <a:xfrm>
            <a:off x="4932521" y="1244274"/>
            <a:ext cx="1089752" cy="1327476"/>
            <a:chOff x="1493569" y="909219"/>
            <a:chExt cx="1089941" cy="1327886"/>
          </a:xfrm>
          <a:effectLst/>
        </p:grpSpPr>
        <p:sp>
          <p:nvSpPr>
            <p:cNvPr id="123" name="等腰三角形 80"/>
            <p:cNvSpPr/>
            <p:nvPr/>
          </p:nvSpPr>
          <p:spPr>
            <a:xfrm flipV="1">
              <a:off x="1493569" y="909219"/>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dirty="0">
                <a:solidFill>
                  <a:prstClr val="white"/>
                </a:solidFill>
                <a:latin typeface="方正准圆简体"/>
                <a:ea typeface="方正准圆简体"/>
                <a:cs typeface="+mn-ea"/>
                <a:sym typeface="方正准圆简体"/>
              </a:endParaRPr>
            </a:p>
          </p:txBody>
        </p:sp>
        <p:sp>
          <p:nvSpPr>
            <p:cNvPr id="122" name="矩形 121"/>
            <p:cNvSpPr/>
            <p:nvPr/>
          </p:nvSpPr>
          <p:spPr>
            <a:xfrm>
              <a:off x="1645145" y="1138190"/>
              <a:ext cx="739434" cy="708105"/>
            </a:xfrm>
            <a:prstGeom prst="rect">
              <a:avLst/>
            </a:prstGeom>
            <a:ln>
              <a:noFill/>
            </a:ln>
            <a:effectLst/>
          </p:spPr>
          <p:txBody>
            <a:bodyPr wrap="none">
              <a:spAutoFit/>
            </a:bodyPr>
            <a:lstStyle/>
            <a:p>
              <a:pPr algn="ctr" fontAlgn="base">
                <a:spcBef>
                  <a:spcPct val="0"/>
                </a:spcBef>
                <a:spcAft>
                  <a:spcPct val="0"/>
                </a:spcAft>
                <a:defRPr/>
              </a:pPr>
              <a:r>
                <a:rPr lang="en-US" altLang="zh-CN" sz="4000" dirty="0">
                  <a:solidFill>
                    <a:prstClr val="white"/>
                  </a:solidFill>
                  <a:latin typeface="方正准圆简体"/>
                  <a:ea typeface="方正准圆简体"/>
                  <a:cs typeface="+mn-ea"/>
                  <a:sym typeface="方正准圆简体"/>
                </a:rPr>
                <a:t>03</a:t>
              </a:r>
            </a:p>
          </p:txBody>
        </p:sp>
      </p:grpSp>
      <p:grpSp>
        <p:nvGrpSpPr>
          <p:cNvPr id="125" name="组合 124"/>
          <p:cNvGrpSpPr/>
          <p:nvPr/>
        </p:nvGrpSpPr>
        <p:grpSpPr>
          <a:xfrm>
            <a:off x="6652125" y="3147815"/>
            <a:ext cx="1089752" cy="1327476"/>
            <a:chOff x="6653279" y="909220"/>
            <a:chExt cx="1089941" cy="1327886"/>
          </a:xfrm>
          <a:solidFill>
            <a:srgbClr val="21AB82"/>
          </a:solidFill>
          <a:effectLst/>
        </p:grpSpPr>
        <p:sp>
          <p:nvSpPr>
            <p:cNvPr id="128" name="等腰三角形 80"/>
            <p:cNvSpPr/>
            <p:nvPr/>
          </p:nvSpPr>
          <p:spPr>
            <a:xfrm>
              <a:off x="6653279" y="909220"/>
              <a:ext cx="1089941" cy="132788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27" name="矩形 126"/>
            <p:cNvSpPr/>
            <p:nvPr/>
          </p:nvSpPr>
          <p:spPr>
            <a:xfrm>
              <a:off x="6848249" y="1299462"/>
              <a:ext cx="739434" cy="708105"/>
            </a:xfrm>
            <a:prstGeom prst="rect">
              <a:avLst/>
            </a:prstGeom>
            <a:noFill/>
            <a:ln>
              <a:noFill/>
            </a:ln>
            <a:effectLst/>
            <a:sp3d prstMaterial="softEdge">
              <a:bevelT w="127000" prst="artDeco"/>
            </a:sp3d>
          </p:spPr>
          <p:txBody>
            <a:bodyPr wrap="none">
              <a:spAutoFit/>
            </a:bodyPr>
            <a:lstStyle/>
            <a:p>
              <a:pPr algn="ctr" fontAlgn="base">
                <a:spcBef>
                  <a:spcPct val="0"/>
                </a:spcBef>
                <a:spcAft>
                  <a:spcPct val="0"/>
                </a:spcAft>
                <a:defRPr/>
              </a:pPr>
              <a:r>
                <a:rPr lang="en-US" altLang="zh-CN" sz="4000" dirty="0">
                  <a:solidFill>
                    <a:prstClr val="white"/>
                  </a:solidFill>
                  <a:latin typeface="方正准圆简体"/>
                  <a:ea typeface="方正准圆简体"/>
                  <a:cs typeface="+mn-ea"/>
                  <a:sym typeface="方正准圆简体"/>
                </a:rPr>
                <a:t>04</a:t>
              </a:r>
            </a:p>
          </p:txBody>
        </p:sp>
      </p:grpSp>
      <p:sp>
        <p:nvSpPr>
          <p:cNvPr id="130" name="Rectangle 13" descr="FD1DDF730CE4456e89755B07FE1653D0# #Rectangle 13"/>
          <p:cNvSpPr>
            <a:spLocks noChangeArrowheads="1"/>
          </p:cNvSpPr>
          <p:nvPr/>
        </p:nvSpPr>
        <p:spPr bwMode="auto">
          <a:xfrm>
            <a:off x="2734014" y="1626606"/>
            <a:ext cx="1459834" cy="33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600" dirty="0">
                <a:solidFill>
                  <a:schemeClr val="accent6"/>
                </a:solidFill>
                <a:latin typeface="方正粗圆简体" pitchFamily="65" charset="-122"/>
                <a:ea typeface="方正粗圆简体" pitchFamily="65" charset="-122"/>
                <a:cs typeface="+mn-ea"/>
                <a:sym typeface="方正准圆简体"/>
              </a:rPr>
              <a:t>添加文字内容</a:t>
            </a:r>
          </a:p>
        </p:txBody>
      </p:sp>
      <p:sp>
        <p:nvSpPr>
          <p:cNvPr id="131" name="Rectangle 13" descr="FD1DDF730CE4456e89755B07FE1653D0# #Rectangle 13"/>
          <p:cNvSpPr>
            <a:spLocks noChangeArrowheads="1"/>
          </p:cNvSpPr>
          <p:nvPr/>
        </p:nvSpPr>
        <p:spPr bwMode="auto">
          <a:xfrm>
            <a:off x="2734036" y="1894253"/>
            <a:ext cx="1737559" cy="43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a:t>
            </a:r>
          </a:p>
        </p:txBody>
      </p:sp>
      <p:sp>
        <p:nvSpPr>
          <p:cNvPr id="132" name="Rectangle 13" descr="FD1DDF730CE4456e89755B07FE1653D0# #Rectangle 13"/>
          <p:cNvSpPr>
            <a:spLocks noChangeArrowheads="1"/>
          </p:cNvSpPr>
          <p:nvPr/>
        </p:nvSpPr>
        <p:spPr bwMode="auto">
          <a:xfrm>
            <a:off x="1599998" y="3308400"/>
            <a:ext cx="1459834" cy="33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buNone/>
            </a:pPr>
            <a:r>
              <a:rPr lang="zh-CN" altLang="en-US" sz="1600" dirty="0" smtClean="0">
                <a:solidFill>
                  <a:schemeClr val="accent6"/>
                </a:solidFill>
                <a:latin typeface="方正粗圆简体" pitchFamily="65" charset="-122"/>
                <a:ea typeface="方正粗圆简体" pitchFamily="65" charset="-122"/>
                <a:cs typeface="+mn-ea"/>
                <a:sym typeface="方正准圆简体"/>
              </a:rPr>
              <a:t>添加</a:t>
            </a:r>
            <a:r>
              <a:rPr lang="zh-CN" altLang="en-US" sz="1600" dirty="0">
                <a:solidFill>
                  <a:schemeClr val="accent6"/>
                </a:solidFill>
                <a:latin typeface="方正粗圆简体" pitchFamily="65" charset="-122"/>
                <a:ea typeface="方正粗圆简体" pitchFamily="65" charset="-122"/>
                <a:cs typeface="+mn-ea"/>
                <a:sym typeface="方正准圆简体"/>
              </a:rPr>
              <a:t>文字内容</a:t>
            </a:r>
          </a:p>
        </p:txBody>
      </p:sp>
      <p:sp>
        <p:nvSpPr>
          <p:cNvPr id="133" name="Rectangle 13" descr="FD1DDF730CE4456e89755B07FE1653D0# #Rectangle 13"/>
          <p:cNvSpPr>
            <a:spLocks noChangeArrowheads="1"/>
          </p:cNvSpPr>
          <p:nvPr/>
        </p:nvSpPr>
        <p:spPr bwMode="auto">
          <a:xfrm>
            <a:off x="1308290" y="3576047"/>
            <a:ext cx="1737559" cy="43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buNone/>
            </a:pPr>
            <a:r>
              <a:rPr lang="zh-CN" altLang="en-US" sz="1100" dirty="0">
                <a:solidFill>
                  <a:schemeClr val="tx1">
                    <a:lumMod val="65000"/>
                    <a:lumOff val="35000"/>
                  </a:schemeClr>
                </a:solidFill>
                <a:latin typeface="方正准圆简体"/>
                <a:ea typeface="方正准圆简体"/>
                <a:cs typeface="+mn-ea"/>
                <a:sym typeface="方正准圆简体"/>
              </a:rPr>
              <a:t>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endParaRPr lang="zh-CN" altLang="en-US" sz="1100" dirty="0">
              <a:solidFill>
                <a:schemeClr val="tx1">
                  <a:lumMod val="65000"/>
                  <a:lumOff val="35000"/>
                </a:schemeClr>
              </a:solidFill>
              <a:latin typeface="方正准圆简体"/>
              <a:ea typeface="方正准圆简体"/>
              <a:cs typeface="+mn-ea"/>
              <a:sym typeface="方正准圆简体"/>
            </a:endParaRPr>
          </a:p>
        </p:txBody>
      </p:sp>
      <p:sp>
        <p:nvSpPr>
          <p:cNvPr id="134" name="Rectangle 13" descr="FD1DDF730CE4456e89755B07FE1653D0# #Rectangle 13"/>
          <p:cNvSpPr>
            <a:spLocks noChangeArrowheads="1"/>
          </p:cNvSpPr>
          <p:nvPr/>
        </p:nvSpPr>
        <p:spPr bwMode="auto">
          <a:xfrm>
            <a:off x="6146789" y="1626606"/>
            <a:ext cx="1459834" cy="33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600" dirty="0">
                <a:solidFill>
                  <a:schemeClr val="accent6"/>
                </a:solidFill>
                <a:latin typeface="方正粗圆简体" pitchFamily="65" charset="-122"/>
                <a:ea typeface="方正粗圆简体" pitchFamily="65" charset="-122"/>
                <a:cs typeface="+mn-ea"/>
                <a:sym typeface="方正准圆简体"/>
              </a:rPr>
              <a:t>添加文字内容</a:t>
            </a:r>
          </a:p>
        </p:txBody>
      </p:sp>
      <p:sp>
        <p:nvSpPr>
          <p:cNvPr id="135" name="Rectangle 13" descr="FD1DDF730CE4456e89755B07FE1653D0# #Rectangle 13"/>
          <p:cNvSpPr>
            <a:spLocks noChangeArrowheads="1"/>
          </p:cNvSpPr>
          <p:nvPr/>
        </p:nvSpPr>
        <p:spPr bwMode="auto">
          <a:xfrm>
            <a:off x="6146809" y="1894253"/>
            <a:ext cx="1737559" cy="43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None/>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a:t>
            </a:r>
          </a:p>
        </p:txBody>
      </p:sp>
      <p:sp>
        <p:nvSpPr>
          <p:cNvPr id="136" name="Rectangle 13" descr="FD1DDF730CE4456e89755B07FE1653D0# #Rectangle 13"/>
          <p:cNvSpPr>
            <a:spLocks noChangeArrowheads="1"/>
          </p:cNvSpPr>
          <p:nvPr/>
        </p:nvSpPr>
        <p:spPr bwMode="auto">
          <a:xfrm>
            <a:off x="5056382" y="3308400"/>
            <a:ext cx="1459834" cy="33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buNone/>
            </a:pPr>
            <a:r>
              <a:rPr lang="zh-CN" altLang="en-US" sz="1600" dirty="0">
                <a:solidFill>
                  <a:schemeClr val="accent6"/>
                </a:solidFill>
                <a:latin typeface="方正粗圆简体" pitchFamily="65" charset="-122"/>
                <a:ea typeface="方正粗圆简体" pitchFamily="65" charset="-122"/>
                <a:cs typeface="+mn-ea"/>
                <a:sym typeface="方正准圆简体"/>
              </a:rPr>
              <a:t>添加文字内容</a:t>
            </a:r>
          </a:p>
        </p:txBody>
      </p:sp>
      <p:sp>
        <p:nvSpPr>
          <p:cNvPr id="137" name="Rectangle 13" descr="FD1DDF730CE4456e89755B07FE1653D0# #Rectangle 13"/>
          <p:cNvSpPr>
            <a:spLocks noChangeArrowheads="1"/>
          </p:cNvSpPr>
          <p:nvPr/>
        </p:nvSpPr>
        <p:spPr bwMode="auto">
          <a:xfrm>
            <a:off x="4795717" y="3576047"/>
            <a:ext cx="1737559" cy="430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buNone/>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a:t>
            </a:r>
          </a:p>
        </p:txBody>
      </p:sp>
      <p:sp>
        <p:nvSpPr>
          <p:cNvPr id="138" name="椭圆 137"/>
          <p:cNvSpPr/>
          <p:nvPr/>
        </p:nvSpPr>
        <p:spPr>
          <a:xfrm>
            <a:off x="395492"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39" name="椭圆 138"/>
          <p:cNvSpPr/>
          <p:nvPr/>
        </p:nvSpPr>
        <p:spPr>
          <a:xfrm>
            <a:off x="8726192" y="2826799"/>
            <a:ext cx="71987" cy="719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58"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8"/>
                                        </p:tgtEl>
                                        <p:attrNameLst>
                                          <p:attrName>style.visibility</p:attrName>
                                        </p:attrNameLst>
                                      </p:cBhvr>
                                      <p:to>
                                        <p:strVal val="visible"/>
                                      </p:to>
                                    </p:set>
                                    <p:animEffect transition="in" filter="fade">
                                      <p:cBhvr>
                                        <p:cTn id="15" dur="250"/>
                                        <p:tgtEl>
                                          <p:spTgt spid="13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250"/>
                                        <p:tgtEl>
                                          <p:spTgt spid="4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250"/>
                                        <p:tgtEl>
                                          <p:spTgt spid="4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250"/>
                                        <p:tgtEl>
                                          <p:spTgt spid="49"/>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500"/>
                                        <p:tgtEl>
                                          <p:spTgt spid="110"/>
                                        </p:tgtEl>
                                      </p:cBhvr>
                                    </p:animEffect>
                                    <p:anim calcmode="lin" valueType="num">
                                      <p:cBhvr>
                                        <p:cTn id="32" dur="500" fill="hold"/>
                                        <p:tgtEl>
                                          <p:spTgt spid="110"/>
                                        </p:tgtEl>
                                        <p:attrNameLst>
                                          <p:attrName>ppt_x</p:attrName>
                                        </p:attrNameLst>
                                      </p:cBhvr>
                                      <p:tavLst>
                                        <p:tav tm="0">
                                          <p:val>
                                            <p:strVal val="#ppt_x"/>
                                          </p:val>
                                        </p:tav>
                                        <p:tav tm="100000">
                                          <p:val>
                                            <p:strVal val="#ppt_x"/>
                                          </p:val>
                                        </p:tav>
                                      </p:tavLst>
                                    </p:anim>
                                    <p:anim calcmode="lin" valueType="num">
                                      <p:cBhvr>
                                        <p:cTn id="33" dur="500" fill="hold"/>
                                        <p:tgtEl>
                                          <p:spTgt spid="110"/>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130"/>
                                        </p:tgtEl>
                                        <p:attrNameLst>
                                          <p:attrName>style.visibility</p:attrName>
                                        </p:attrNameLst>
                                      </p:cBhvr>
                                      <p:to>
                                        <p:strVal val="visible"/>
                                      </p:to>
                                    </p:set>
                                    <p:animEffect transition="in" filter="wipe(left)">
                                      <p:cBhvr>
                                        <p:cTn id="37" dur="500"/>
                                        <p:tgtEl>
                                          <p:spTgt spid="13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31"/>
                                        </p:tgtEl>
                                        <p:attrNameLst>
                                          <p:attrName>style.visibility</p:attrName>
                                        </p:attrNameLst>
                                      </p:cBhvr>
                                      <p:to>
                                        <p:strVal val="visible"/>
                                      </p:to>
                                    </p:set>
                                    <p:animEffect transition="in" filter="wipe(left)">
                                      <p:cBhvr>
                                        <p:cTn id="40" dur="500"/>
                                        <p:tgtEl>
                                          <p:spTgt spid="13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250"/>
                                        <p:tgtEl>
                                          <p:spTgt spid="86"/>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94"/>
                                        </p:tgtEl>
                                        <p:attrNameLst>
                                          <p:attrName>style.visibility</p:attrName>
                                        </p:attrNameLst>
                                      </p:cBhvr>
                                      <p:to>
                                        <p:strVal val="visible"/>
                                      </p:to>
                                    </p:set>
                                    <p:animEffect transition="in" filter="fade">
                                      <p:cBhvr>
                                        <p:cTn id="48" dur="250"/>
                                        <p:tgtEl>
                                          <p:spTgt spid="94"/>
                                        </p:tgtEl>
                                      </p:cBhvr>
                                    </p:animEffect>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fade">
                                      <p:cBhvr>
                                        <p:cTn id="52" dur="250"/>
                                        <p:tgtEl>
                                          <p:spTgt spid="95"/>
                                        </p:tgtEl>
                                      </p:cBhvr>
                                    </p:animEffect>
                                  </p:childTnLst>
                                </p:cTn>
                              </p:par>
                            </p:childTnLst>
                          </p:cTn>
                        </p:par>
                        <p:par>
                          <p:cTn id="53" fill="hold">
                            <p:stCondLst>
                              <p:cond delay="5500"/>
                            </p:stCondLst>
                            <p:childTnLst>
                              <p:par>
                                <p:cTn id="54" presetID="47" presetClass="entr" presetSubtype="0" fill="hold" nodeType="afterEffect">
                                  <p:stCondLst>
                                    <p:cond delay="0"/>
                                  </p:stCondLst>
                                  <p:childTnLst>
                                    <p:set>
                                      <p:cBhvr>
                                        <p:cTn id="55" dur="1" fill="hold">
                                          <p:stCondLst>
                                            <p:cond delay="0"/>
                                          </p:stCondLst>
                                        </p:cTn>
                                        <p:tgtEl>
                                          <p:spTgt spid="115"/>
                                        </p:tgtEl>
                                        <p:attrNameLst>
                                          <p:attrName>style.visibility</p:attrName>
                                        </p:attrNameLst>
                                      </p:cBhvr>
                                      <p:to>
                                        <p:strVal val="visible"/>
                                      </p:to>
                                    </p:set>
                                    <p:animEffect transition="in" filter="fade">
                                      <p:cBhvr>
                                        <p:cTn id="56" dur="500"/>
                                        <p:tgtEl>
                                          <p:spTgt spid="115"/>
                                        </p:tgtEl>
                                      </p:cBhvr>
                                    </p:animEffect>
                                    <p:anim calcmode="lin" valueType="num">
                                      <p:cBhvr>
                                        <p:cTn id="57" dur="500" fill="hold"/>
                                        <p:tgtEl>
                                          <p:spTgt spid="115"/>
                                        </p:tgtEl>
                                        <p:attrNameLst>
                                          <p:attrName>ppt_x</p:attrName>
                                        </p:attrNameLst>
                                      </p:cBhvr>
                                      <p:tavLst>
                                        <p:tav tm="0">
                                          <p:val>
                                            <p:strVal val="#ppt_x"/>
                                          </p:val>
                                        </p:tav>
                                        <p:tav tm="100000">
                                          <p:val>
                                            <p:strVal val="#ppt_x"/>
                                          </p:val>
                                        </p:tav>
                                      </p:tavLst>
                                    </p:anim>
                                    <p:anim calcmode="lin" valueType="num">
                                      <p:cBhvr>
                                        <p:cTn id="58" dur="500" fill="hold"/>
                                        <p:tgtEl>
                                          <p:spTgt spid="115"/>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wipe(left)">
                                      <p:cBhvr>
                                        <p:cTn id="62" dur="500"/>
                                        <p:tgtEl>
                                          <p:spTgt spid="13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32"/>
                                        </p:tgtEl>
                                        <p:attrNameLst>
                                          <p:attrName>style.visibility</p:attrName>
                                        </p:attrNameLst>
                                      </p:cBhvr>
                                      <p:to>
                                        <p:strVal val="visible"/>
                                      </p:to>
                                    </p:set>
                                    <p:animEffect transition="in" filter="wipe(left)">
                                      <p:cBhvr>
                                        <p:cTn id="65" dur="500"/>
                                        <p:tgtEl>
                                          <p:spTgt spid="132"/>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fade">
                                      <p:cBhvr>
                                        <p:cTn id="69" dur="250"/>
                                        <p:tgtEl>
                                          <p:spTgt spid="98"/>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99"/>
                                        </p:tgtEl>
                                        <p:attrNameLst>
                                          <p:attrName>style.visibility</p:attrName>
                                        </p:attrNameLst>
                                      </p:cBhvr>
                                      <p:to>
                                        <p:strVal val="visible"/>
                                      </p:to>
                                    </p:set>
                                    <p:animEffect transition="in" filter="fade">
                                      <p:cBhvr>
                                        <p:cTn id="73" dur="250"/>
                                        <p:tgtEl>
                                          <p:spTgt spid="99"/>
                                        </p:tgtEl>
                                      </p:cBhvr>
                                    </p:animEffect>
                                  </p:childTnLst>
                                </p:cTn>
                              </p:par>
                            </p:childTnLst>
                          </p:cTn>
                        </p:par>
                        <p:par>
                          <p:cTn id="74" fill="hold">
                            <p:stCondLst>
                              <p:cond delay="7500"/>
                            </p:stCondLst>
                            <p:childTnLst>
                              <p:par>
                                <p:cTn id="75" presetID="10" presetClass="entr" presetSubtype="0" fill="hold" nodeType="afterEffect">
                                  <p:stCondLst>
                                    <p:cond delay="0"/>
                                  </p:stCondLst>
                                  <p:childTnLst>
                                    <p:set>
                                      <p:cBhvr>
                                        <p:cTn id="76" dur="1" fill="hold">
                                          <p:stCondLst>
                                            <p:cond delay="0"/>
                                          </p:stCondLst>
                                        </p:cTn>
                                        <p:tgtEl>
                                          <p:spTgt spid="100"/>
                                        </p:tgtEl>
                                        <p:attrNameLst>
                                          <p:attrName>style.visibility</p:attrName>
                                        </p:attrNameLst>
                                      </p:cBhvr>
                                      <p:to>
                                        <p:strVal val="visible"/>
                                      </p:to>
                                    </p:set>
                                    <p:animEffect transition="in" filter="fade">
                                      <p:cBhvr>
                                        <p:cTn id="77" dur="250"/>
                                        <p:tgtEl>
                                          <p:spTgt spid="100"/>
                                        </p:tgtEl>
                                      </p:cBhvr>
                                    </p:animEffect>
                                  </p:childTnLst>
                                </p:cTn>
                              </p:par>
                            </p:childTnLst>
                          </p:cTn>
                        </p:par>
                        <p:par>
                          <p:cTn id="78" fill="hold">
                            <p:stCondLst>
                              <p:cond delay="8000"/>
                            </p:stCondLst>
                            <p:childTnLst>
                              <p:par>
                                <p:cTn id="79" presetID="42" presetClass="entr" presetSubtype="0" fill="hold" nodeType="afterEffect">
                                  <p:stCondLst>
                                    <p:cond delay="0"/>
                                  </p:stCondLst>
                                  <p:childTnLst>
                                    <p:set>
                                      <p:cBhvr>
                                        <p:cTn id="80" dur="1" fill="hold">
                                          <p:stCondLst>
                                            <p:cond delay="0"/>
                                          </p:stCondLst>
                                        </p:cTn>
                                        <p:tgtEl>
                                          <p:spTgt spid="120"/>
                                        </p:tgtEl>
                                        <p:attrNameLst>
                                          <p:attrName>style.visibility</p:attrName>
                                        </p:attrNameLst>
                                      </p:cBhvr>
                                      <p:to>
                                        <p:strVal val="visible"/>
                                      </p:to>
                                    </p:set>
                                    <p:animEffect transition="in" filter="fade">
                                      <p:cBhvr>
                                        <p:cTn id="81" dur="500"/>
                                        <p:tgtEl>
                                          <p:spTgt spid="120"/>
                                        </p:tgtEl>
                                      </p:cBhvr>
                                    </p:animEffect>
                                    <p:anim calcmode="lin" valueType="num">
                                      <p:cBhvr>
                                        <p:cTn id="82" dur="500" fill="hold"/>
                                        <p:tgtEl>
                                          <p:spTgt spid="120"/>
                                        </p:tgtEl>
                                        <p:attrNameLst>
                                          <p:attrName>ppt_x</p:attrName>
                                        </p:attrNameLst>
                                      </p:cBhvr>
                                      <p:tavLst>
                                        <p:tav tm="0">
                                          <p:val>
                                            <p:strVal val="#ppt_x"/>
                                          </p:val>
                                        </p:tav>
                                        <p:tav tm="100000">
                                          <p:val>
                                            <p:strVal val="#ppt_x"/>
                                          </p:val>
                                        </p:tav>
                                      </p:tavLst>
                                    </p:anim>
                                    <p:anim calcmode="lin" valueType="num">
                                      <p:cBhvr>
                                        <p:cTn id="83" dur="500" fill="hold"/>
                                        <p:tgtEl>
                                          <p:spTgt spid="120"/>
                                        </p:tgtEl>
                                        <p:attrNameLst>
                                          <p:attrName>ppt_y</p:attrName>
                                        </p:attrNameLst>
                                      </p:cBhvr>
                                      <p:tavLst>
                                        <p:tav tm="0">
                                          <p:val>
                                            <p:strVal val="#ppt_y+.1"/>
                                          </p:val>
                                        </p:tav>
                                        <p:tav tm="100000">
                                          <p:val>
                                            <p:strVal val="#ppt_y"/>
                                          </p:val>
                                        </p:tav>
                                      </p:tavLst>
                                    </p:anim>
                                  </p:childTnLst>
                                </p:cTn>
                              </p:par>
                            </p:childTnLst>
                          </p:cTn>
                        </p:par>
                        <p:par>
                          <p:cTn id="84" fill="hold">
                            <p:stCondLst>
                              <p:cond delay="8500"/>
                            </p:stCondLst>
                            <p:childTnLst>
                              <p:par>
                                <p:cTn id="85" presetID="22" presetClass="entr" presetSubtype="8" fill="hold" grpId="0" nodeType="afterEffect">
                                  <p:stCondLst>
                                    <p:cond delay="0"/>
                                  </p:stCondLst>
                                  <p:childTnLst>
                                    <p:set>
                                      <p:cBhvr>
                                        <p:cTn id="86" dur="1" fill="hold">
                                          <p:stCondLst>
                                            <p:cond delay="0"/>
                                          </p:stCondLst>
                                        </p:cTn>
                                        <p:tgtEl>
                                          <p:spTgt spid="135"/>
                                        </p:tgtEl>
                                        <p:attrNameLst>
                                          <p:attrName>style.visibility</p:attrName>
                                        </p:attrNameLst>
                                      </p:cBhvr>
                                      <p:to>
                                        <p:strVal val="visible"/>
                                      </p:to>
                                    </p:set>
                                    <p:animEffect transition="in" filter="wipe(left)">
                                      <p:cBhvr>
                                        <p:cTn id="87" dur="500"/>
                                        <p:tgtEl>
                                          <p:spTgt spid="135"/>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34"/>
                                        </p:tgtEl>
                                        <p:attrNameLst>
                                          <p:attrName>style.visibility</p:attrName>
                                        </p:attrNameLst>
                                      </p:cBhvr>
                                      <p:to>
                                        <p:strVal val="visible"/>
                                      </p:to>
                                    </p:set>
                                    <p:animEffect transition="in" filter="wipe(left)">
                                      <p:cBhvr>
                                        <p:cTn id="90" dur="500"/>
                                        <p:tgtEl>
                                          <p:spTgt spid="134"/>
                                        </p:tgtEl>
                                      </p:cBhvr>
                                    </p:animEffect>
                                  </p:childTnLst>
                                </p:cTn>
                              </p:par>
                            </p:childTnLst>
                          </p:cTn>
                        </p:par>
                        <p:par>
                          <p:cTn id="91" fill="hold">
                            <p:stCondLst>
                              <p:cond delay="9000"/>
                            </p:stCondLst>
                            <p:childTnLst>
                              <p:par>
                                <p:cTn id="92" presetID="10" presetClass="entr" presetSubtype="0" fill="hold" grpId="0" nodeType="afterEffect">
                                  <p:stCondLst>
                                    <p:cond delay="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250"/>
                                        <p:tgtEl>
                                          <p:spTgt spid="103"/>
                                        </p:tgtEl>
                                      </p:cBhvr>
                                    </p:animEffect>
                                  </p:childTnLst>
                                </p:cTn>
                              </p:par>
                            </p:childTnLst>
                          </p:cTn>
                        </p:par>
                        <p:par>
                          <p:cTn id="95" fill="hold">
                            <p:stCondLst>
                              <p:cond delay="9500"/>
                            </p:stCondLst>
                            <p:childTnLst>
                              <p:par>
                                <p:cTn id="96" presetID="10" presetClass="entr" presetSubtype="0" fill="hold" grpId="0" nodeType="afterEffect">
                                  <p:stCondLst>
                                    <p:cond delay="0"/>
                                  </p:stCondLst>
                                  <p:childTnLst>
                                    <p:set>
                                      <p:cBhvr>
                                        <p:cTn id="97" dur="1" fill="hold">
                                          <p:stCondLst>
                                            <p:cond delay="0"/>
                                          </p:stCondLst>
                                        </p:cTn>
                                        <p:tgtEl>
                                          <p:spTgt spid="104"/>
                                        </p:tgtEl>
                                        <p:attrNameLst>
                                          <p:attrName>style.visibility</p:attrName>
                                        </p:attrNameLst>
                                      </p:cBhvr>
                                      <p:to>
                                        <p:strVal val="visible"/>
                                      </p:to>
                                    </p:set>
                                    <p:animEffect transition="in" filter="fade">
                                      <p:cBhvr>
                                        <p:cTn id="98" dur="250"/>
                                        <p:tgtEl>
                                          <p:spTgt spid="104"/>
                                        </p:tgtEl>
                                      </p:cBhvr>
                                    </p:animEffect>
                                  </p:childTnLst>
                                </p:cTn>
                              </p:par>
                            </p:childTnLst>
                          </p:cTn>
                        </p:par>
                        <p:par>
                          <p:cTn id="99" fill="hold">
                            <p:stCondLst>
                              <p:cond delay="10000"/>
                            </p:stCondLst>
                            <p:childTnLst>
                              <p:par>
                                <p:cTn id="100" presetID="10" presetClass="entr" presetSubtype="0" fill="hold" nodeType="afterEffect">
                                  <p:stCondLst>
                                    <p:cond delay="0"/>
                                  </p:stCondLst>
                                  <p:childTnLst>
                                    <p:set>
                                      <p:cBhvr>
                                        <p:cTn id="101" dur="1" fill="hold">
                                          <p:stCondLst>
                                            <p:cond delay="0"/>
                                          </p:stCondLst>
                                        </p:cTn>
                                        <p:tgtEl>
                                          <p:spTgt spid="105"/>
                                        </p:tgtEl>
                                        <p:attrNameLst>
                                          <p:attrName>style.visibility</p:attrName>
                                        </p:attrNameLst>
                                      </p:cBhvr>
                                      <p:to>
                                        <p:strVal val="visible"/>
                                      </p:to>
                                    </p:set>
                                    <p:animEffect transition="in" filter="fade">
                                      <p:cBhvr>
                                        <p:cTn id="102" dur="250"/>
                                        <p:tgtEl>
                                          <p:spTgt spid="105"/>
                                        </p:tgtEl>
                                      </p:cBhvr>
                                    </p:animEffect>
                                  </p:childTnLst>
                                </p:cTn>
                              </p:par>
                            </p:childTnLst>
                          </p:cTn>
                        </p:par>
                        <p:par>
                          <p:cTn id="103" fill="hold">
                            <p:stCondLst>
                              <p:cond delay="10500"/>
                            </p:stCondLst>
                            <p:childTnLst>
                              <p:par>
                                <p:cTn id="104" presetID="47" presetClass="entr" presetSubtype="0" fill="hold" nodeType="afterEffect">
                                  <p:stCondLst>
                                    <p:cond delay="0"/>
                                  </p:stCondLst>
                                  <p:childTnLst>
                                    <p:set>
                                      <p:cBhvr>
                                        <p:cTn id="105" dur="1" fill="hold">
                                          <p:stCondLst>
                                            <p:cond delay="0"/>
                                          </p:stCondLst>
                                        </p:cTn>
                                        <p:tgtEl>
                                          <p:spTgt spid="125"/>
                                        </p:tgtEl>
                                        <p:attrNameLst>
                                          <p:attrName>style.visibility</p:attrName>
                                        </p:attrNameLst>
                                      </p:cBhvr>
                                      <p:to>
                                        <p:strVal val="visible"/>
                                      </p:to>
                                    </p:set>
                                    <p:animEffect transition="in" filter="fade">
                                      <p:cBhvr>
                                        <p:cTn id="106" dur="500"/>
                                        <p:tgtEl>
                                          <p:spTgt spid="125"/>
                                        </p:tgtEl>
                                      </p:cBhvr>
                                    </p:animEffect>
                                    <p:anim calcmode="lin" valueType="num">
                                      <p:cBhvr>
                                        <p:cTn id="107" dur="500" fill="hold"/>
                                        <p:tgtEl>
                                          <p:spTgt spid="125"/>
                                        </p:tgtEl>
                                        <p:attrNameLst>
                                          <p:attrName>ppt_x</p:attrName>
                                        </p:attrNameLst>
                                      </p:cBhvr>
                                      <p:tavLst>
                                        <p:tav tm="0">
                                          <p:val>
                                            <p:strVal val="#ppt_x"/>
                                          </p:val>
                                        </p:tav>
                                        <p:tav tm="100000">
                                          <p:val>
                                            <p:strVal val="#ppt_x"/>
                                          </p:val>
                                        </p:tav>
                                      </p:tavLst>
                                    </p:anim>
                                    <p:anim calcmode="lin" valueType="num">
                                      <p:cBhvr>
                                        <p:cTn id="108" dur="500" fill="hold"/>
                                        <p:tgtEl>
                                          <p:spTgt spid="125"/>
                                        </p:tgtEl>
                                        <p:attrNameLst>
                                          <p:attrName>ppt_y</p:attrName>
                                        </p:attrNameLst>
                                      </p:cBhvr>
                                      <p:tavLst>
                                        <p:tav tm="0">
                                          <p:val>
                                            <p:strVal val="#ppt_y-.1"/>
                                          </p:val>
                                        </p:tav>
                                        <p:tav tm="100000">
                                          <p:val>
                                            <p:strVal val="#ppt_y"/>
                                          </p:val>
                                        </p:tav>
                                      </p:tavLst>
                                    </p:anim>
                                  </p:childTnLst>
                                </p:cTn>
                              </p:par>
                            </p:childTnLst>
                          </p:cTn>
                        </p:par>
                        <p:par>
                          <p:cTn id="109" fill="hold">
                            <p:stCondLst>
                              <p:cond delay="11000"/>
                            </p:stCondLst>
                            <p:childTnLst>
                              <p:par>
                                <p:cTn id="110" presetID="22" presetClass="entr" presetSubtype="8" fill="hold" grpId="0" nodeType="afterEffect">
                                  <p:stCondLst>
                                    <p:cond delay="0"/>
                                  </p:stCondLst>
                                  <p:childTnLst>
                                    <p:set>
                                      <p:cBhvr>
                                        <p:cTn id="111" dur="1" fill="hold">
                                          <p:stCondLst>
                                            <p:cond delay="0"/>
                                          </p:stCondLst>
                                        </p:cTn>
                                        <p:tgtEl>
                                          <p:spTgt spid="137"/>
                                        </p:tgtEl>
                                        <p:attrNameLst>
                                          <p:attrName>style.visibility</p:attrName>
                                        </p:attrNameLst>
                                      </p:cBhvr>
                                      <p:to>
                                        <p:strVal val="visible"/>
                                      </p:to>
                                    </p:set>
                                    <p:animEffect transition="in" filter="wipe(left)">
                                      <p:cBhvr>
                                        <p:cTn id="112" dur="500"/>
                                        <p:tgtEl>
                                          <p:spTgt spid="137"/>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136"/>
                                        </p:tgtEl>
                                        <p:attrNameLst>
                                          <p:attrName>style.visibility</p:attrName>
                                        </p:attrNameLst>
                                      </p:cBhvr>
                                      <p:to>
                                        <p:strVal val="visible"/>
                                      </p:to>
                                    </p:set>
                                    <p:animEffect transition="in" filter="wipe(left)">
                                      <p:cBhvr>
                                        <p:cTn id="115" dur="500"/>
                                        <p:tgtEl>
                                          <p:spTgt spid="136"/>
                                        </p:tgtEl>
                                      </p:cBhvr>
                                    </p:animEffect>
                                  </p:childTnLst>
                                </p:cTn>
                              </p:par>
                            </p:childTnLst>
                          </p:cTn>
                        </p:par>
                        <p:par>
                          <p:cTn id="116" fill="hold">
                            <p:stCondLst>
                              <p:cond delay="11500"/>
                            </p:stCondLst>
                            <p:childTnLst>
                              <p:par>
                                <p:cTn id="117" presetID="10" presetClass="entr" presetSubtype="0" fill="hold" grpId="0" nodeType="afterEffect">
                                  <p:stCondLst>
                                    <p:cond delay="0"/>
                                  </p:stCondLst>
                                  <p:childTnLst>
                                    <p:set>
                                      <p:cBhvr>
                                        <p:cTn id="118" dur="1" fill="hold">
                                          <p:stCondLst>
                                            <p:cond delay="0"/>
                                          </p:stCondLst>
                                        </p:cTn>
                                        <p:tgtEl>
                                          <p:spTgt spid="108"/>
                                        </p:tgtEl>
                                        <p:attrNameLst>
                                          <p:attrName>style.visibility</p:attrName>
                                        </p:attrNameLst>
                                      </p:cBhvr>
                                      <p:to>
                                        <p:strVal val="visible"/>
                                      </p:to>
                                    </p:set>
                                    <p:animEffect transition="in" filter="fade">
                                      <p:cBhvr>
                                        <p:cTn id="119" dur="250"/>
                                        <p:tgtEl>
                                          <p:spTgt spid="108"/>
                                        </p:tgtEl>
                                      </p:cBhvr>
                                    </p:animEffect>
                                  </p:childTnLst>
                                </p:cTn>
                              </p:par>
                            </p:childTnLst>
                          </p:cTn>
                        </p:par>
                        <p:par>
                          <p:cTn id="120" fill="hold">
                            <p:stCondLst>
                              <p:cond delay="12000"/>
                            </p:stCondLst>
                            <p:childTnLst>
                              <p:par>
                                <p:cTn id="121" presetID="10" presetClass="entr" presetSubtype="0" fill="hold" grpId="0" nodeType="afterEffect">
                                  <p:stCondLst>
                                    <p:cond delay="0"/>
                                  </p:stCondLst>
                                  <p:childTnLst>
                                    <p:set>
                                      <p:cBhvr>
                                        <p:cTn id="122" dur="1" fill="hold">
                                          <p:stCondLst>
                                            <p:cond delay="0"/>
                                          </p:stCondLst>
                                        </p:cTn>
                                        <p:tgtEl>
                                          <p:spTgt spid="109"/>
                                        </p:tgtEl>
                                        <p:attrNameLst>
                                          <p:attrName>style.visibility</p:attrName>
                                        </p:attrNameLst>
                                      </p:cBhvr>
                                      <p:to>
                                        <p:strVal val="visible"/>
                                      </p:to>
                                    </p:set>
                                    <p:animEffect transition="in" filter="fade">
                                      <p:cBhvr>
                                        <p:cTn id="123" dur="250"/>
                                        <p:tgtEl>
                                          <p:spTgt spid="109"/>
                                        </p:tgtEl>
                                      </p:cBhvr>
                                    </p:animEffect>
                                  </p:childTnLst>
                                </p:cTn>
                              </p:par>
                            </p:childTnLst>
                          </p:cTn>
                        </p:par>
                        <p:par>
                          <p:cTn id="124" fill="hold">
                            <p:stCondLst>
                              <p:cond delay="12500"/>
                            </p:stCondLst>
                            <p:childTnLst>
                              <p:par>
                                <p:cTn id="125" presetID="10" presetClass="entr" presetSubtype="0" fill="hold" grpId="0" nodeType="afterEffect">
                                  <p:stCondLst>
                                    <p:cond delay="0"/>
                                  </p:stCondLst>
                                  <p:childTnLst>
                                    <p:set>
                                      <p:cBhvr>
                                        <p:cTn id="126" dur="1" fill="hold">
                                          <p:stCondLst>
                                            <p:cond delay="0"/>
                                          </p:stCondLst>
                                        </p:cTn>
                                        <p:tgtEl>
                                          <p:spTgt spid="139"/>
                                        </p:tgtEl>
                                        <p:attrNameLst>
                                          <p:attrName>style.visibility</p:attrName>
                                        </p:attrNameLst>
                                      </p:cBhvr>
                                      <p:to>
                                        <p:strVal val="visible"/>
                                      </p:to>
                                    </p:set>
                                    <p:animEffect transition="in" filter="fade">
                                      <p:cBhvr>
                                        <p:cTn id="127" dur="25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7" grpId="0" animBg="1"/>
      <p:bldP spid="48" grpId="0" animBg="1"/>
      <p:bldP spid="86" grpId="0" animBg="1"/>
      <p:bldP spid="94" grpId="0" animBg="1"/>
      <p:bldP spid="98" grpId="0" animBg="1"/>
      <p:bldP spid="99" grpId="0" animBg="1"/>
      <p:bldP spid="103" grpId="0" animBg="1"/>
      <p:bldP spid="104" grpId="0" animBg="1"/>
      <p:bldP spid="108" grpId="0" animBg="1"/>
      <p:bldP spid="109" grpId="0" animBg="1"/>
      <p:bldP spid="130" grpId="0"/>
      <p:bldP spid="131" grpId="0"/>
      <p:bldP spid="132" grpId="0"/>
      <p:bldP spid="133" grpId="0"/>
      <p:bldP spid="134" grpId="0"/>
      <p:bldP spid="135" grpId="0"/>
      <p:bldP spid="136" grpId="0"/>
      <p:bldP spid="137" grpId="0"/>
      <p:bldP spid="138" grpId="0" animBg="1"/>
      <p:bldP spid="139" grpId="0" animBg="1"/>
      <p:bldP spid="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rot="750014">
            <a:off x="-77391" y="1166001"/>
            <a:ext cx="7204472" cy="2672954"/>
          </a:xfrm>
          <a:custGeom>
            <a:avLst/>
            <a:gdLst>
              <a:gd name="connsiteX0" fmla="*/ 1611 w 2895"/>
              <a:gd name="connsiteY0" fmla="*/ 694 h 1082"/>
              <a:gd name="connsiteX1" fmla="*/ 1740 w 2895"/>
              <a:gd name="connsiteY1" fmla="*/ 588 h 1082"/>
              <a:gd name="connsiteX2" fmla="*/ 2389 w 2895"/>
              <a:gd name="connsiteY2" fmla="*/ 402 h 1082"/>
              <a:gd name="connsiteX3" fmla="*/ 2895 w 2895"/>
              <a:gd name="connsiteY3" fmla="*/ 415 h 1082"/>
              <a:gd name="connsiteX4" fmla="*/ 2878 w 2895"/>
              <a:gd name="connsiteY4" fmla="*/ 424 h 1082"/>
              <a:gd name="connsiteX5" fmla="*/ 2878 w 2895"/>
              <a:gd name="connsiteY5" fmla="*/ 424 h 1082"/>
              <a:gd name="connsiteX6" fmla="*/ 2449 w 2895"/>
              <a:gd name="connsiteY6" fmla="*/ 382 h 1082"/>
              <a:gd name="connsiteX7" fmla="*/ 2801 w 2895"/>
              <a:gd name="connsiteY7" fmla="*/ 0 h 1082"/>
              <a:gd name="connsiteX8" fmla="*/ 2474 w 2895"/>
              <a:gd name="connsiteY8" fmla="*/ 344 h 1082"/>
              <a:gd name="connsiteX9" fmla="*/ 2137 w 2895"/>
              <a:gd name="connsiteY9" fmla="*/ 312 h 1082"/>
              <a:gd name="connsiteX10" fmla="*/ 1711 w 2895"/>
              <a:gd name="connsiteY10" fmla="*/ 545 h 1082"/>
              <a:gd name="connsiteX11" fmla="*/ 1609 w 2895"/>
              <a:gd name="connsiteY11" fmla="*/ 619 h 1082"/>
              <a:gd name="connsiteX12" fmla="*/ 1353 w 2895"/>
              <a:gd name="connsiteY12" fmla="*/ 675 h 1082"/>
              <a:gd name="connsiteX13" fmla="*/ 893 w 2895"/>
              <a:gd name="connsiteY13" fmla="*/ 585 h 1082"/>
              <a:gd name="connsiteX14" fmla="*/ 6 w 2895"/>
              <a:gd name="connsiteY14" fmla="*/ 676 h 1082"/>
              <a:gd name="connsiteX15" fmla="*/ 0 w 2895"/>
              <a:gd name="connsiteY15" fmla="*/ 681 h 1082"/>
              <a:gd name="connsiteX16" fmla="*/ 0 w 2895"/>
              <a:gd name="connsiteY16" fmla="*/ 1070 h 1082"/>
              <a:gd name="connsiteX17" fmla="*/ 56 w 2895"/>
              <a:gd name="connsiteY17" fmla="*/ 908 h 1082"/>
              <a:gd name="connsiteX18" fmla="*/ 325 w 2895"/>
              <a:gd name="connsiteY18" fmla="*/ 673 h 1082"/>
              <a:gd name="connsiteX19" fmla="*/ 973 w 2895"/>
              <a:gd name="connsiteY19" fmla="*/ 702 h 1082"/>
              <a:gd name="connsiteX20" fmla="*/ 1124 w 2895"/>
              <a:gd name="connsiteY20" fmla="*/ 846 h 1082"/>
              <a:gd name="connsiteX21" fmla="*/ 1294 w 2895"/>
              <a:gd name="connsiteY21" fmla="*/ 896 h 1082"/>
              <a:gd name="connsiteX22" fmla="*/ 1550 w 2895"/>
              <a:gd name="connsiteY22" fmla="*/ 906 h 1082"/>
              <a:gd name="connsiteX23" fmla="*/ 1647 w 2895"/>
              <a:gd name="connsiteY23" fmla="*/ 1021 h 1082"/>
              <a:gd name="connsiteX24" fmla="*/ 1850 w 2895"/>
              <a:gd name="connsiteY24" fmla="*/ 1065 h 1082"/>
              <a:gd name="connsiteX25" fmla="*/ 1594 w 2895"/>
              <a:gd name="connsiteY25" fmla="*/ 892 h 1082"/>
              <a:gd name="connsiteX26" fmla="*/ 1752 w 2895"/>
              <a:gd name="connsiteY26" fmla="*/ 953 h 1082"/>
              <a:gd name="connsiteX27" fmla="*/ 2137 w 2895"/>
              <a:gd name="connsiteY27" fmla="*/ 855 h 1082"/>
              <a:gd name="connsiteX28" fmla="*/ 1744 w 2895"/>
              <a:gd name="connsiteY28" fmla="*/ 913 h 1082"/>
              <a:gd name="connsiteX29" fmla="*/ 1617 w 2895"/>
              <a:gd name="connsiteY29" fmla="*/ 837 h 1082"/>
              <a:gd name="connsiteX30" fmla="*/ 1456 w 2895"/>
              <a:gd name="connsiteY30" fmla="*/ 829 h 1082"/>
              <a:gd name="connsiteX31" fmla="*/ 954 w 2895"/>
              <a:gd name="connsiteY31" fmla="*/ 697 h 1082"/>
              <a:gd name="connsiteX32" fmla="*/ 1611 w 2895"/>
              <a:gd name="connsiteY32" fmla="*/ 694 h 1082"/>
              <a:gd name="connsiteX0-1" fmla="*/ 1611 w 2895"/>
              <a:gd name="connsiteY0-2" fmla="*/ 694 h 1082"/>
              <a:gd name="connsiteX1-3" fmla="*/ 1740 w 2895"/>
              <a:gd name="connsiteY1-4" fmla="*/ 588 h 1082"/>
              <a:gd name="connsiteX2-5" fmla="*/ 2389 w 2895"/>
              <a:gd name="connsiteY2-6" fmla="*/ 402 h 1082"/>
              <a:gd name="connsiteX3-7" fmla="*/ 2895 w 2895"/>
              <a:gd name="connsiteY3-8" fmla="*/ 415 h 1082"/>
              <a:gd name="connsiteX4-9" fmla="*/ 2878 w 2895"/>
              <a:gd name="connsiteY4-10" fmla="*/ 424 h 1082"/>
              <a:gd name="connsiteX5-11" fmla="*/ 2878 w 2895"/>
              <a:gd name="connsiteY5-12" fmla="*/ 424 h 1082"/>
              <a:gd name="connsiteX6-13" fmla="*/ 2449 w 2895"/>
              <a:gd name="connsiteY6-14" fmla="*/ 382 h 1082"/>
              <a:gd name="connsiteX7-15" fmla="*/ 2801 w 2895"/>
              <a:gd name="connsiteY7-16" fmla="*/ 0 h 1082"/>
              <a:gd name="connsiteX8-17" fmla="*/ 2474 w 2895"/>
              <a:gd name="connsiteY8-18" fmla="*/ 344 h 1082"/>
              <a:gd name="connsiteX9-19" fmla="*/ 2137 w 2895"/>
              <a:gd name="connsiteY9-20" fmla="*/ 312 h 1082"/>
              <a:gd name="connsiteX10-21" fmla="*/ 1711 w 2895"/>
              <a:gd name="connsiteY10-22" fmla="*/ 545 h 1082"/>
              <a:gd name="connsiteX11-23" fmla="*/ 1609 w 2895"/>
              <a:gd name="connsiteY11-24" fmla="*/ 619 h 1082"/>
              <a:gd name="connsiteX12-25" fmla="*/ 1353 w 2895"/>
              <a:gd name="connsiteY12-26" fmla="*/ 675 h 1082"/>
              <a:gd name="connsiteX13-27" fmla="*/ 893 w 2895"/>
              <a:gd name="connsiteY13-28" fmla="*/ 585 h 1082"/>
              <a:gd name="connsiteX14-29" fmla="*/ 6 w 2895"/>
              <a:gd name="connsiteY14-30" fmla="*/ 676 h 1082"/>
              <a:gd name="connsiteX15-31" fmla="*/ 0 w 2895"/>
              <a:gd name="connsiteY15-32" fmla="*/ 681 h 1082"/>
              <a:gd name="connsiteX16-33" fmla="*/ 0 w 2895"/>
              <a:gd name="connsiteY16-34" fmla="*/ 1070 h 1082"/>
              <a:gd name="connsiteX17-35" fmla="*/ 56 w 2895"/>
              <a:gd name="connsiteY17-36" fmla="*/ 908 h 1082"/>
              <a:gd name="connsiteX18-37" fmla="*/ 325 w 2895"/>
              <a:gd name="connsiteY18-38" fmla="*/ 673 h 1082"/>
              <a:gd name="connsiteX19-39" fmla="*/ 973 w 2895"/>
              <a:gd name="connsiteY19-40" fmla="*/ 702 h 1082"/>
              <a:gd name="connsiteX20-41" fmla="*/ 1294 w 2895"/>
              <a:gd name="connsiteY20-42" fmla="*/ 896 h 1082"/>
              <a:gd name="connsiteX21-43" fmla="*/ 1550 w 2895"/>
              <a:gd name="connsiteY21-44" fmla="*/ 906 h 1082"/>
              <a:gd name="connsiteX22-45" fmla="*/ 1647 w 2895"/>
              <a:gd name="connsiteY22-46" fmla="*/ 1021 h 1082"/>
              <a:gd name="connsiteX23-47" fmla="*/ 1850 w 2895"/>
              <a:gd name="connsiteY23-48" fmla="*/ 1065 h 1082"/>
              <a:gd name="connsiteX24-49" fmla="*/ 1594 w 2895"/>
              <a:gd name="connsiteY24-50" fmla="*/ 892 h 1082"/>
              <a:gd name="connsiteX25-51" fmla="*/ 1752 w 2895"/>
              <a:gd name="connsiteY25-52" fmla="*/ 953 h 1082"/>
              <a:gd name="connsiteX26-53" fmla="*/ 2137 w 2895"/>
              <a:gd name="connsiteY26-54" fmla="*/ 855 h 1082"/>
              <a:gd name="connsiteX27-55" fmla="*/ 1744 w 2895"/>
              <a:gd name="connsiteY27-56" fmla="*/ 913 h 1082"/>
              <a:gd name="connsiteX28-57" fmla="*/ 1617 w 2895"/>
              <a:gd name="connsiteY28-58" fmla="*/ 837 h 1082"/>
              <a:gd name="connsiteX29-59" fmla="*/ 1456 w 2895"/>
              <a:gd name="connsiteY29-60" fmla="*/ 829 h 1082"/>
              <a:gd name="connsiteX30-61" fmla="*/ 954 w 2895"/>
              <a:gd name="connsiteY30-62" fmla="*/ 697 h 1082"/>
              <a:gd name="connsiteX31-63" fmla="*/ 1611 w 2895"/>
              <a:gd name="connsiteY31-64" fmla="*/ 694 h 1082"/>
              <a:gd name="connsiteX0-65" fmla="*/ 1611 w 2895"/>
              <a:gd name="connsiteY0-66" fmla="*/ 694 h 1082"/>
              <a:gd name="connsiteX1-67" fmla="*/ 1740 w 2895"/>
              <a:gd name="connsiteY1-68" fmla="*/ 588 h 1082"/>
              <a:gd name="connsiteX2-69" fmla="*/ 2389 w 2895"/>
              <a:gd name="connsiteY2-70" fmla="*/ 402 h 1082"/>
              <a:gd name="connsiteX3-71" fmla="*/ 2895 w 2895"/>
              <a:gd name="connsiteY3-72" fmla="*/ 415 h 1082"/>
              <a:gd name="connsiteX4-73" fmla="*/ 2878 w 2895"/>
              <a:gd name="connsiteY4-74" fmla="*/ 424 h 1082"/>
              <a:gd name="connsiteX5-75" fmla="*/ 2878 w 2895"/>
              <a:gd name="connsiteY5-76" fmla="*/ 424 h 1082"/>
              <a:gd name="connsiteX6-77" fmla="*/ 2449 w 2895"/>
              <a:gd name="connsiteY6-78" fmla="*/ 382 h 1082"/>
              <a:gd name="connsiteX7-79" fmla="*/ 2801 w 2895"/>
              <a:gd name="connsiteY7-80" fmla="*/ 0 h 1082"/>
              <a:gd name="connsiteX8-81" fmla="*/ 2474 w 2895"/>
              <a:gd name="connsiteY8-82" fmla="*/ 344 h 1082"/>
              <a:gd name="connsiteX9-83" fmla="*/ 2137 w 2895"/>
              <a:gd name="connsiteY9-84" fmla="*/ 312 h 1082"/>
              <a:gd name="connsiteX10-85" fmla="*/ 1711 w 2895"/>
              <a:gd name="connsiteY10-86" fmla="*/ 545 h 1082"/>
              <a:gd name="connsiteX11-87" fmla="*/ 1609 w 2895"/>
              <a:gd name="connsiteY11-88" fmla="*/ 619 h 1082"/>
              <a:gd name="connsiteX12-89" fmla="*/ 1353 w 2895"/>
              <a:gd name="connsiteY12-90" fmla="*/ 675 h 1082"/>
              <a:gd name="connsiteX13-91" fmla="*/ 893 w 2895"/>
              <a:gd name="connsiteY13-92" fmla="*/ 585 h 1082"/>
              <a:gd name="connsiteX14-93" fmla="*/ 6 w 2895"/>
              <a:gd name="connsiteY14-94" fmla="*/ 676 h 1082"/>
              <a:gd name="connsiteX15-95" fmla="*/ 0 w 2895"/>
              <a:gd name="connsiteY15-96" fmla="*/ 681 h 1082"/>
              <a:gd name="connsiteX16-97" fmla="*/ 0 w 2895"/>
              <a:gd name="connsiteY16-98" fmla="*/ 1070 h 1082"/>
              <a:gd name="connsiteX17-99" fmla="*/ 56 w 2895"/>
              <a:gd name="connsiteY17-100" fmla="*/ 908 h 1082"/>
              <a:gd name="connsiteX18-101" fmla="*/ 325 w 2895"/>
              <a:gd name="connsiteY18-102" fmla="*/ 673 h 1082"/>
              <a:gd name="connsiteX19-103" fmla="*/ 973 w 2895"/>
              <a:gd name="connsiteY19-104" fmla="*/ 702 h 1082"/>
              <a:gd name="connsiteX20-105" fmla="*/ 1550 w 2895"/>
              <a:gd name="connsiteY20-106" fmla="*/ 906 h 1082"/>
              <a:gd name="connsiteX21-107" fmla="*/ 1647 w 2895"/>
              <a:gd name="connsiteY21-108" fmla="*/ 1021 h 1082"/>
              <a:gd name="connsiteX22-109" fmla="*/ 1850 w 2895"/>
              <a:gd name="connsiteY22-110" fmla="*/ 1065 h 1082"/>
              <a:gd name="connsiteX23-111" fmla="*/ 1594 w 2895"/>
              <a:gd name="connsiteY23-112" fmla="*/ 892 h 1082"/>
              <a:gd name="connsiteX24-113" fmla="*/ 1752 w 2895"/>
              <a:gd name="connsiteY24-114" fmla="*/ 953 h 1082"/>
              <a:gd name="connsiteX25-115" fmla="*/ 2137 w 2895"/>
              <a:gd name="connsiteY25-116" fmla="*/ 855 h 1082"/>
              <a:gd name="connsiteX26-117" fmla="*/ 1744 w 2895"/>
              <a:gd name="connsiteY26-118" fmla="*/ 913 h 1082"/>
              <a:gd name="connsiteX27-119" fmla="*/ 1617 w 2895"/>
              <a:gd name="connsiteY27-120" fmla="*/ 837 h 1082"/>
              <a:gd name="connsiteX28-121" fmla="*/ 1456 w 2895"/>
              <a:gd name="connsiteY28-122" fmla="*/ 829 h 1082"/>
              <a:gd name="connsiteX29-123" fmla="*/ 954 w 2895"/>
              <a:gd name="connsiteY29-124" fmla="*/ 697 h 1082"/>
              <a:gd name="connsiteX30-125" fmla="*/ 1611 w 2895"/>
              <a:gd name="connsiteY30-126" fmla="*/ 694 h 1082"/>
              <a:gd name="connsiteX0-127" fmla="*/ 1611 w 2895"/>
              <a:gd name="connsiteY0-128" fmla="*/ 694 h 1082"/>
              <a:gd name="connsiteX1-129" fmla="*/ 1740 w 2895"/>
              <a:gd name="connsiteY1-130" fmla="*/ 588 h 1082"/>
              <a:gd name="connsiteX2-131" fmla="*/ 2389 w 2895"/>
              <a:gd name="connsiteY2-132" fmla="*/ 402 h 1082"/>
              <a:gd name="connsiteX3-133" fmla="*/ 2895 w 2895"/>
              <a:gd name="connsiteY3-134" fmla="*/ 415 h 1082"/>
              <a:gd name="connsiteX4-135" fmla="*/ 2878 w 2895"/>
              <a:gd name="connsiteY4-136" fmla="*/ 424 h 1082"/>
              <a:gd name="connsiteX5-137" fmla="*/ 2878 w 2895"/>
              <a:gd name="connsiteY5-138" fmla="*/ 424 h 1082"/>
              <a:gd name="connsiteX6-139" fmla="*/ 2449 w 2895"/>
              <a:gd name="connsiteY6-140" fmla="*/ 382 h 1082"/>
              <a:gd name="connsiteX7-141" fmla="*/ 2801 w 2895"/>
              <a:gd name="connsiteY7-142" fmla="*/ 0 h 1082"/>
              <a:gd name="connsiteX8-143" fmla="*/ 2474 w 2895"/>
              <a:gd name="connsiteY8-144" fmla="*/ 344 h 1082"/>
              <a:gd name="connsiteX9-145" fmla="*/ 2137 w 2895"/>
              <a:gd name="connsiteY9-146" fmla="*/ 312 h 1082"/>
              <a:gd name="connsiteX10-147" fmla="*/ 1711 w 2895"/>
              <a:gd name="connsiteY10-148" fmla="*/ 545 h 1082"/>
              <a:gd name="connsiteX11-149" fmla="*/ 1609 w 2895"/>
              <a:gd name="connsiteY11-150" fmla="*/ 619 h 1082"/>
              <a:gd name="connsiteX12-151" fmla="*/ 1353 w 2895"/>
              <a:gd name="connsiteY12-152" fmla="*/ 675 h 1082"/>
              <a:gd name="connsiteX13-153" fmla="*/ 893 w 2895"/>
              <a:gd name="connsiteY13-154" fmla="*/ 585 h 1082"/>
              <a:gd name="connsiteX14-155" fmla="*/ 6 w 2895"/>
              <a:gd name="connsiteY14-156" fmla="*/ 676 h 1082"/>
              <a:gd name="connsiteX15-157" fmla="*/ 0 w 2895"/>
              <a:gd name="connsiteY15-158" fmla="*/ 681 h 1082"/>
              <a:gd name="connsiteX16-159" fmla="*/ 0 w 2895"/>
              <a:gd name="connsiteY16-160" fmla="*/ 1070 h 1082"/>
              <a:gd name="connsiteX17-161" fmla="*/ 56 w 2895"/>
              <a:gd name="connsiteY17-162" fmla="*/ 908 h 1082"/>
              <a:gd name="connsiteX18-163" fmla="*/ 325 w 2895"/>
              <a:gd name="connsiteY18-164" fmla="*/ 673 h 1082"/>
              <a:gd name="connsiteX19-165" fmla="*/ 973 w 2895"/>
              <a:gd name="connsiteY19-166" fmla="*/ 702 h 1082"/>
              <a:gd name="connsiteX20-167" fmla="*/ 1550 w 2895"/>
              <a:gd name="connsiteY20-168" fmla="*/ 906 h 1082"/>
              <a:gd name="connsiteX21-169" fmla="*/ 1647 w 2895"/>
              <a:gd name="connsiteY21-170" fmla="*/ 1021 h 1082"/>
              <a:gd name="connsiteX22-171" fmla="*/ 1850 w 2895"/>
              <a:gd name="connsiteY22-172" fmla="*/ 1065 h 1082"/>
              <a:gd name="connsiteX23-173" fmla="*/ 1594 w 2895"/>
              <a:gd name="connsiteY23-174" fmla="*/ 892 h 1082"/>
              <a:gd name="connsiteX24-175" fmla="*/ 1752 w 2895"/>
              <a:gd name="connsiteY24-176" fmla="*/ 953 h 1082"/>
              <a:gd name="connsiteX25-177" fmla="*/ 2137 w 2895"/>
              <a:gd name="connsiteY25-178" fmla="*/ 855 h 1082"/>
              <a:gd name="connsiteX26-179" fmla="*/ 1744 w 2895"/>
              <a:gd name="connsiteY26-180" fmla="*/ 913 h 1082"/>
              <a:gd name="connsiteX27-181" fmla="*/ 1617 w 2895"/>
              <a:gd name="connsiteY27-182" fmla="*/ 837 h 1082"/>
              <a:gd name="connsiteX28-183" fmla="*/ 954 w 2895"/>
              <a:gd name="connsiteY28-184" fmla="*/ 697 h 1082"/>
              <a:gd name="connsiteX29-185" fmla="*/ 1611 w 2895"/>
              <a:gd name="connsiteY29-186" fmla="*/ 694 h 1082"/>
              <a:gd name="connsiteX0-187" fmla="*/ 1611 w 2895"/>
              <a:gd name="connsiteY0-188" fmla="*/ 694 h 1082"/>
              <a:gd name="connsiteX1-189" fmla="*/ 1740 w 2895"/>
              <a:gd name="connsiteY1-190" fmla="*/ 588 h 1082"/>
              <a:gd name="connsiteX2-191" fmla="*/ 2389 w 2895"/>
              <a:gd name="connsiteY2-192" fmla="*/ 402 h 1082"/>
              <a:gd name="connsiteX3-193" fmla="*/ 2895 w 2895"/>
              <a:gd name="connsiteY3-194" fmla="*/ 415 h 1082"/>
              <a:gd name="connsiteX4-195" fmla="*/ 2878 w 2895"/>
              <a:gd name="connsiteY4-196" fmla="*/ 424 h 1082"/>
              <a:gd name="connsiteX5-197" fmla="*/ 2878 w 2895"/>
              <a:gd name="connsiteY5-198" fmla="*/ 424 h 1082"/>
              <a:gd name="connsiteX6-199" fmla="*/ 2449 w 2895"/>
              <a:gd name="connsiteY6-200" fmla="*/ 382 h 1082"/>
              <a:gd name="connsiteX7-201" fmla="*/ 2801 w 2895"/>
              <a:gd name="connsiteY7-202" fmla="*/ 0 h 1082"/>
              <a:gd name="connsiteX8-203" fmla="*/ 2474 w 2895"/>
              <a:gd name="connsiteY8-204" fmla="*/ 344 h 1082"/>
              <a:gd name="connsiteX9-205" fmla="*/ 2137 w 2895"/>
              <a:gd name="connsiteY9-206" fmla="*/ 312 h 1082"/>
              <a:gd name="connsiteX10-207" fmla="*/ 1711 w 2895"/>
              <a:gd name="connsiteY10-208" fmla="*/ 545 h 1082"/>
              <a:gd name="connsiteX11-209" fmla="*/ 1609 w 2895"/>
              <a:gd name="connsiteY11-210" fmla="*/ 619 h 1082"/>
              <a:gd name="connsiteX12-211" fmla="*/ 1353 w 2895"/>
              <a:gd name="connsiteY12-212" fmla="*/ 675 h 1082"/>
              <a:gd name="connsiteX13-213" fmla="*/ 893 w 2895"/>
              <a:gd name="connsiteY13-214" fmla="*/ 585 h 1082"/>
              <a:gd name="connsiteX14-215" fmla="*/ 6 w 2895"/>
              <a:gd name="connsiteY14-216" fmla="*/ 676 h 1082"/>
              <a:gd name="connsiteX15-217" fmla="*/ 0 w 2895"/>
              <a:gd name="connsiteY15-218" fmla="*/ 681 h 1082"/>
              <a:gd name="connsiteX16-219" fmla="*/ 0 w 2895"/>
              <a:gd name="connsiteY16-220" fmla="*/ 1070 h 1082"/>
              <a:gd name="connsiteX17-221" fmla="*/ 56 w 2895"/>
              <a:gd name="connsiteY17-222" fmla="*/ 908 h 1082"/>
              <a:gd name="connsiteX18-223" fmla="*/ 325 w 2895"/>
              <a:gd name="connsiteY18-224" fmla="*/ 673 h 1082"/>
              <a:gd name="connsiteX19-225" fmla="*/ 973 w 2895"/>
              <a:gd name="connsiteY19-226" fmla="*/ 702 h 1082"/>
              <a:gd name="connsiteX20-227" fmla="*/ 1550 w 2895"/>
              <a:gd name="connsiteY20-228" fmla="*/ 906 h 1082"/>
              <a:gd name="connsiteX21-229" fmla="*/ 1647 w 2895"/>
              <a:gd name="connsiteY21-230" fmla="*/ 1021 h 1082"/>
              <a:gd name="connsiteX22-231" fmla="*/ 1850 w 2895"/>
              <a:gd name="connsiteY22-232" fmla="*/ 1065 h 1082"/>
              <a:gd name="connsiteX23-233" fmla="*/ 1594 w 2895"/>
              <a:gd name="connsiteY23-234" fmla="*/ 892 h 1082"/>
              <a:gd name="connsiteX24-235" fmla="*/ 1752 w 2895"/>
              <a:gd name="connsiteY24-236" fmla="*/ 953 h 1082"/>
              <a:gd name="connsiteX25-237" fmla="*/ 2137 w 2895"/>
              <a:gd name="connsiteY25-238" fmla="*/ 855 h 1082"/>
              <a:gd name="connsiteX26-239" fmla="*/ 1744 w 2895"/>
              <a:gd name="connsiteY26-240" fmla="*/ 913 h 1082"/>
              <a:gd name="connsiteX27-241" fmla="*/ 1617 w 2895"/>
              <a:gd name="connsiteY27-242" fmla="*/ 837 h 1082"/>
              <a:gd name="connsiteX28-243" fmla="*/ 1617 w 2895"/>
              <a:gd name="connsiteY28-244" fmla="*/ 834 h 1082"/>
              <a:gd name="connsiteX29-245" fmla="*/ 954 w 2895"/>
              <a:gd name="connsiteY29-246" fmla="*/ 697 h 1082"/>
              <a:gd name="connsiteX30-247" fmla="*/ 1611 w 2895"/>
              <a:gd name="connsiteY30-248" fmla="*/ 694 h 1082"/>
              <a:gd name="connsiteX0-249" fmla="*/ 1611 w 2895"/>
              <a:gd name="connsiteY0-250" fmla="*/ 694 h 1082"/>
              <a:gd name="connsiteX1-251" fmla="*/ 1740 w 2895"/>
              <a:gd name="connsiteY1-252" fmla="*/ 588 h 1082"/>
              <a:gd name="connsiteX2-253" fmla="*/ 2389 w 2895"/>
              <a:gd name="connsiteY2-254" fmla="*/ 402 h 1082"/>
              <a:gd name="connsiteX3-255" fmla="*/ 2895 w 2895"/>
              <a:gd name="connsiteY3-256" fmla="*/ 415 h 1082"/>
              <a:gd name="connsiteX4-257" fmla="*/ 2878 w 2895"/>
              <a:gd name="connsiteY4-258" fmla="*/ 424 h 1082"/>
              <a:gd name="connsiteX5-259" fmla="*/ 2878 w 2895"/>
              <a:gd name="connsiteY5-260" fmla="*/ 424 h 1082"/>
              <a:gd name="connsiteX6-261" fmla="*/ 2449 w 2895"/>
              <a:gd name="connsiteY6-262" fmla="*/ 382 h 1082"/>
              <a:gd name="connsiteX7-263" fmla="*/ 2801 w 2895"/>
              <a:gd name="connsiteY7-264" fmla="*/ 0 h 1082"/>
              <a:gd name="connsiteX8-265" fmla="*/ 2474 w 2895"/>
              <a:gd name="connsiteY8-266" fmla="*/ 344 h 1082"/>
              <a:gd name="connsiteX9-267" fmla="*/ 2137 w 2895"/>
              <a:gd name="connsiteY9-268" fmla="*/ 312 h 1082"/>
              <a:gd name="connsiteX10-269" fmla="*/ 1711 w 2895"/>
              <a:gd name="connsiteY10-270" fmla="*/ 545 h 1082"/>
              <a:gd name="connsiteX11-271" fmla="*/ 1609 w 2895"/>
              <a:gd name="connsiteY11-272" fmla="*/ 619 h 1082"/>
              <a:gd name="connsiteX12-273" fmla="*/ 1353 w 2895"/>
              <a:gd name="connsiteY12-274" fmla="*/ 675 h 1082"/>
              <a:gd name="connsiteX13-275" fmla="*/ 893 w 2895"/>
              <a:gd name="connsiteY13-276" fmla="*/ 585 h 1082"/>
              <a:gd name="connsiteX14-277" fmla="*/ 6 w 2895"/>
              <a:gd name="connsiteY14-278" fmla="*/ 676 h 1082"/>
              <a:gd name="connsiteX15-279" fmla="*/ 0 w 2895"/>
              <a:gd name="connsiteY15-280" fmla="*/ 681 h 1082"/>
              <a:gd name="connsiteX16-281" fmla="*/ 0 w 2895"/>
              <a:gd name="connsiteY16-282" fmla="*/ 1070 h 1082"/>
              <a:gd name="connsiteX17-283" fmla="*/ 56 w 2895"/>
              <a:gd name="connsiteY17-284" fmla="*/ 908 h 1082"/>
              <a:gd name="connsiteX18-285" fmla="*/ 325 w 2895"/>
              <a:gd name="connsiteY18-286" fmla="*/ 673 h 1082"/>
              <a:gd name="connsiteX19-287" fmla="*/ 973 w 2895"/>
              <a:gd name="connsiteY19-288" fmla="*/ 702 h 1082"/>
              <a:gd name="connsiteX20-289" fmla="*/ 1550 w 2895"/>
              <a:gd name="connsiteY20-290" fmla="*/ 906 h 1082"/>
              <a:gd name="connsiteX21-291" fmla="*/ 1647 w 2895"/>
              <a:gd name="connsiteY21-292" fmla="*/ 1021 h 1082"/>
              <a:gd name="connsiteX22-293" fmla="*/ 1850 w 2895"/>
              <a:gd name="connsiteY22-294" fmla="*/ 1065 h 1082"/>
              <a:gd name="connsiteX23-295" fmla="*/ 1594 w 2895"/>
              <a:gd name="connsiteY23-296" fmla="*/ 892 h 1082"/>
              <a:gd name="connsiteX24-297" fmla="*/ 1752 w 2895"/>
              <a:gd name="connsiteY24-298" fmla="*/ 953 h 1082"/>
              <a:gd name="connsiteX25-299" fmla="*/ 2137 w 2895"/>
              <a:gd name="connsiteY25-300" fmla="*/ 855 h 1082"/>
              <a:gd name="connsiteX26-301" fmla="*/ 1744 w 2895"/>
              <a:gd name="connsiteY26-302" fmla="*/ 913 h 1082"/>
              <a:gd name="connsiteX27-303" fmla="*/ 1617 w 2895"/>
              <a:gd name="connsiteY27-304" fmla="*/ 837 h 1082"/>
              <a:gd name="connsiteX28-305" fmla="*/ 954 w 2895"/>
              <a:gd name="connsiteY28-306" fmla="*/ 697 h 1082"/>
              <a:gd name="connsiteX29-307" fmla="*/ 1611 w 2895"/>
              <a:gd name="connsiteY29-308" fmla="*/ 694 h 1082"/>
              <a:gd name="connsiteX0-309" fmla="*/ 1617 w 2895"/>
              <a:gd name="connsiteY0-310" fmla="*/ 837 h 1082"/>
              <a:gd name="connsiteX1-311" fmla="*/ 954 w 2895"/>
              <a:gd name="connsiteY1-312" fmla="*/ 697 h 1082"/>
              <a:gd name="connsiteX2-313" fmla="*/ 1611 w 2895"/>
              <a:gd name="connsiteY2-314" fmla="*/ 694 h 1082"/>
              <a:gd name="connsiteX3-315" fmla="*/ 1740 w 2895"/>
              <a:gd name="connsiteY3-316" fmla="*/ 588 h 1082"/>
              <a:gd name="connsiteX4-317" fmla="*/ 2389 w 2895"/>
              <a:gd name="connsiteY4-318" fmla="*/ 402 h 1082"/>
              <a:gd name="connsiteX5-319" fmla="*/ 2895 w 2895"/>
              <a:gd name="connsiteY5-320" fmla="*/ 415 h 1082"/>
              <a:gd name="connsiteX6-321" fmla="*/ 2878 w 2895"/>
              <a:gd name="connsiteY6-322" fmla="*/ 424 h 1082"/>
              <a:gd name="connsiteX7-323" fmla="*/ 2878 w 2895"/>
              <a:gd name="connsiteY7-324" fmla="*/ 424 h 1082"/>
              <a:gd name="connsiteX8-325" fmla="*/ 2449 w 2895"/>
              <a:gd name="connsiteY8-326" fmla="*/ 382 h 1082"/>
              <a:gd name="connsiteX9-327" fmla="*/ 2801 w 2895"/>
              <a:gd name="connsiteY9-328" fmla="*/ 0 h 1082"/>
              <a:gd name="connsiteX10-329" fmla="*/ 2474 w 2895"/>
              <a:gd name="connsiteY10-330" fmla="*/ 344 h 1082"/>
              <a:gd name="connsiteX11-331" fmla="*/ 2137 w 2895"/>
              <a:gd name="connsiteY11-332" fmla="*/ 312 h 1082"/>
              <a:gd name="connsiteX12-333" fmla="*/ 1711 w 2895"/>
              <a:gd name="connsiteY12-334" fmla="*/ 545 h 1082"/>
              <a:gd name="connsiteX13-335" fmla="*/ 1609 w 2895"/>
              <a:gd name="connsiteY13-336" fmla="*/ 619 h 1082"/>
              <a:gd name="connsiteX14-337" fmla="*/ 1353 w 2895"/>
              <a:gd name="connsiteY14-338" fmla="*/ 675 h 1082"/>
              <a:gd name="connsiteX15-339" fmla="*/ 893 w 2895"/>
              <a:gd name="connsiteY15-340" fmla="*/ 585 h 1082"/>
              <a:gd name="connsiteX16-341" fmla="*/ 6 w 2895"/>
              <a:gd name="connsiteY16-342" fmla="*/ 676 h 1082"/>
              <a:gd name="connsiteX17-343" fmla="*/ 0 w 2895"/>
              <a:gd name="connsiteY17-344" fmla="*/ 681 h 1082"/>
              <a:gd name="connsiteX18-345" fmla="*/ 0 w 2895"/>
              <a:gd name="connsiteY18-346" fmla="*/ 1070 h 1082"/>
              <a:gd name="connsiteX19-347" fmla="*/ 56 w 2895"/>
              <a:gd name="connsiteY19-348" fmla="*/ 908 h 1082"/>
              <a:gd name="connsiteX20-349" fmla="*/ 325 w 2895"/>
              <a:gd name="connsiteY20-350" fmla="*/ 673 h 1082"/>
              <a:gd name="connsiteX21-351" fmla="*/ 973 w 2895"/>
              <a:gd name="connsiteY21-352" fmla="*/ 702 h 1082"/>
              <a:gd name="connsiteX22-353" fmla="*/ 1550 w 2895"/>
              <a:gd name="connsiteY22-354" fmla="*/ 906 h 1082"/>
              <a:gd name="connsiteX23-355" fmla="*/ 1647 w 2895"/>
              <a:gd name="connsiteY23-356" fmla="*/ 1021 h 1082"/>
              <a:gd name="connsiteX24-357" fmla="*/ 1850 w 2895"/>
              <a:gd name="connsiteY24-358" fmla="*/ 1065 h 1082"/>
              <a:gd name="connsiteX25-359" fmla="*/ 1594 w 2895"/>
              <a:gd name="connsiteY25-360" fmla="*/ 892 h 1082"/>
              <a:gd name="connsiteX26-361" fmla="*/ 1752 w 2895"/>
              <a:gd name="connsiteY26-362" fmla="*/ 953 h 1082"/>
              <a:gd name="connsiteX27-363" fmla="*/ 2137 w 2895"/>
              <a:gd name="connsiteY27-364" fmla="*/ 855 h 1082"/>
              <a:gd name="connsiteX28-365" fmla="*/ 1782 w 2895"/>
              <a:gd name="connsiteY28-366" fmla="*/ 951 h 1082"/>
              <a:gd name="connsiteX0-367" fmla="*/ 954 w 2895"/>
              <a:gd name="connsiteY0-368" fmla="*/ 697 h 1082"/>
              <a:gd name="connsiteX1-369" fmla="*/ 1611 w 2895"/>
              <a:gd name="connsiteY1-370" fmla="*/ 694 h 1082"/>
              <a:gd name="connsiteX2-371" fmla="*/ 1740 w 2895"/>
              <a:gd name="connsiteY2-372" fmla="*/ 588 h 1082"/>
              <a:gd name="connsiteX3-373" fmla="*/ 2389 w 2895"/>
              <a:gd name="connsiteY3-374" fmla="*/ 402 h 1082"/>
              <a:gd name="connsiteX4-375" fmla="*/ 2895 w 2895"/>
              <a:gd name="connsiteY4-376" fmla="*/ 415 h 1082"/>
              <a:gd name="connsiteX5-377" fmla="*/ 2878 w 2895"/>
              <a:gd name="connsiteY5-378" fmla="*/ 424 h 1082"/>
              <a:gd name="connsiteX6-379" fmla="*/ 2878 w 2895"/>
              <a:gd name="connsiteY6-380" fmla="*/ 424 h 1082"/>
              <a:gd name="connsiteX7-381" fmla="*/ 2449 w 2895"/>
              <a:gd name="connsiteY7-382" fmla="*/ 382 h 1082"/>
              <a:gd name="connsiteX8-383" fmla="*/ 2801 w 2895"/>
              <a:gd name="connsiteY8-384" fmla="*/ 0 h 1082"/>
              <a:gd name="connsiteX9-385" fmla="*/ 2474 w 2895"/>
              <a:gd name="connsiteY9-386" fmla="*/ 344 h 1082"/>
              <a:gd name="connsiteX10-387" fmla="*/ 2137 w 2895"/>
              <a:gd name="connsiteY10-388" fmla="*/ 312 h 1082"/>
              <a:gd name="connsiteX11-389" fmla="*/ 1711 w 2895"/>
              <a:gd name="connsiteY11-390" fmla="*/ 545 h 1082"/>
              <a:gd name="connsiteX12-391" fmla="*/ 1609 w 2895"/>
              <a:gd name="connsiteY12-392" fmla="*/ 619 h 1082"/>
              <a:gd name="connsiteX13-393" fmla="*/ 1353 w 2895"/>
              <a:gd name="connsiteY13-394" fmla="*/ 675 h 1082"/>
              <a:gd name="connsiteX14-395" fmla="*/ 893 w 2895"/>
              <a:gd name="connsiteY14-396" fmla="*/ 585 h 1082"/>
              <a:gd name="connsiteX15-397" fmla="*/ 6 w 2895"/>
              <a:gd name="connsiteY15-398" fmla="*/ 676 h 1082"/>
              <a:gd name="connsiteX16-399" fmla="*/ 0 w 2895"/>
              <a:gd name="connsiteY16-400" fmla="*/ 681 h 1082"/>
              <a:gd name="connsiteX17-401" fmla="*/ 0 w 2895"/>
              <a:gd name="connsiteY17-402" fmla="*/ 1070 h 1082"/>
              <a:gd name="connsiteX18-403" fmla="*/ 56 w 2895"/>
              <a:gd name="connsiteY18-404" fmla="*/ 908 h 1082"/>
              <a:gd name="connsiteX19-405" fmla="*/ 325 w 2895"/>
              <a:gd name="connsiteY19-406" fmla="*/ 673 h 1082"/>
              <a:gd name="connsiteX20-407" fmla="*/ 973 w 2895"/>
              <a:gd name="connsiteY20-408" fmla="*/ 702 h 1082"/>
              <a:gd name="connsiteX21-409" fmla="*/ 1550 w 2895"/>
              <a:gd name="connsiteY21-410" fmla="*/ 906 h 1082"/>
              <a:gd name="connsiteX22-411" fmla="*/ 1647 w 2895"/>
              <a:gd name="connsiteY22-412" fmla="*/ 1021 h 1082"/>
              <a:gd name="connsiteX23-413" fmla="*/ 1850 w 2895"/>
              <a:gd name="connsiteY23-414" fmla="*/ 1065 h 1082"/>
              <a:gd name="connsiteX24-415" fmla="*/ 1594 w 2895"/>
              <a:gd name="connsiteY24-416" fmla="*/ 892 h 1082"/>
              <a:gd name="connsiteX25-417" fmla="*/ 1752 w 2895"/>
              <a:gd name="connsiteY25-418" fmla="*/ 953 h 1082"/>
              <a:gd name="connsiteX26-419" fmla="*/ 2137 w 2895"/>
              <a:gd name="connsiteY26-420" fmla="*/ 855 h 1082"/>
              <a:gd name="connsiteX27-421" fmla="*/ 1782 w 2895"/>
              <a:gd name="connsiteY27-422" fmla="*/ 951 h 1082"/>
              <a:gd name="connsiteX0-423" fmla="*/ 954 w 2895"/>
              <a:gd name="connsiteY0-424" fmla="*/ 697 h 1082"/>
              <a:gd name="connsiteX1-425" fmla="*/ 1611 w 2895"/>
              <a:gd name="connsiteY1-426" fmla="*/ 694 h 1082"/>
              <a:gd name="connsiteX2-427" fmla="*/ 1740 w 2895"/>
              <a:gd name="connsiteY2-428" fmla="*/ 588 h 1082"/>
              <a:gd name="connsiteX3-429" fmla="*/ 2389 w 2895"/>
              <a:gd name="connsiteY3-430" fmla="*/ 402 h 1082"/>
              <a:gd name="connsiteX4-431" fmla="*/ 2895 w 2895"/>
              <a:gd name="connsiteY4-432" fmla="*/ 415 h 1082"/>
              <a:gd name="connsiteX5-433" fmla="*/ 2878 w 2895"/>
              <a:gd name="connsiteY5-434" fmla="*/ 424 h 1082"/>
              <a:gd name="connsiteX6-435" fmla="*/ 2878 w 2895"/>
              <a:gd name="connsiteY6-436" fmla="*/ 424 h 1082"/>
              <a:gd name="connsiteX7-437" fmla="*/ 2449 w 2895"/>
              <a:gd name="connsiteY7-438" fmla="*/ 382 h 1082"/>
              <a:gd name="connsiteX8-439" fmla="*/ 2801 w 2895"/>
              <a:gd name="connsiteY8-440" fmla="*/ 0 h 1082"/>
              <a:gd name="connsiteX9-441" fmla="*/ 2474 w 2895"/>
              <a:gd name="connsiteY9-442" fmla="*/ 344 h 1082"/>
              <a:gd name="connsiteX10-443" fmla="*/ 2137 w 2895"/>
              <a:gd name="connsiteY10-444" fmla="*/ 312 h 1082"/>
              <a:gd name="connsiteX11-445" fmla="*/ 1711 w 2895"/>
              <a:gd name="connsiteY11-446" fmla="*/ 545 h 1082"/>
              <a:gd name="connsiteX12-447" fmla="*/ 1609 w 2895"/>
              <a:gd name="connsiteY12-448" fmla="*/ 619 h 1082"/>
              <a:gd name="connsiteX13-449" fmla="*/ 1353 w 2895"/>
              <a:gd name="connsiteY13-450" fmla="*/ 675 h 1082"/>
              <a:gd name="connsiteX14-451" fmla="*/ 893 w 2895"/>
              <a:gd name="connsiteY14-452" fmla="*/ 585 h 1082"/>
              <a:gd name="connsiteX15-453" fmla="*/ 6 w 2895"/>
              <a:gd name="connsiteY15-454" fmla="*/ 676 h 1082"/>
              <a:gd name="connsiteX16-455" fmla="*/ 0 w 2895"/>
              <a:gd name="connsiteY16-456" fmla="*/ 681 h 1082"/>
              <a:gd name="connsiteX17-457" fmla="*/ 0 w 2895"/>
              <a:gd name="connsiteY17-458" fmla="*/ 1070 h 1082"/>
              <a:gd name="connsiteX18-459" fmla="*/ 56 w 2895"/>
              <a:gd name="connsiteY18-460" fmla="*/ 908 h 1082"/>
              <a:gd name="connsiteX19-461" fmla="*/ 325 w 2895"/>
              <a:gd name="connsiteY19-462" fmla="*/ 673 h 1082"/>
              <a:gd name="connsiteX20-463" fmla="*/ 973 w 2895"/>
              <a:gd name="connsiteY20-464" fmla="*/ 702 h 1082"/>
              <a:gd name="connsiteX21-465" fmla="*/ 1550 w 2895"/>
              <a:gd name="connsiteY21-466" fmla="*/ 906 h 1082"/>
              <a:gd name="connsiteX22-467" fmla="*/ 1647 w 2895"/>
              <a:gd name="connsiteY22-468" fmla="*/ 1021 h 1082"/>
              <a:gd name="connsiteX23-469" fmla="*/ 1850 w 2895"/>
              <a:gd name="connsiteY23-470" fmla="*/ 1065 h 1082"/>
              <a:gd name="connsiteX24-471" fmla="*/ 1752 w 2895"/>
              <a:gd name="connsiteY24-472" fmla="*/ 953 h 1082"/>
              <a:gd name="connsiteX25-473" fmla="*/ 2137 w 2895"/>
              <a:gd name="connsiteY25-474" fmla="*/ 855 h 1082"/>
              <a:gd name="connsiteX26-475" fmla="*/ 1782 w 2895"/>
              <a:gd name="connsiteY26-476" fmla="*/ 951 h 1082"/>
              <a:gd name="connsiteX0-477" fmla="*/ 954 w 2895"/>
              <a:gd name="connsiteY0-478" fmla="*/ 697 h 1082"/>
              <a:gd name="connsiteX1-479" fmla="*/ 1611 w 2895"/>
              <a:gd name="connsiteY1-480" fmla="*/ 694 h 1082"/>
              <a:gd name="connsiteX2-481" fmla="*/ 1740 w 2895"/>
              <a:gd name="connsiteY2-482" fmla="*/ 588 h 1082"/>
              <a:gd name="connsiteX3-483" fmla="*/ 2389 w 2895"/>
              <a:gd name="connsiteY3-484" fmla="*/ 402 h 1082"/>
              <a:gd name="connsiteX4-485" fmla="*/ 2895 w 2895"/>
              <a:gd name="connsiteY4-486" fmla="*/ 415 h 1082"/>
              <a:gd name="connsiteX5-487" fmla="*/ 2878 w 2895"/>
              <a:gd name="connsiteY5-488" fmla="*/ 424 h 1082"/>
              <a:gd name="connsiteX6-489" fmla="*/ 2878 w 2895"/>
              <a:gd name="connsiteY6-490" fmla="*/ 424 h 1082"/>
              <a:gd name="connsiteX7-491" fmla="*/ 2449 w 2895"/>
              <a:gd name="connsiteY7-492" fmla="*/ 382 h 1082"/>
              <a:gd name="connsiteX8-493" fmla="*/ 2801 w 2895"/>
              <a:gd name="connsiteY8-494" fmla="*/ 0 h 1082"/>
              <a:gd name="connsiteX9-495" fmla="*/ 2474 w 2895"/>
              <a:gd name="connsiteY9-496" fmla="*/ 344 h 1082"/>
              <a:gd name="connsiteX10-497" fmla="*/ 2137 w 2895"/>
              <a:gd name="connsiteY10-498" fmla="*/ 312 h 1082"/>
              <a:gd name="connsiteX11-499" fmla="*/ 1711 w 2895"/>
              <a:gd name="connsiteY11-500" fmla="*/ 545 h 1082"/>
              <a:gd name="connsiteX12-501" fmla="*/ 1609 w 2895"/>
              <a:gd name="connsiteY12-502" fmla="*/ 619 h 1082"/>
              <a:gd name="connsiteX13-503" fmla="*/ 1353 w 2895"/>
              <a:gd name="connsiteY13-504" fmla="*/ 675 h 1082"/>
              <a:gd name="connsiteX14-505" fmla="*/ 893 w 2895"/>
              <a:gd name="connsiteY14-506" fmla="*/ 585 h 1082"/>
              <a:gd name="connsiteX15-507" fmla="*/ 6 w 2895"/>
              <a:gd name="connsiteY15-508" fmla="*/ 676 h 1082"/>
              <a:gd name="connsiteX16-509" fmla="*/ 0 w 2895"/>
              <a:gd name="connsiteY16-510" fmla="*/ 681 h 1082"/>
              <a:gd name="connsiteX17-511" fmla="*/ 0 w 2895"/>
              <a:gd name="connsiteY17-512" fmla="*/ 1070 h 1082"/>
              <a:gd name="connsiteX18-513" fmla="*/ 56 w 2895"/>
              <a:gd name="connsiteY18-514" fmla="*/ 908 h 1082"/>
              <a:gd name="connsiteX19-515" fmla="*/ 325 w 2895"/>
              <a:gd name="connsiteY19-516" fmla="*/ 673 h 1082"/>
              <a:gd name="connsiteX20-517" fmla="*/ 973 w 2895"/>
              <a:gd name="connsiteY20-518" fmla="*/ 702 h 1082"/>
              <a:gd name="connsiteX21-519" fmla="*/ 1647 w 2895"/>
              <a:gd name="connsiteY21-520" fmla="*/ 1021 h 1082"/>
              <a:gd name="connsiteX22-521" fmla="*/ 1850 w 2895"/>
              <a:gd name="connsiteY22-522" fmla="*/ 1065 h 1082"/>
              <a:gd name="connsiteX23-523" fmla="*/ 1752 w 2895"/>
              <a:gd name="connsiteY23-524" fmla="*/ 953 h 1082"/>
              <a:gd name="connsiteX24-525" fmla="*/ 2137 w 2895"/>
              <a:gd name="connsiteY24-526" fmla="*/ 855 h 1082"/>
              <a:gd name="connsiteX25-527" fmla="*/ 1782 w 2895"/>
              <a:gd name="connsiteY25-528" fmla="*/ 951 h 1082"/>
              <a:gd name="connsiteX0-529" fmla="*/ 954 w 2895"/>
              <a:gd name="connsiteY0-530" fmla="*/ 697 h 1070"/>
              <a:gd name="connsiteX1-531" fmla="*/ 1611 w 2895"/>
              <a:gd name="connsiteY1-532" fmla="*/ 694 h 1070"/>
              <a:gd name="connsiteX2-533" fmla="*/ 1740 w 2895"/>
              <a:gd name="connsiteY2-534" fmla="*/ 588 h 1070"/>
              <a:gd name="connsiteX3-535" fmla="*/ 2389 w 2895"/>
              <a:gd name="connsiteY3-536" fmla="*/ 402 h 1070"/>
              <a:gd name="connsiteX4-537" fmla="*/ 2895 w 2895"/>
              <a:gd name="connsiteY4-538" fmla="*/ 415 h 1070"/>
              <a:gd name="connsiteX5-539" fmla="*/ 2878 w 2895"/>
              <a:gd name="connsiteY5-540" fmla="*/ 424 h 1070"/>
              <a:gd name="connsiteX6-541" fmla="*/ 2878 w 2895"/>
              <a:gd name="connsiteY6-542" fmla="*/ 424 h 1070"/>
              <a:gd name="connsiteX7-543" fmla="*/ 2449 w 2895"/>
              <a:gd name="connsiteY7-544" fmla="*/ 382 h 1070"/>
              <a:gd name="connsiteX8-545" fmla="*/ 2801 w 2895"/>
              <a:gd name="connsiteY8-546" fmla="*/ 0 h 1070"/>
              <a:gd name="connsiteX9-547" fmla="*/ 2474 w 2895"/>
              <a:gd name="connsiteY9-548" fmla="*/ 344 h 1070"/>
              <a:gd name="connsiteX10-549" fmla="*/ 2137 w 2895"/>
              <a:gd name="connsiteY10-550" fmla="*/ 312 h 1070"/>
              <a:gd name="connsiteX11-551" fmla="*/ 1711 w 2895"/>
              <a:gd name="connsiteY11-552" fmla="*/ 545 h 1070"/>
              <a:gd name="connsiteX12-553" fmla="*/ 1609 w 2895"/>
              <a:gd name="connsiteY12-554" fmla="*/ 619 h 1070"/>
              <a:gd name="connsiteX13-555" fmla="*/ 1353 w 2895"/>
              <a:gd name="connsiteY13-556" fmla="*/ 675 h 1070"/>
              <a:gd name="connsiteX14-557" fmla="*/ 893 w 2895"/>
              <a:gd name="connsiteY14-558" fmla="*/ 585 h 1070"/>
              <a:gd name="connsiteX15-559" fmla="*/ 6 w 2895"/>
              <a:gd name="connsiteY15-560" fmla="*/ 676 h 1070"/>
              <a:gd name="connsiteX16-561" fmla="*/ 0 w 2895"/>
              <a:gd name="connsiteY16-562" fmla="*/ 681 h 1070"/>
              <a:gd name="connsiteX17-563" fmla="*/ 0 w 2895"/>
              <a:gd name="connsiteY17-564" fmla="*/ 1070 h 1070"/>
              <a:gd name="connsiteX18-565" fmla="*/ 56 w 2895"/>
              <a:gd name="connsiteY18-566" fmla="*/ 908 h 1070"/>
              <a:gd name="connsiteX19-567" fmla="*/ 325 w 2895"/>
              <a:gd name="connsiteY19-568" fmla="*/ 673 h 1070"/>
              <a:gd name="connsiteX20-569" fmla="*/ 973 w 2895"/>
              <a:gd name="connsiteY20-570" fmla="*/ 702 h 1070"/>
              <a:gd name="connsiteX21-571" fmla="*/ 1850 w 2895"/>
              <a:gd name="connsiteY21-572" fmla="*/ 1065 h 1070"/>
              <a:gd name="connsiteX22-573" fmla="*/ 1752 w 2895"/>
              <a:gd name="connsiteY22-574" fmla="*/ 953 h 1070"/>
              <a:gd name="connsiteX23-575" fmla="*/ 2137 w 2895"/>
              <a:gd name="connsiteY23-576" fmla="*/ 855 h 1070"/>
              <a:gd name="connsiteX24-577" fmla="*/ 1782 w 2895"/>
              <a:gd name="connsiteY24-578" fmla="*/ 951 h 1070"/>
              <a:gd name="connsiteX0-579" fmla="*/ 954 w 2895"/>
              <a:gd name="connsiteY0-580" fmla="*/ 697 h 1091"/>
              <a:gd name="connsiteX1-581" fmla="*/ 1611 w 2895"/>
              <a:gd name="connsiteY1-582" fmla="*/ 694 h 1091"/>
              <a:gd name="connsiteX2-583" fmla="*/ 1740 w 2895"/>
              <a:gd name="connsiteY2-584" fmla="*/ 588 h 1091"/>
              <a:gd name="connsiteX3-585" fmla="*/ 2389 w 2895"/>
              <a:gd name="connsiteY3-586" fmla="*/ 402 h 1091"/>
              <a:gd name="connsiteX4-587" fmla="*/ 2895 w 2895"/>
              <a:gd name="connsiteY4-588" fmla="*/ 415 h 1091"/>
              <a:gd name="connsiteX5-589" fmla="*/ 2878 w 2895"/>
              <a:gd name="connsiteY5-590" fmla="*/ 424 h 1091"/>
              <a:gd name="connsiteX6-591" fmla="*/ 2878 w 2895"/>
              <a:gd name="connsiteY6-592" fmla="*/ 424 h 1091"/>
              <a:gd name="connsiteX7-593" fmla="*/ 2449 w 2895"/>
              <a:gd name="connsiteY7-594" fmla="*/ 382 h 1091"/>
              <a:gd name="connsiteX8-595" fmla="*/ 2801 w 2895"/>
              <a:gd name="connsiteY8-596" fmla="*/ 0 h 1091"/>
              <a:gd name="connsiteX9-597" fmla="*/ 2474 w 2895"/>
              <a:gd name="connsiteY9-598" fmla="*/ 344 h 1091"/>
              <a:gd name="connsiteX10-599" fmla="*/ 2137 w 2895"/>
              <a:gd name="connsiteY10-600" fmla="*/ 312 h 1091"/>
              <a:gd name="connsiteX11-601" fmla="*/ 1711 w 2895"/>
              <a:gd name="connsiteY11-602" fmla="*/ 545 h 1091"/>
              <a:gd name="connsiteX12-603" fmla="*/ 1609 w 2895"/>
              <a:gd name="connsiteY12-604" fmla="*/ 619 h 1091"/>
              <a:gd name="connsiteX13-605" fmla="*/ 1353 w 2895"/>
              <a:gd name="connsiteY13-606" fmla="*/ 675 h 1091"/>
              <a:gd name="connsiteX14-607" fmla="*/ 893 w 2895"/>
              <a:gd name="connsiteY14-608" fmla="*/ 585 h 1091"/>
              <a:gd name="connsiteX15-609" fmla="*/ 6 w 2895"/>
              <a:gd name="connsiteY15-610" fmla="*/ 676 h 1091"/>
              <a:gd name="connsiteX16-611" fmla="*/ 0 w 2895"/>
              <a:gd name="connsiteY16-612" fmla="*/ 681 h 1091"/>
              <a:gd name="connsiteX17-613" fmla="*/ 0 w 2895"/>
              <a:gd name="connsiteY17-614" fmla="*/ 1070 h 1091"/>
              <a:gd name="connsiteX18-615" fmla="*/ 56 w 2895"/>
              <a:gd name="connsiteY18-616" fmla="*/ 908 h 1091"/>
              <a:gd name="connsiteX19-617" fmla="*/ 325 w 2895"/>
              <a:gd name="connsiteY19-618" fmla="*/ 673 h 1091"/>
              <a:gd name="connsiteX20-619" fmla="*/ 973 w 2895"/>
              <a:gd name="connsiteY20-620" fmla="*/ 702 h 1091"/>
              <a:gd name="connsiteX21-621" fmla="*/ 1850 w 2895"/>
              <a:gd name="connsiteY21-622" fmla="*/ 1065 h 1091"/>
              <a:gd name="connsiteX22-623" fmla="*/ 2137 w 2895"/>
              <a:gd name="connsiteY22-624" fmla="*/ 855 h 1091"/>
              <a:gd name="connsiteX23-625" fmla="*/ 1782 w 2895"/>
              <a:gd name="connsiteY23-626" fmla="*/ 951 h 1091"/>
              <a:gd name="connsiteX0-627" fmla="*/ 954 w 2895"/>
              <a:gd name="connsiteY0-628" fmla="*/ 697 h 1091"/>
              <a:gd name="connsiteX1-629" fmla="*/ 1611 w 2895"/>
              <a:gd name="connsiteY1-630" fmla="*/ 694 h 1091"/>
              <a:gd name="connsiteX2-631" fmla="*/ 1740 w 2895"/>
              <a:gd name="connsiteY2-632" fmla="*/ 588 h 1091"/>
              <a:gd name="connsiteX3-633" fmla="*/ 2389 w 2895"/>
              <a:gd name="connsiteY3-634" fmla="*/ 402 h 1091"/>
              <a:gd name="connsiteX4-635" fmla="*/ 2895 w 2895"/>
              <a:gd name="connsiteY4-636" fmla="*/ 415 h 1091"/>
              <a:gd name="connsiteX5-637" fmla="*/ 2878 w 2895"/>
              <a:gd name="connsiteY5-638" fmla="*/ 424 h 1091"/>
              <a:gd name="connsiteX6-639" fmla="*/ 2878 w 2895"/>
              <a:gd name="connsiteY6-640" fmla="*/ 424 h 1091"/>
              <a:gd name="connsiteX7-641" fmla="*/ 2449 w 2895"/>
              <a:gd name="connsiteY7-642" fmla="*/ 382 h 1091"/>
              <a:gd name="connsiteX8-643" fmla="*/ 2801 w 2895"/>
              <a:gd name="connsiteY8-644" fmla="*/ 0 h 1091"/>
              <a:gd name="connsiteX9-645" fmla="*/ 2474 w 2895"/>
              <a:gd name="connsiteY9-646" fmla="*/ 344 h 1091"/>
              <a:gd name="connsiteX10-647" fmla="*/ 2137 w 2895"/>
              <a:gd name="connsiteY10-648" fmla="*/ 312 h 1091"/>
              <a:gd name="connsiteX11-649" fmla="*/ 1711 w 2895"/>
              <a:gd name="connsiteY11-650" fmla="*/ 545 h 1091"/>
              <a:gd name="connsiteX12-651" fmla="*/ 1609 w 2895"/>
              <a:gd name="connsiteY12-652" fmla="*/ 619 h 1091"/>
              <a:gd name="connsiteX13-653" fmla="*/ 1353 w 2895"/>
              <a:gd name="connsiteY13-654" fmla="*/ 675 h 1091"/>
              <a:gd name="connsiteX14-655" fmla="*/ 893 w 2895"/>
              <a:gd name="connsiteY14-656" fmla="*/ 585 h 1091"/>
              <a:gd name="connsiteX15-657" fmla="*/ 6 w 2895"/>
              <a:gd name="connsiteY15-658" fmla="*/ 676 h 1091"/>
              <a:gd name="connsiteX16-659" fmla="*/ 0 w 2895"/>
              <a:gd name="connsiteY16-660" fmla="*/ 681 h 1091"/>
              <a:gd name="connsiteX17-661" fmla="*/ 0 w 2895"/>
              <a:gd name="connsiteY17-662" fmla="*/ 1070 h 1091"/>
              <a:gd name="connsiteX18-663" fmla="*/ 56 w 2895"/>
              <a:gd name="connsiteY18-664" fmla="*/ 908 h 1091"/>
              <a:gd name="connsiteX19-665" fmla="*/ 325 w 2895"/>
              <a:gd name="connsiteY19-666" fmla="*/ 673 h 1091"/>
              <a:gd name="connsiteX20-667" fmla="*/ 973 w 2895"/>
              <a:gd name="connsiteY20-668" fmla="*/ 702 h 1091"/>
              <a:gd name="connsiteX21-669" fmla="*/ 1850 w 2895"/>
              <a:gd name="connsiteY21-670" fmla="*/ 1065 h 1091"/>
              <a:gd name="connsiteX22-671" fmla="*/ 2137 w 2895"/>
              <a:gd name="connsiteY22-672" fmla="*/ 855 h 1091"/>
              <a:gd name="connsiteX0-673" fmla="*/ 954 w 2895"/>
              <a:gd name="connsiteY0-674" fmla="*/ 697 h 1091"/>
              <a:gd name="connsiteX1-675" fmla="*/ 1611 w 2895"/>
              <a:gd name="connsiteY1-676" fmla="*/ 694 h 1091"/>
              <a:gd name="connsiteX2-677" fmla="*/ 1740 w 2895"/>
              <a:gd name="connsiteY2-678" fmla="*/ 588 h 1091"/>
              <a:gd name="connsiteX3-679" fmla="*/ 2389 w 2895"/>
              <a:gd name="connsiteY3-680" fmla="*/ 402 h 1091"/>
              <a:gd name="connsiteX4-681" fmla="*/ 2895 w 2895"/>
              <a:gd name="connsiteY4-682" fmla="*/ 415 h 1091"/>
              <a:gd name="connsiteX5-683" fmla="*/ 2878 w 2895"/>
              <a:gd name="connsiteY5-684" fmla="*/ 424 h 1091"/>
              <a:gd name="connsiteX6-685" fmla="*/ 2878 w 2895"/>
              <a:gd name="connsiteY6-686" fmla="*/ 424 h 1091"/>
              <a:gd name="connsiteX7-687" fmla="*/ 2449 w 2895"/>
              <a:gd name="connsiteY7-688" fmla="*/ 382 h 1091"/>
              <a:gd name="connsiteX8-689" fmla="*/ 2801 w 2895"/>
              <a:gd name="connsiteY8-690" fmla="*/ 0 h 1091"/>
              <a:gd name="connsiteX9-691" fmla="*/ 2474 w 2895"/>
              <a:gd name="connsiteY9-692" fmla="*/ 344 h 1091"/>
              <a:gd name="connsiteX10-693" fmla="*/ 2137 w 2895"/>
              <a:gd name="connsiteY10-694" fmla="*/ 312 h 1091"/>
              <a:gd name="connsiteX11-695" fmla="*/ 1711 w 2895"/>
              <a:gd name="connsiteY11-696" fmla="*/ 545 h 1091"/>
              <a:gd name="connsiteX12-697" fmla="*/ 1609 w 2895"/>
              <a:gd name="connsiteY12-698" fmla="*/ 619 h 1091"/>
              <a:gd name="connsiteX13-699" fmla="*/ 1353 w 2895"/>
              <a:gd name="connsiteY13-700" fmla="*/ 675 h 1091"/>
              <a:gd name="connsiteX14-701" fmla="*/ 893 w 2895"/>
              <a:gd name="connsiteY14-702" fmla="*/ 585 h 1091"/>
              <a:gd name="connsiteX15-703" fmla="*/ 6 w 2895"/>
              <a:gd name="connsiteY15-704" fmla="*/ 676 h 1091"/>
              <a:gd name="connsiteX16-705" fmla="*/ 0 w 2895"/>
              <a:gd name="connsiteY16-706" fmla="*/ 681 h 1091"/>
              <a:gd name="connsiteX17-707" fmla="*/ 0 w 2895"/>
              <a:gd name="connsiteY17-708" fmla="*/ 1070 h 1091"/>
              <a:gd name="connsiteX18-709" fmla="*/ 56 w 2895"/>
              <a:gd name="connsiteY18-710" fmla="*/ 908 h 1091"/>
              <a:gd name="connsiteX19-711" fmla="*/ 325 w 2895"/>
              <a:gd name="connsiteY19-712" fmla="*/ 673 h 1091"/>
              <a:gd name="connsiteX20-713" fmla="*/ 973 w 2895"/>
              <a:gd name="connsiteY20-714" fmla="*/ 702 h 1091"/>
              <a:gd name="connsiteX21-715" fmla="*/ 1850 w 2895"/>
              <a:gd name="connsiteY21-716" fmla="*/ 1065 h 1091"/>
              <a:gd name="connsiteX22-717" fmla="*/ 2139 w 2895"/>
              <a:gd name="connsiteY22-718" fmla="*/ 850 h 1091"/>
              <a:gd name="connsiteX0-719" fmla="*/ 954 w 2895"/>
              <a:gd name="connsiteY0-720" fmla="*/ 697 h 1070"/>
              <a:gd name="connsiteX1-721" fmla="*/ 1611 w 2895"/>
              <a:gd name="connsiteY1-722" fmla="*/ 694 h 1070"/>
              <a:gd name="connsiteX2-723" fmla="*/ 1740 w 2895"/>
              <a:gd name="connsiteY2-724" fmla="*/ 588 h 1070"/>
              <a:gd name="connsiteX3-725" fmla="*/ 2389 w 2895"/>
              <a:gd name="connsiteY3-726" fmla="*/ 402 h 1070"/>
              <a:gd name="connsiteX4-727" fmla="*/ 2895 w 2895"/>
              <a:gd name="connsiteY4-728" fmla="*/ 415 h 1070"/>
              <a:gd name="connsiteX5-729" fmla="*/ 2878 w 2895"/>
              <a:gd name="connsiteY5-730" fmla="*/ 424 h 1070"/>
              <a:gd name="connsiteX6-731" fmla="*/ 2878 w 2895"/>
              <a:gd name="connsiteY6-732" fmla="*/ 424 h 1070"/>
              <a:gd name="connsiteX7-733" fmla="*/ 2449 w 2895"/>
              <a:gd name="connsiteY7-734" fmla="*/ 382 h 1070"/>
              <a:gd name="connsiteX8-735" fmla="*/ 2801 w 2895"/>
              <a:gd name="connsiteY8-736" fmla="*/ 0 h 1070"/>
              <a:gd name="connsiteX9-737" fmla="*/ 2474 w 2895"/>
              <a:gd name="connsiteY9-738" fmla="*/ 344 h 1070"/>
              <a:gd name="connsiteX10-739" fmla="*/ 2137 w 2895"/>
              <a:gd name="connsiteY10-740" fmla="*/ 312 h 1070"/>
              <a:gd name="connsiteX11-741" fmla="*/ 1711 w 2895"/>
              <a:gd name="connsiteY11-742" fmla="*/ 545 h 1070"/>
              <a:gd name="connsiteX12-743" fmla="*/ 1609 w 2895"/>
              <a:gd name="connsiteY12-744" fmla="*/ 619 h 1070"/>
              <a:gd name="connsiteX13-745" fmla="*/ 1353 w 2895"/>
              <a:gd name="connsiteY13-746" fmla="*/ 675 h 1070"/>
              <a:gd name="connsiteX14-747" fmla="*/ 893 w 2895"/>
              <a:gd name="connsiteY14-748" fmla="*/ 585 h 1070"/>
              <a:gd name="connsiteX15-749" fmla="*/ 6 w 2895"/>
              <a:gd name="connsiteY15-750" fmla="*/ 676 h 1070"/>
              <a:gd name="connsiteX16-751" fmla="*/ 0 w 2895"/>
              <a:gd name="connsiteY16-752" fmla="*/ 681 h 1070"/>
              <a:gd name="connsiteX17-753" fmla="*/ 0 w 2895"/>
              <a:gd name="connsiteY17-754" fmla="*/ 1070 h 1070"/>
              <a:gd name="connsiteX18-755" fmla="*/ 56 w 2895"/>
              <a:gd name="connsiteY18-756" fmla="*/ 908 h 1070"/>
              <a:gd name="connsiteX19-757" fmla="*/ 325 w 2895"/>
              <a:gd name="connsiteY19-758" fmla="*/ 673 h 1070"/>
              <a:gd name="connsiteX20-759" fmla="*/ 973 w 2895"/>
              <a:gd name="connsiteY20-760" fmla="*/ 702 h 1070"/>
              <a:gd name="connsiteX21-761" fmla="*/ 1850 w 2895"/>
              <a:gd name="connsiteY21-762" fmla="*/ 1065 h 1070"/>
              <a:gd name="connsiteX0-763" fmla="*/ 954 w 2895"/>
              <a:gd name="connsiteY0-764" fmla="*/ 697 h 1070"/>
              <a:gd name="connsiteX1-765" fmla="*/ 1611 w 2895"/>
              <a:gd name="connsiteY1-766" fmla="*/ 694 h 1070"/>
              <a:gd name="connsiteX2-767" fmla="*/ 1740 w 2895"/>
              <a:gd name="connsiteY2-768" fmla="*/ 588 h 1070"/>
              <a:gd name="connsiteX3-769" fmla="*/ 2389 w 2895"/>
              <a:gd name="connsiteY3-770" fmla="*/ 402 h 1070"/>
              <a:gd name="connsiteX4-771" fmla="*/ 2895 w 2895"/>
              <a:gd name="connsiteY4-772" fmla="*/ 415 h 1070"/>
              <a:gd name="connsiteX5-773" fmla="*/ 2878 w 2895"/>
              <a:gd name="connsiteY5-774" fmla="*/ 424 h 1070"/>
              <a:gd name="connsiteX6-775" fmla="*/ 2878 w 2895"/>
              <a:gd name="connsiteY6-776" fmla="*/ 424 h 1070"/>
              <a:gd name="connsiteX7-777" fmla="*/ 2449 w 2895"/>
              <a:gd name="connsiteY7-778" fmla="*/ 382 h 1070"/>
              <a:gd name="connsiteX8-779" fmla="*/ 2801 w 2895"/>
              <a:gd name="connsiteY8-780" fmla="*/ 0 h 1070"/>
              <a:gd name="connsiteX9-781" fmla="*/ 2474 w 2895"/>
              <a:gd name="connsiteY9-782" fmla="*/ 344 h 1070"/>
              <a:gd name="connsiteX10-783" fmla="*/ 2137 w 2895"/>
              <a:gd name="connsiteY10-784" fmla="*/ 312 h 1070"/>
              <a:gd name="connsiteX11-785" fmla="*/ 1711 w 2895"/>
              <a:gd name="connsiteY11-786" fmla="*/ 545 h 1070"/>
              <a:gd name="connsiteX12-787" fmla="*/ 1609 w 2895"/>
              <a:gd name="connsiteY12-788" fmla="*/ 619 h 1070"/>
              <a:gd name="connsiteX13-789" fmla="*/ 1353 w 2895"/>
              <a:gd name="connsiteY13-790" fmla="*/ 675 h 1070"/>
              <a:gd name="connsiteX14-791" fmla="*/ 893 w 2895"/>
              <a:gd name="connsiteY14-792" fmla="*/ 585 h 1070"/>
              <a:gd name="connsiteX15-793" fmla="*/ 6 w 2895"/>
              <a:gd name="connsiteY15-794" fmla="*/ 676 h 1070"/>
              <a:gd name="connsiteX16-795" fmla="*/ 0 w 2895"/>
              <a:gd name="connsiteY16-796" fmla="*/ 681 h 1070"/>
              <a:gd name="connsiteX17-797" fmla="*/ 0 w 2895"/>
              <a:gd name="connsiteY17-798" fmla="*/ 1070 h 1070"/>
              <a:gd name="connsiteX18-799" fmla="*/ 56 w 2895"/>
              <a:gd name="connsiteY18-800" fmla="*/ 908 h 1070"/>
              <a:gd name="connsiteX19-801" fmla="*/ 325 w 2895"/>
              <a:gd name="connsiteY19-802" fmla="*/ 673 h 1070"/>
              <a:gd name="connsiteX20-803" fmla="*/ 973 w 2895"/>
              <a:gd name="connsiteY20-804" fmla="*/ 702 h 1070"/>
              <a:gd name="connsiteX21-805" fmla="*/ 976 w 2895"/>
              <a:gd name="connsiteY21-806" fmla="*/ 718 h 1070"/>
              <a:gd name="connsiteX0-807" fmla="*/ 954 w 2895"/>
              <a:gd name="connsiteY0-808" fmla="*/ 697 h 1070"/>
              <a:gd name="connsiteX1-809" fmla="*/ 1611 w 2895"/>
              <a:gd name="connsiteY1-810" fmla="*/ 694 h 1070"/>
              <a:gd name="connsiteX2-811" fmla="*/ 1740 w 2895"/>
              <a:gd name="connsiteY2-812" fmla="*/ 588 h 1070"/>
              <a:gd name="connsiteX3-813" fmla="*/ 2389 w 2895"/>
              <a:gd name="connsiteY3-814" fmla="*/ 402 h 1070"/>
              <a:gd name="connsiteX4-815" fmla="*/ 2895 w 2895"/>
              <a:gd name="connsiteY4-816" fmla="*/ 415 h 1070"/>
              <a:gd name="connsiteX5-817" fmla="*/ 2878 w 2895"/>
              <a:gd name="connsiteY5-818" fmla="*/ 424 h 1070"/>
              <a:gd name="connsiteX6-819" fmla="*/ 2878 w 2895"/>
              <a:gd name="connsiteY6-820" fmla="*/ 424 h 1070"/>
              <a:gd name="connsiteX7-821" fmla="*/ 2449 w 2895"/>
              <a:gd name="connsiteY7-822" fmla="*/ 382 h 1070"/>
              <a:gd name="connsiteX8-823" fmla="*/ 2801 w 2895"/>
              <a:gd name="connsiteY8-824" fmla="*/ 0 h 1070"/>
              <a:gd name="connsiteX9-825" fmla="*/ 2474 w 2895"/>
              <a:gd name="connsiteY9-826" fmla="*/ 344 h 1070"/>
              <a:gd name="connsiteX10-827" fmla="*/ 2137 w 2895"/>
              <a:gd name="connsiteY10-828" fmla="*/ 312 h 1070"/>
              <a:gd name="connsiteX11-829" fmla="*/ 1711 w 2895"/>
              <a:gd name="connsiteY11-830" fmla="*/ 545 h 1070"/>
              <a:gd name="connsiteX12-831" fmla="*/ 1609 w 2895"/>
              <a:gd name="connsiteY12-832" fmla="*/ 619 h 1070"/>
              <a:gd name="connsiteX13-833" fmla="*/ 1353 w 2895"/>
              <a:gd name="connsiteY13-834" fmla="*/ 675 h 1070"/>
              <a:gd name="connsiteX14-835" fmla="*/ 893 w 2895"/>
              <a:gd name="connsiteY14-836" fmla="*/ 585 h 1070"/>
              <a:gd name="connsiteX15-837" fmla="*/ 6 w 2895"/>
              <a:gd name="connsiteY15-838" fmla="*/ 676 h 1070"/>
              <a:gd name="connsiteX16-839" fmla="*/ 0 w 2895"/>
              <a:gd name="connsiteY16-840" fmla="*/ 681 h 1070"/>
              <a:gd name="connsiteX17-841" fmla="*/ 0 w 2895"/>
              <a:gd name="connsiteY17-842" fmla="*/ 1070 h 1070"/>
              <a:gd name="connsiteX18-843" fmla="*/ 56 w 2895"/>
              <a:gd name="connsiteY18-844" fmla="*/ 908 h 1070"/>
              <a:gd name="connsiteX19-845" fmla="*/ 325 w 2895"/>
              <a:gd name="connsiteY19-846" fmla="*/ 673 h 1070"/>
              <a:gd name="connsiteX20-847" fmla="*/ 973 w 2895"/>
              <a:gd name="connsiteY20-848" fmla="*/ 702 h 1070"/>
              <a:gd name="connsiteX0-849" fmla="*/ 954 w 2895"/>
              <a:gd name="connsiteY0-850" fmla="*/ 697 h 1070"/>
              <a:gd name="connsiteX1-851" fmla="*/ 1611 w 2895"/>
              <a:gd name="connsiteY1-852" fmla="*/ 694 h 1070"/>
              <a:gd name="connsiteX2-853" fmla="*/ 1740 w 2895"/>
              <a:gd name="connsiteY2-854" fmla="*/ 588 h 1070"/>
              <a:gd name="connsiteX3-855" fmla="*/ 2389 w 2895"/>
              <a:gd name="connsiteY3-856" fmla="*/ 402 h 1070"/>
              <a:gd name="connsiteX4-857" fmla="*/ 2895 w 2895"/>
              <a:gd name="connsiteY4-858" fmla="*/ 415 h 1070"/>
              <a:gd name="connsiteX5-859" fmla="*/ 2878 w 2895"/>
              <a:gd name="connsiteY5-860" fmla="*/ 424 h 1070"/>
              <a:gd name="connsiteX6-861" fmla="*/ 2878 w 2895"/>
              <a:gd name="connsiteY6-862" fmla="*/ 424 h 1070"/>
              <a:gd name="connsiteX7-863" fmla="*/ 2449 w 2895"/>
              <a:gd name="connsiteY7-864" fmla="*/ 382 h 1070"/>
              <a:gd name="connsiteX8-865" fmla="*/ 2801 w 2895"/>
              <a:gd name="connsiteY8-866" fmla="*/ 0 h 1070"/>
              <a:gd name="connsiteX9-867" fmla="*/ 2474 w 2895"/>
              <a:gd name="connsiteY9-868" fmla="*/ 344 h 1070"/>
              <a:gd name="connsiteX10-869" fmla="*/ 2137 w 2895"/>
              <a:gd name="connsiteY10-870" fmla="*/ 312 h 1070"/>
              <a:gd name="connsiteX11-871" fmla="*/ 1711 w 2895"/>
              <a:gd name="connsiteY11-872" fmla="*/ 545 h 1070"/>
              <a:gd name="connsiteX12-873" fmla="*/ 1609 w 2895"/>
              <a:gd name="connsiteY12-874" fmla="*/ 619 h 1070"/>
              <a:gd name="connsiteX13-875" fmla="*/ 1353 w 2895"/>
              <a:gd name="connsiteY13-876" fmla="*/ 675 h 1070"/>
              <a:gd name="connsiteX14-877" fmla="*/ 893 w 2895"/>
              <a:gd name="connsiteY14-878" fmla="*/ 585 h 1070"/>
              <a:gd name="connsiteX15-879" fmla="*/ 6 w 2895"/>
              <a:gd name="connsiteY15-880" fmla="*/ 676 h 1070"/>
              <a:gd name="connsiteX16-881" fmla="*/ 0 w 2895"/>
              <a:gd name="connsiteY16-882" fmla="*/ 681 h 1070"/>
              <a:gd name="connsiteX17-883" fmla="*/ 0 w 2895"/>
              <a:gd name="connsiteY17-884" fmla="*/ 1070 h 1070"/>
              <a:gd name="connsiteX18-885" fmla="*/ 123 w 2895"/>
              <a:gd name="connsiteY18-886" fmla="*/ 890 h 1070"/>
              <a:gd name="connsiteX19-887" fmla="*/ 325 w 2895"/>
              <a:gd name="connsiteY19-888" fmla="*/ 673 h 1070"/>
              <a:gd name="connsiteX20-889" fmla="*/ 973 w 2895"/>
              <a:gd name="connsiteY20-890" fmla="*/ 702 h 1070"/>
              <a:gd name="connsiteX0-891" fmla="*/ 954 w 2895"/>
              <a:gd name="connsiteY0-892" fmla="*/ 697 h 1077"/>
              <a:gd name="connsiteX1-893" fmla="*/ 1611 w 2895"/>
              <a:gd name="connsiteY1-894" fmla="*/ 694 h 1077"/>
              <a:gd name="connsiteX2-895" fmla="*/ 1740 w 2895"/>
              <a:gd name="connsiteY2-896" fmla="*/ 588 h 1077"/>
              <a:gd name="connsiteX3-897" fmla="*/ 2389 w 2895"/>
              <a:gd name="connsiteY3-898" fmla="*/ 402 h 1077"/>
              <a:gd name="connsiteX4-899" fmla="*/ 2895 w 2895"/>
              <a:gd name="connsiteY4-900" fmla="*/ 415 h 1077"/>
              <a:gd name="connsiteX5-901" fmla="*/ 2878 w 2895"/>
              <a:gd name="connsiteY5-902" fmla="*/ 424 h 1077"/>
              <a:gd name="connsiteX6-903" fmla="*/ 2878 w 2895"/>
              <a:gd name="connsiteY6-904" fmla="*/ 424 h 1077"/>
              <a:gd name="connsiteX7-905" fmla="*/ 2449 w 2895"/>
              <a:gd name="connsiteY7-906" fmla="*/ 382 h 1077"/>
              <a:gd name="connsiteX8-907" fmla="*/ 2801 w 2895"/>
              <a:gd name="connsiteY8-908" fmla="*/ 0 h 1077"/>
              <a:gd name="connsiteX9-909" fmla="*/ 2474 w 2895"/>
              <a:gd name="connsiteY9-910" fmla="*/ 344 h 1077"/>
              <a:gd name="connsiteX10-911" fmla="*/ 2137 w 2895"/>
              <a:gd name="connsiteY10-912" fmla="*/ 312 h 1077"/>
              <a:gd name="connsiteX11-913" fmla="*/ 1711 w 2895"/>
              <a:gd name="connsiteY11-914" fmla="*/ 545 h 1077"/>
              <a:gd name="connsiteX12-915" fmla="*/ 1609 w 2895"/>
              <a:gd name="connsiteY12-916" fmla="*/ 619 h 1077"/>
              <a:gd name="connsiteX13-917" fmla="*/ 1353 w 2895"/>
              <a:gd name="connsiteY13-918" fmla="*/ 675 h 1077"/>
              <a:gd name="connsiteX14-919" fmla="*/ 893 w 2895"/>
              <a:gd name="connsiteY14-920" fmla="*/ 585 h 1077"/>
              <a:gd name="connsiteX15-921" fmla="*/ 6 w 2895"/>
              <a:gd name="connsiteY15-922" fmla="*/ 676 h 1077"/>
              <a:gd name="connsiteX16-923" fmla="*/ 0 w 2895"/>
              <a:gd name="connsiteY16-924" fmla="*/ 681 h 1077"/>
              <a:gd name="connsiteX17-925" fmla="*/ 104 w 2895"/>
              <a:gd name="connsiteY17-926" fmla="*/ 1077 h 1077"/>
              <a:gd name="connsiteX18-927" fmla="*/ 123 w 2895"/>
              <a:gd name="connsiteY18-928" fmla="*/ 890 h 1077"/>
              <a:gd name="connsiteX19-929" fmla="*/ 325 w 2895"/>
              <a:gd name="connsiteY19-930" fmla="*/ 673 h 1077"/>
              <a:gd name="connsiteX20-931" fmla="*/ 973 w 2895"/>
              <a:gd name="connsiteY20-932" fmla="*/ 702 h 1077"/>
              <a:gd name="connsiteX0-933" fmla="*/ 950 w 2891"/>
              <a:gd name="connsiteY0-934" fmla="*/ 697 h 1077"/>
              <a:gd name="connsiteX1-935" fmla="*/ 1607 w 2891"/>
              <a:gd name="connsiteY1-936" fmla="*/ 694 h 1077"/>
              <a:gd name="connsiteX2-937" fmla="*/ 1736 w 2891"/>
              <a:gd name="connsiteY2-938" fmla="*/ 588 h 1077"/>
              <a:gd name="connsiteX3-939" fmla="*/ 2385 w 2891"/>
              <a:gd name="connsiteY3-940" fmla="*/ 402 h 1077"/>
              <a:gd name="connsiteX4-941" fmla="*/ 2891 w 2891"/>
              <a:gd name="connsiteY4-942" fmla="*/ 415 h 1077"/>
              <a:gd name="connsiteX5-943" fmla="*/ 2874 w 2891"/>
              <a:gd name="connsiteY5-944" fmla="*/ 424 h 1077"/>
              <a:gd name="connsiteX6-945" fmla="*/ 2874 w 2891"/>
              <a:gd name="connsiteY6-946" fmla="*/ 424 h 1077"/>
              <a:gd name="connsiteX7-947" fmla="*/ 2445 w 2891"/>
              <a:gd name="connsiteY7-948" fmla="*/ 382 h 1077"/>
              <a:gd name="connsiteX8-949" fmla="*/ 2797 w 2891"/>
              <a:gd name="connsiteY8-950" fmla="*/ 0 h 1077"/>
              <a:gd name="connsiteX9-951" fmla="*/ 2470 w 2891"/>
              <a:gd name="connsiteY9-952" fmla="*/ 344 h 1077"/>
              <a:gd name="connsiteX10-953" fmla="*/ 2133 w 2891"/>
              <a:gd name="connsiteY10-954" fmla="*/ 312 h 1077"/>
              <a:gd name="connsiteX11-955" fmla="*/ 1707 w 2891"/>
              <a:gd name="connsiteY11-956" fmla="*/ 545 h 1077"/>
              <a:gd name="connsiteX12-957" fmla="*/ 1605 w 2891"/>
              <a:gd name="connsiteY12-958" fmla="*/ 619 h 1077"/>
              <a:gd name="connsiteX13-959" fmla="*/ 1349 w 2891"/>
              <a:gd name="connsiteY13-960" fmla="*/ 675 h 1077"/>
              <a:gd name="connsiteX14-961" fmla="*/ 889 w 2891"/>
              <a:gd name="connsiteY14-962" fmla="*/ 585 h 1077"/>
              <a:gd name="connsiteX15-963" fmla="*/ 2 w 2891"/>
              <a:gd name="connsiteY15-964" fmla="*/ 676 h 1077"/>
              <a:gd name="connsiteX16-965" fmla="*/ 31 w 2891"/>
              <a:gd name="connsiteY16-966" fmla="*/ 669 h 1077"/>
              <a:gd name="connsiteX17-967" fmla="*/ 100 w 2891"/>
              <a:gd name="connsiteY17-968" fmla="*/ 1077 h 1077"/>
              <a:gd name="connsiteX18-969" fmla="*/ 119 w 2891"/>
              <a:gd name="connsiteY18-970" fmla="*/ 890 h 1077"/>
              <a:gd name="connsiteX19-971" fmla="*/ 321 w 2891"/>
              <a:gd name="connsiteY19-972" fmla="*/ 673 h 1077"/>
              <a:gd name="connsiteX20-973" fmla="*/ 969 w 2891"/>
              <a:gd name="connsiteY20-974" fmla="*/ 702 h 1077"/>
              <a:gd name="connsiteX0-975" fmla="*/ 928 w 2869"/>
              <a:gd name="connsiteY0-976" fmla="*/ 697 h 1077"/>
              <a:gd name="connsiteX1-977" fmla="*/ 1585 w 2869"/>
              <a:gd name="connsiteY1-978" fmla="*/ 694 h 1077"/>
              <a:gd name="connsiteX2-979" fmla="*/ 1714 w 2869"/>
              <a:gd name="connsiteY2-980" fmla="*/ 588 h 1077"/>
              <a:gd name="connsiteX3-981" fmla="*/ 2363 w 2869"/>
              <a:gd name="connsiteY3-982" fmla="*/ 402 h 1077"/>
              <a:gd name="connsiteX4-983" fmla="*/ 2869 w 2869"/>
              <a:gd name="connsiteY4-984" fmla="*/ 415 h 1077"/>
              <a:gd name="connsiteX5-985" fmla="*/ 2852 w 2869"/>
              <a:gd name="connsiteY5-986" fmla="*/ 424 h 1077"/>
              <a:gd name="connsiteX6-987" fmla="*/ 2852 w 2869"/>
              <a:gd name="connsiteY6-988" fmla="*/ 424 h 1077"/>
              <a:gd name="connsiteX7-989" fmla="*/ 2423 w 2869"/>
              <a:gd name="connsiteY7-990" fmla="*/ 382 h 1077"/>
              <a:gd name="connsiteX8-991" fmla="*/ 2775 w 2869"/>
              <a:gd name="connsiteY8-992" fmla="*/ 0 h 1077"/>
              <a:gd name="connsiteX9-993" fmla="*/ 2448 w 2869"/>
              <a:gd name="connsiteY9-994" fmla="*/ 344 h 1077"/>
              <a:gd name="connsiteX10-995" fmla="*/ 2111 w 2869"/>
              <a:gd name="connsiteY10-996" fmla="*/ 312 h 1077"/>
              <a:gd name="connsiteX11-997" fmla="*/ 1685 w 2869"/>
              <a:gd name="connsiteY11-998" fmla="*/ 545 h 1077"/>
              <a:gd name="connsiteX12-999" fmla="*/ 1583 w 2869"/>
              <a:gd name="connsiteY12-1000" fmla="*/ 619 h 1077"/>
              <a:gd name="connsiteX13-1001" fmla="*/ 1327 w 2869"/>
              <a:gd name="connsiteY13-1002" fmla="*/ 675 h 1077"/>
              <a:gd name="connsiteX14-1003" fmla="*/ 867 w 2869"/>
              <a:gd name="connsiteY14-1004" fmla="*/ 585 h 1077"/>
              <a:gd name="connsiteX15-1005" fmla="*/ 2 w 2869"/>
              <a:gd name="connsiteY15-1006" fmla="*/ 603 h 1077"/>
              <a:gd name="connsiteX16-1007" fmla="*/ 9 w 2869"/>
              <a:gd name="connsiteY16-1008" fmla="*/ 669 h 1077"/>
              <a:gd name="connsiteX17-1009" fmla="*/ 78 w 2869"/>
              <a:gd name="connsiteY17-1010" fmla="*/ 1077 h 1077"/>
              <a:gd name="connsiteX18-1011" fmla="*/ 97 w 2869"/>
              <a:gd name="connsiteY18-1012" fmla="*/ 890 h 1077"/>
              <a:gd name="connsiteX19-1013" fmla="*/ 299 w 2869"/>
              <a:gd name="connsiteY19-1014" fmla="*/ 673 h 1077"/>
              <a:gd name="connsiteX20-1015" fmla="*/ 947 w 2869"/>
              <a:gd name="connsiteY20-1016" fmla="*/ 702 h 1077"/>
              <a:gd name="connsiteX0-1017" fmla="*/ 966 w 2907"/>
              <a:gd name="connsiteY0-1018" fmla="*/ 697 h 1077"/>
              <a:gd name="connsiteX1-1019" fmla="*/ 1623 w 2907"/>
              <a:gd name="connsiteY1-1020" fmla="*/ 694 h 1077"/>
              <a:gd name="connsiteX2-1021" fmla="*/ 1752 w 2907"/>
              <a:gd name="connsiteY2-1022" fmla="*/ 588 h 1077"/>
              <a:gd name="connsiteX3-1023" fmla="*/ 2401 w 2907"/>
              <a:gd name="connsiteY3-1024" fmla="*/ 402 h 1077"/>
              <a:gd name="connsiteX4-1025" fmla="*/ 2907 w 2907"/>
              <a:gd name="connsiteY4-1026" fmla="*/ 415 h 1077"/>
              <a:gd name="connsiteX5-1027" fmla="*/ 2890 w 2907"/>
              <a:gd name="connsiteY5-1028" fmla="*/ 424 h 1077"/>
              <a:gd name="connsiteX6-1029" fmla="*/ 2890 w 2907"/>
              <a:gd name="connsiteY6-1030" fmla="*/ 424 h 1077"/>
              <a:gd name="connsiteX7-1031" fmla="*/ 2461 w 2907"/>
              <a:gd name="connsiteY7-1032" fmla="*/ 382 h 1077"/>
              <a:gd name="connsiteX8-1033" fmla="*/ 2813 w 2907"/>
              <a:gd name="connsiteY8-1034" fmla="*/ 0 h 1077"/>
              <a:gd name="connsiteX9-1035" fmla="*/ 2486 w 2907"/>
              <a:gd name="connsiteY9-1036" fmla="*/ 344 h 1077"/>
              <a:gd name="connsiteX10-1037" fmla="*/ 2149 w 2907"/>
              <a:gd name="connsiteY10-1038" fmla="*/ 312 h 1077"/>
              <a:gd name="connsiteX11-1039" fmla="*/ 1723 w 2907"/>
              <a:gd name="connsiteY11-1040" fmla="*/ 545 h 1077"/>
              <a:gd name="connsiteX12-1041" fmla="*/ 1621 w 2907"/>
              <a:gd name="connsiteY12-1042" fmla="*/ 619 h 1077"/>
              <a:gd name="connsiteX13-1043" fmla="*/ 1365 w 2907"/>
              <a:gd name="connsiteY13-1044" fmla="*/ 675 h 1077"/>
              <a:gd name="connsiteX14-1045" fmla="*/ 905 w 2907"/>
              <a:gd name="connsiteY14-1046" fmla="*/ 585 h 1077"/>
              <a:gd name="connsiteX15-1047" fmla="*/ 40 w 2907"/>
              <a:gd name="connsiteY15-1048" fmla="*/ 603 h 1077"/>
              <a:gd name="connsiteX16-1049" fmla="*/ 0 w 2907"/>
              <a:gd name="connsiteY16-1050" fmla="*/ 579 h 1077"/>
              <a:gd name="connsiteX17-1051" fmla="*/ 116 w 2907"/>
              <a:gd name="connsiteY17-1052" fmla="*/ 1077 h 1077"/>
              <a:gd name="connsiteX18-1053" fmla="*/ 135 w 2907"/>
              <a:gd name="connsiteY18-1054" fmla="*/ 890 h 1077"/>
              <a:gd name="connsiteX19-1055" fmla="*/ 337 w 2907"/>
              <a:gd name="connsiteY19-1056" fmla="*/ 673 h 1077"/>
              <a:gd name="connsiteX20-1057" fmla="*/ 985 w 2907"/>
              <a:gd name="connsiteY20-1058" fmla="*/ 702 h 107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907" h="1077">
                <a:moveTo>
                  <a:pt x="966" y="697"/>
                </a:moveTo>
                <a:cubicBezTo>
                  <a:pt x="1108" y="727"/>
                  <a:pt x="1497" y="786"/>
                  <a:pt x="1623" y="694"/>
                </a:cubicBezTo>
                <a:cubicBezTo>
                  <a:pt x="1667" y="661"/>
                  <a:pt x="1708" y="623"/>
                  <a:pt x="1752" y="588"/>
                </a:cubicBezTo>
                <a:cubicBezTo>
                  <a:pt x="2134" y="287"/>
                  <a:pt x="2404" y="399"/>
                  <a:pt x="2401" y="402"/>
                </a:cubicBezTo>
                <a:cubicBezTo>
                  <a:pt x="2518" y="510"/>
                  <a:pt x="2782" y="511"/>
                  <a:pt x="2907" y="415"/>
                </a:cubicBezTo>
                <a:cubicBezTo>
                  <a:pt x="2901" y="418"/>
                  <a:pt x="2896" y="421"/>
                  <a:pt x="2890" y="424"/>
                </a:cubicBezTo>
                <a:lnTo>
                  <a:pt x="2890" y="424"/>
                </a:lnTo>
                <a:cubicBezTo>
                  <a:pt x="2776" y="484"/>
                  <a:pt x="2556" y="468"/>
                  <a:pt x="2461" y="382"/>
                </a:cubicBezTo>
                <a:cubicBezTo>
                  <a:pt x="2594" y="342"/>
                  <a:pt x="2774" y="142"/>
                  <a:pt x="2813" y="0"/>
                </a:cubicBezTo>
                <a:cubicBezTo>
                  <a:pt x="2769" y="128"/>
                  <a:pt x="2609" y="309"/>
                  <a:pt x="2486" y="344"/>
                </a:cubicBezTo>
                <a:cubicBezTo>
                  <a:pt x="2412" y="366"/>
                  <a:pt x="2258" y="334"/>
                  <a:pt x="2149" y="312"/>
                </a:cubicBezTo>
                <a:cubicBezTo>
                  <a:pt x="2096" y="307"/>
                  <a:pt x="1767" y="523"/>
                  <a:pt x="1723" y="545"/>
                </a:cubicBezTo>
                <a:cubicBezTo>
                  <a:pt x="1685" y="564"/>
                  <a:pt x="1653" y="593"/>
                  <a:pt x="1621" y="619"/>
                </a:cubicBezTo>
                <a:cubicBezTo>
                  <a:pt x="1544" y="679"/>
                  <a:pt x="1459" y="684"/>
                  <a:pt x="1365" y="675"/>
                </a:cubicBezTo>
                <a:cubicBezTo>
                  <a:pt x="1283" y="668"/>
                  <a:pt x="1017" y="609"/>
                  <a:pt x="905" y="585"/>
                </a:cubicBezTo>
                <a:cubicBezTo>
                  <a:pt x="892" y="585"/>
                  <a:pt x="333" y="356"/>
                  <a:pt x="40" y="603"/>
                </a:cubicBezTo>
                <a:cubicBezTo>
                  <a:pt x="38" y="604"/>
                  <a:pt x="2" y="577"/>
                  <a:pt x="0" y="579"/>
                </a:cubicBezTo>
                <a:cubicBezTo>
                  <a:pt x="35" y="711"/>
                  <a:pt x="81" y="945"/>
                  <a:pt x="116" y="1077"/>
                </a:cubicBezTo>
                <a:cubicBezTo>
                  <a:pt x="134" y="1022"/>
                  <a:pt x="114" y="942"/>
                  <a:pt x="135" y="890"/>
                </a:cubicBezTo>
                <a:cubicBezTo>
                  <a:pt x="183" y="773"/>
                  <a:pt x="185" y="695"/>
                  <a:pt x="337" y="673"/>
                </a:cubicBezTo>
                <a:cubicBezTo>
                  <a:pt x="561" y="641"/>
                  <a:pt x="765" y="673"/>
                  <a:pt x="985" y="702"/>
                </a:cubicBezTo>
              </a:path>
            </a:pathLst>
          </a:custGeom>
          <a:solidFill>
            <a:srgbClr val="09532A"/>
          </a:solidFill>
          <a:ln w="9525">
            <a:noFill/>
            <a:round/>
          </a:ln>
        </p:spPr>
        <p:txBody>
          <a:bodyPr lIns="68561" tIns="34289" rIns="68561" bIns="34289"/>
          <a:lstStyle/>
          <a:p>
            <a:pPr defTabSz="685165">
              <a:defRPr/>
            </a:pPr>
            <a:endParaRPr lang="en-US">
              <a:solidFill>
                <a:prstClr val="black"/>
              </a:solidFill>
              <a:latin typeface="方正准圆简体"/>
              <a:ea typeface="方正准圆简体"/>
              <a:cs typeface="+mn-ea"/>
              <a:sym typeface="方正准圆简体"/>
            </a:endParaRPr>
          </a:p>
        </p:txBody>
      </p:sp>
      <p:sp>
        <p:nvSpPr>
          <p:cNvPr id="96259" name="Oval 5"/>
          <p:cNvSpPr>
            <a:spLocks noChangeArrowheads="1"/>
          </p:cNvSpPr>
          <p:nvPr/>
        </p:nvSpPr>
        <p:spPr bwMode="auto">
          <a:xfrm>
            <a:off x="1643082" y="2216294"/>
            <a:ext cx="150019" cy="1500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algn="ctr" defTabSz="683895"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96260" name="Oval 6"/>
          <p:cNvSpPr>
            <a:spLocks noChangeArrowheads="1"/>
          </p:cNvSpPr>
          <p:nvPr/>
        </p:nvSpPr>
        <p:spPr bwMode="auto">
          <a:xfrm>
            <a:off x="648899" y="1944817"/>
            <a:ext cx="151209" cy="15120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algn="ctr" defTabSz="683895"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96261" name="Oval 7"/>
          <p:cNvSpPr>
            <a:spLocks noChangeArrowheads="1"/>
          </p:cNvSpPr>
          <p:nvPr/>
        </p:nvSpPr>
        <p:spPr bwMode="auto">
          <a:xfrm>
            <a:off x="2291960" y="2477024"/>
            <a:ext cx="151209" cy="15121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algn="ctr" defTabSz="683895"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96262" name="Oval 8"/>
          <p:cNvSpPr>
            <a:spLocks noChangeArrowheads="1"/>
          </p:cNvSpPr>
          <p:nvPr/>
        </p:nvSpPr>
        <p:spPr bwMode="auto">
          <a:xfrm>
            <a:off x="3576639" y="2853779"/>
            <a:ext cx="151210" cy="15001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algn="ctr" defTabSz="683895"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96263" name="Oval 9"/>
          <p:cNvSpPr>
            <a:spLocks noChangeArrowheads="1"/>
          </p:cNvSpPr>
          <p:nvPr/>
        </p:nvSpPr>
        <p:spPr bwMode="auto">
          <a:xfrm>
            <a:off x="4758308" y="2465536"/>
            <a:ext cx="76200" cy="7500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algn="ctr" defTabSz="683895"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96264" name="Oval 10"/>
          <p:cNvSpPr>
            <a:spLocks noChangeArrowheads="1"/>
          </p:cNvSpPr>
          <p:nvPr/>
        </p:nvSpPr>
        <p:spPr bwMode="auto">
          <a:xfrm>
            <a:off x="5843588" y="2564557"/>
            <a:ext cx="76200" cy="762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algn="ctr" defTabSz="683895"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grpSp>
        <p:nvGrpSpPr>
          <p:cNvPr id="12" name="Group 76"/>
          <p:cNvGrpSpPr/>
          <p:nvPr/>
        </p:nvGrpSpPr>
        <p:grpSpPr>
          <a:xfrm>
            <a:off x="1459003" y="1321813"/>
            <a:ext cx="1779575" cy="769817"/>
            <a:chOff x="1393730" y="1587375"/>
            <a:chExt cx="1722710" cy="745217"/>
          </a:xfrm>
          <a:solidFill>
            <a:schemeClr val="accent5"/>
          </a:solidFill>
        </p:grpSpPr>
        <p:sp>
          <p:nvSpPr>
            <p:cNvPr id="13" name="Freeform 5"/>
            <p:cNvSpPr/>
            <p:nvPr/>
          </p:nvSpPr>
          <p:spPr bwMode="auto">
            <a:xfrm rot="8375884">
              <a:off x="1393730" y="1587375"/>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rgbClr val="BFD844"/>
            </a:solidFill>
            <a:ln w="9525">
              <a:noFill/>
              <a:round/>
            </a:ln>
          </p:spPr>
          <p:txBody>
            <a:bodyPr/>
            <a:lstStyle/>
            <a:p>
              <a:pPr defTabSz="685165">
                <a:defRPr/>
              </a:pPr>
              <a:endParaRPr lang="en-US" sz="1400">
                <a:solidFill>
                  <a:prstClr val="black"/>
                </a:solidFill>
                <a:latin typeface="方正粗圆简体" pitchFamily="65" charset="-122"/>
                <a:ea typeface="方正粗圆简体" pitchFamily="65" charset="-122"/>
                <a:cs typeface="+mn-ea"/>
                <a:sym typeface="方正准圆简体"/>
              </a:endParaRPr>
            </a:p>
          </p:txBody>
        </p:sp>
        <p:sp>
          <p:nvSpPr>
            <p:cNvPr id="14" name="Text Placeholder 3"/>
            <p:cNvSpPr txBox="1"/>
            <p:nvPr/>
          </p:nvSpPr>
          <p:spPr>
            <a:xfrm rot="19102985">
              <a:off x="1885048" y="1874544"/>
              <a:ext cx="695197" cy="208559"/>
            </a:xfrm>
            <a:prstGeom prst="rect">
              <a:avLst/>
            </a:prstGeom>
            <a:noFill/>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165">
                <a:spcBef>
                  <a:spcPct val="20000"/>
                </a:spcBef>
                <a:defRPr/>
              </a:pPr>
              <a:r>
                <a:rPr lang="zh-CN" altLang="en-US" dirty="0">
                  <a:solidFill>
                    <a:prstClr val="white"/>
                  </a:solidFill>
                  <a:latin typeface="方正粗圆简体" pitchFamily="65" charset="-122"/>
                  <a:ea typeface="方正粗圆简体" pitchFamily="65" charset="-122"/>
                  <a:cs typeface="+mn-ea"/>
                  <a:sym typeface="方正准圆简体"/>
                </a:rPr>
                <a:t>添加标题</a:t>
              </a:r>
              <a:endParaRPr lang="en-US" altLang="zh-CN" dirty="0">
                <a:solidFill>
                  <a:prstClr val="white"/>
                </a:solidFill>
                <a:latin typeface="方正粗圆简体" pitchFamily="65" charset="-122"/>
                <a:ea typeface="方正粗圆简体" pitchFamily="65" charset="-122"/>
                <a:cs typeface="+mn-ea"/>
                <a:sym typeface="方正准圆简体"/>
              </a:endParaRPr>
            </a:p>
          </p:txBody>
        </p:sp>
      </p:grpSp>
      <p:grpSp>
        <p:nvGrpSpPr>
          <p:cNvPr id="15" name="Group 77"/>
          <p:cNvGrpSpPr/>
          <p:nvPr/>
        </p:nvGrpSpPr>
        <p:grpSpPr bwMode="auto">
          <a:xfrm>
            <a:off x="3746916" y="1504181"/>
            <a:ext cx="679847" cy="1571625"/>
            <a:chOff x="3608479" y="1716116"/>
            <a:chExt cx="657949" cy="1520975"/>
          </a:xfrm>
        </p:grpSpPr>
        <p:sp>
          <p:nvSpPr>
            <p:cNvPr id="16" name="Freeform 5"/>
            <p:cNvSpPr/>
            <p:nvPr/>
          </p:nvSpPr>
          <p:spPr bwMode="auto">
            <a:xfrm rot="7494101">
              <a:off x="3176966" y="2147629"/>
              <a:ext cx="1520975" cy="657949"/>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rgbClr val="BFD844"/>
            </a:solidFill>
            <a:ln w="9525">
              <a:noFill/>
              <a:round/>
            </a:ln>
          </p:spPr>
          <p:txBody>
            <a:bodyPr/>
            <a:lstStyle/>
            <a:p>
              <a:pPr defTabSz="685165">
                <a:defRPr/>
              </a:pPr>
              <a:endParaRPr lang="en-US" sz="1400">
                <a:solidFill>
                  <a:prstClr val="black"/>
                </a:solidFill>
                <a:latin typeface="方正粗圆简体" pitchFamily="65" charset="-122"/>
                <a:ea typeface="方正粗圆简体" pitchFamily="65" charset="-122"/>
                <a:cs typeface="+mn-ea"/>
                <a:sym typeface="方正准圆简体"/>
              </a:endParaRPr>
            </a:p>
          </p:txBody>
        </p:sp>
        <p:sp>
          <p:nvSpPr>
            <p:cNvPr id="96284" name="Text Placeholder 3"/>
            <p:cNvSpPr txBox="1"/>
            <p:nvPr/>
          </p:nvSpPr>
          <p:spPr bwMode="auto">
            <a:xfrm rot="18355109">
              <a:off x="3594013" y="2373773"/>
              <a:ext cx="695001" cy="20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457200">
                <a:defRPr>
                  <a:solidFill>
                    <a:schemeClr val="tx1"/>
                  </a:solidFill>
                  <a:latin typeface="Calibri" panose="020F0502020204030204" pitchFamily="34" charset="0"/>
                </a:defRPr>
              </a:lvl2pPr>
              <a:lvl3pPr marL="914400">
                <a:defRPr>
                  <a:solidFill>
                    <a:schemeClr val="tx1"/>
                  </a:solidFill>
                  <a:latin typeface="Calibri" panose="020F0502020204030204" pitchFamily="34" charset="0"/>
                </a:defRPr>
              </a:lvl3pPr>
              <a:lvl4pPr marL="1371600">
                <a:defRPr>
                  <a:solidFill>
                    <a:schemeClr val="tx1"/>
                  </a:solidFill>
                  <a:latin typeface="Calibri" panose="020F0502020204030204" pitchFamily="34" charset="0"/>
                </a:defRPr>
              </a:lvl4pPr>
              <a:lvl5pPr marL="1828800">
                <a:defRPr>
                  <a:solidFill>
                    <a:schemeClr val="tx1"/>
                  </a:solidFill>
                  <a:latin typeface="Calibri" panose="020F0502020204030204" pitchFamily="34" charset="0"/>
                </a:defRPr>
              </a:lvl5pPr>
              <a:lvl6pPr fontAlgn="base">
                <a:spcBef>
                  <a:spcPct val="0"/>
                </a:spcBef>
                <a:spcAft>
                  <a:spcPct val="0"/>
                </a:spcAft>
                <a:defRPr>
                  <a:solidFill>
                    <a:schemeClr val="tx1"/>
                  </a:solidFill>
                  <a:latin typeface="Calibri" panose="020F0502020204030204" pitchFamily="34" charset="0"/>
                </a:defRPr>
              </a:lvl6pPr>
              <a:lvl7pPr fontAlgn="base">
                <a:spcBef>
                  <a:spcPct val="0"/>
                </a:spcBef>
                <a:spcAft>
                  <a:spcPct val="0"/>
                </a:spcAft>
                <a:defRPr>
                  <a:solidFill>
                    <a:schemeClr val="tx1"/>
                  </a:solidFill>
                  <a:latin typeface="Calibri" panose="020F0502020204030204" pitchFamily="34" charset="0"/>
                </a:defRPr>
              </a:lvl7pPr>
              <a:lvl8pPr fontAlgn="base">
                <a:spcBef>
                  <a:spcPct val="0"/>
                </a:spcBef>
                <a:spcAft>
                  <a:spcPct val="0"/>
                </a:spcAft>
                <a:defRPr>
                  <a:solidFill>
                    <a:schemeClr val="tx1"/>
                  </a:solidFill>
                  <a:latin typeface="Calibri" panose="020F0502020204030204" pitchFamily="34" charset="0"/>
                </a:defRPr>
              </a:lvl8pPr>
              <a:lvl9pPr fontAlgn="base">
                <a:spcBef>
                  <a:spcPct val="0"/>
                </a:spcBef>
                <a:spcAft>
                  <a:spcPct val="0"/>
                </a:spcAft>
                <a:defRPr>
                  <a:solidFill>
                    <a:schemeClr val="tx1"/>
                  </a:solidFill>
                  <a:latin typeface="Calibri" panose="020F0502020204030204" pitchFamily="34" charset="0"/>
                </a:defRPr>
              </a:lvl9pPr>
            </a:lstStyle>
            <a:p>
              <a:pPr defTabSz="685165">
                <a:spcBef>
                  <a:spcPct val="20000"/>
                </a:spcBef>
                <a:defRPr/>
              </a:pPr>
              <a:r>
                <a:rPr lang="zh-CN" altLang="en-US" sz="1400" dirty="0">
                  <a:solidFill>
                    <a:prstClr val="white"/>
                  </a:solidFill>
                  <a:latin typeface="方正粗圆简体" pitchFamily="65" charset="-122"/>
                  <a:ea typeface="方正粗圆简体" pitchFamily="65" charset="-122"/>
                  <a:cs typeface="+mn-ea"/>
                  <a:sym typeface="方正准圆简体"/>
                </a:rPr>
                <a:t>添加标题</a:t>
              </a:r>
              <a:endParaRPr lang="en-US" altLang="zh-CN" sz="1400" dirty="0">
                <a:solidFill>
                  <a:prstClr val="white"/>
                </a:solidFill>
                <a:latin typeface="方正粗圆简体" pitchFamily="65" charset="-122"/>
                <a:ea typeface="方正粗圆简体" pitchFamily="65" charset="-122"/>
                <a:cs typeface="+mn-ea"/>
                <a:sym typeface="方正准圆简体"/>
              </a:endParaRPr>
            </a:p>
          </p:txBody>
        </p:sp>
      </p:grpSp>
      <p:grpSp>
        <p:nvGrpSpPr>
          <p:cNvPr id="18" name="Group 79"/>
          <p:cNvGrpSpPr/>
          <p:nvPr/>
        </p:nvGrpSpPr>
        <p:grpSpPr bwMode="auto">
          <a:xfrm>
            <a:off x="5954337" y="1191766"/>
            <a:ext cx="658415" cy="1524000"/>
            <a:chOff x="5745002" y="1376406"/>
            <a:chExt cx="638204" cy="1475329"/>
          </a:xfrm>
        </p:grpSpPr>
        <p:sp>
          <p:nvSpPr>
            <p:cNvPr id="19" name="Freeform 5"/>
            <p:cNvSpPr/>
            <p:nvPr/>
          </p:nvSpPr>
          <p:spPr bwMode="auto">
            <a:xfrm rot="7358619">
              <a:off x="5326439" y="1794969"/>
              <a:ext cx="1475329"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rgbClr val="BFD844"/>
            </a:solidFill>
            <a:ln w="9525">
              <a:noFill/>
              <a:round/>
            </a:ln>
          </p:spPr>
          <p:txBody>
            <a:bodyPr/>
            <a:lstStyle/>
            <a:p>
              <a:pPr defTabSz="685165">
                <a:defRPr/>
              </a:pPr>
              <a:endParaRPr lang="en-US" sz="1400" baseline="-25000" dirty="0">
                <a:solidFill>
                  <a:prstClr val="black"/>
                </a:solidFill>
                <a:latin typeface="方正粗圆简体" pitchFamily="65" charset="-122"/>
                <a:ea typeface="方正粗圆简体" pitchFamily="65" charset="-122"/>
                <a:cs typeface="+mn-ea"/>
                <a:sym typeface="方正准圆简体"/>
              </a:endParaRPr>
            </a:p>
          </p:txBody>
        </p:sp>
        <p:sp>
          <p:nvSpPr>
            <p:cNvPr id="96282" name="Text Placeholder 3"/>
            <p:cNvSpPr txBox="1"/>
            <p:nvPr/>
          </p:nvSpPr>
          <p:spPr bwMode="auto">
            <a:xfrm rot="18148933">
              <a:off x="5724269" y="1991409"/>
              <a:ext cx="695210" cy="208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457200">
                <a:defRPr>
                  <a:solidFill>
                    <a:schemeClr val="tx1"/>
                  </a:solidFill>
                  <a:latin typeface="Calibri" panose="020F0502020204030204" pitchFamily="34" charset="0"/>
                </a:defRPr>
              </a:lvl2pPr>
              <a:lvl3pPr marL="914400">
                <a:defRPr>
                  <a:solidFill>
                    <a:schemeClr val="tx1"/>
                  </a:solidFill>
                  <a:latin typeface="Calibri" panose="020F0502020204030204" pitchFamily="34" charset="0"/>
                </a:defRPr>
              </a:lvl3pPr>
              <a:lvl4pPr marL="1371600">
                <a:defRPr>
                  <a:solidFill>
                    <a:schemeClr val="tx1"/>
                  </a:solidFill>
                  <a:latin typeface="Calibri" panose="020F0502020204030204" pitchFamily="34" charset="0"/>
                </a:defRPr>
              </a:lvl4pPr>
              <a:lvl5pPr marL="1828800">
                <a:defRPr>
                  <a:solidFill>
                    <a:schemeClr val="tx1"/>
                  </a:solidFill>
                  <a:latin typeface="Calibri" panose="020F0502020204030204" pitchFamily="34" charset="0"/>
                </a:defRPr>
              </a:lvl5pPr>
              <a:lvl6pPr fontAlgn="base">
                <a:spcBef>
                  <a:spcPct val="0"/>
                </a:spcBef>
                <a:spcAft>
                  <a:spcPct val="0"/>
                </a:spcAft>
                <a:defRPr>
                  <a:solidFill>
                    <a:schemeClr val="tx1"/>
                  </a:solidFill>
                  <a:latin typeface="Calibri" panose="020F0502020204030204" pitchFamily="34" charset="0"/>
                </a:defRPr>
              </a:lvl6pPr>
              <a:lvl7pPr fontAlgn="base">
                <a:spcBef>
                  <a:spcPct val="0"/>
                </a:spcBef>
                <a:spcAft>
                  <a:spcPct val="0"/>
                </a:spcAft>
                <a:defRPr>
                  <a:solidFill>
                    <a:schemeClr val="tx1"/>
                  </a:solidFill>
                  <a:latin typeface="Calibri" panose="020F0502020204030204" pitchFamily="34" charset="0"/>
                </a:defRPr>
              </a:lvl7pPr>
              <a:lvl8pPr fontAlgn="base">
                <a:spcBef>
                  <a:spcPct val="0"/>
                </a:spcBef>
                <a:spcAft>
                  <a:spcPct val="0"/>
                </a:spcAft>
                <a:defRPr>
                  <a:solidFill>
                    <a:schemeClr val="tx1"/>
                  </a:solidFill>
                  <a:latin typeface="Calibri" panose="020F0502020204030204" pitchFamily="34" charset="0"/>
                </a:defRPr>
              </a:lvl8pPr>
              <a:lvl9pPr fontAlgn="base">
                <a:spcBef>
                  <a:spcPct val="0"/>
                </a:spcBef>
                <a:spcAft>
                  <a:spcPct val="0"/>
                </a:spcAft>
                <a:defRPr>
                  <a:solidFill>
                    <a:schemeClr val="tx1"/>
                  </a:solidFill>
                  <a:latin typeface="Calibri" panose="020F0502020204030204" pitchFamily="34" charset="0"/>
                </a:defRPr>
              </a:lvl9pPr>
            </a:lstStyle>
            <a:p>
              <a:pPr defTabSz="685165">
                <a:spcBef>
                  <a:spcPct val="20000"/>
                </a:spcBef>
                <a:defRPr/>
              </a:pPr>
              <a:r>
                <a:rPr lang="zh-CN" altLang="en-US" sz="1400" dirty="0">
                  <a:solidFill>
                    <a:prstClr val="white"/>
                  </a:solidFill>
                  <a:latin typeface="方正粗圆简体" pitchFamily="65" charset="-122"/>
                  <a:ea typeface="方正粗圆简体" pitchFamily="65" charset="-122"/>
                  <a:cs typeface="+mn-ea"/>
                  <a:sym typeface="方正准圆简体"/>
                </a:rPr>
                <a:t>添加标题</a:t>
              </a:r>
              <a:endParaRPr lang="en-US" altLang="zh-CN" sz="1400" dirty="0">
                <a:solidFill>
                  <a:prstClr val="white"/>
                </a:solidFill>
                <a:latin typeface="方正粗圆简体" pitchFamily="65" charset="-122"/>
                <a:ea typeface="方正粗圆简体" pitchFamily="65" charset="-122"/>
                <a:cs typeface="+mn-ea"/>
                <a:sym typeface="方正准圆简体"/>
              </a:endParaRPr>
            </a:p>
          </p:txBody>
        </p:sp>
      </p:grpSp>
      <p:grpSp>
        <p:nvGrpSpPr>
          <p:cNvPr id="21" name="Group 81"/>
          <p:cNvGrpSpPr/>
          <p:nvPr/>
        </p:nvGrpSpPr>
        <p:grpSpPr>
          <a:xfrm>
            <a:off x="835774" y="1861030"/>
            <a:ext cx="769817" cy="1779576"/>
            <a:chOff x="790418" y="2109377"/>
            <a:chExt cx="745217" cy="1722710"/>
          </a:xfrm>
          <a:solidFill>
            <a:schemeClr val="accent5"/>
          </a:solidFill>
        </p:grpSpPr>
        <p:sp>
          <p:nvSpPr>
            <p:cNvPr id="22" name="Freeform 5"/>
            <p:cNvSpPr/>
            <p:nvPr/>
          </p:nvSpPr>
          <p:spPr bwMode="auto">
            <a:xfrm rot="3380677">
              <a:off x="301672" y="2598123"/>
              <a:ext cx="1722710" cy="745217"/>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rgbClr val="BFD844"/>
            </a:solidFill>
            <a:ln w="9525">
              <a:noFill/>
              <a:round/>
            </a:ln>
          </p:spPr>
          <p:txBody>
            <a:bodyPr/>
            <a:lstStyle/>
            <a:p>
              <a:pPr defTabSz="685165">
                <a:defRPr/>
              </a:pPr>
              <a:endParaRPr lang="en-US" sz="1400">
                <a:solidFill>
                  <a:prstClr val="black"/>
                </a:solidFill>
                <a:latin typeface="方正粗圆简体" pitchFamily="65" charset="-122"/>
                <a:ea typeface="方正粗圆简体" pitchFamily="65" charset="-122"/>
                <a:cs typeface="+mn-ea"/>
                <a:sym typeface="方正准圆简体"/>
              </a:endParaRPr>
            </a:p>
          </p:txBody>
        </p:sp>
        <p:sp>
          <p:nvSpPr>
            <p:cNvPr id="23" name="Text Placeholder 3"/>
            <p:cNvSpPr txBox="1"/>
            <p:nvPr/>
          </p:nvSpPr>
          <p:spPr>
            <a:xfrm rot="3449402">
              <a:off x="807002" y="2898832"/>
              <a:ext cx="695197" cy="208559"/>
            </a:xfrm>
            <a:prstGeom prst="rect">
              <a:avLst/>
            </a:prstGeom>
            <a:noFill/>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85165">
                <a:spcBef>
                  <a:spcPct val="20000"/>
                </a:spcBef>
                <a:defRPr/>
              </a:pPr>
              <a:r>
                <a:rPr lang="zh-CN" altLang="en-US" dirty="0">
                  <a:solidFill>
                    <a:prstClr val="white"/>
                  </a:solidFill>
                  <a:latin typeface="方正粗圆简体" pitchFamily="65" charset="-122"/>
                  <a:ea typeface="方正粗圆简体" pitchFamily="65" charset="-122"/>
                  <a:cs typeface="+mn-ea"/>
                  <a:sym typeface="方正准圆简体"/>
                </a:rPr>
                <a:t>添加标题</a:t>
              </a:r>
              <a:endParaRPr lang="en-US" dirty="0">
                <a:solidFill>
                  <a:prstClr val="white"/>
                </a:solidFill>
                <a:latin typeface="方正粗圆简体" pitchFamily="65" charset="-122"/>
                <a:ea typeface="方正粗圆简体" pitchFamily="65" charset="-122"/>
                <a:cs typeface="+mn-ea"/>
                <a:sym typeface="方正准圆简体"/>
              </a:endParaRPr>
            </a:p>
          </p:txBody>
        </p:sp>
      </p:grpSp>
      <p:grpSp>
        <p:nvGrpSpPr>
          <p:cNvPr id="24" name="Group 80"/>
          <p:cNvGrpSpPr/>
          <p:nvPr/>
        </p:nvGrpSpPr>
        <p:grpSpPr bwMode="auto">
          <a:xfrm rot="-412994">
            <a:off x="2439605" y="2405210"/>
            <a:ext cx="679847" cy="1571625"/>
            <a:chOff x="2279509" y="2730921"/>
            <a:chExt cx="657950" cy="1520974"/>
          </a:xfrm>
        </p:grpSpPr>
        <p:sp>
          <p:nvSpPr>
            <p:cNvPr id="25" name="Freeform 5"/>
            <p:cNvSpPr/>
            <p:nvPr/>
          </p:nvSpPr>
          <p:spPr bwMode="auto">
            <a:xfrm rot="3880404">
              <a:off x="1847997" y="3162433"/>
              <a:ext cx="1520974" cy="657950"/>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rgbClr val="BFD844"/>
            </a:solidFill>
            <a:ln w="9525">
              <a:noFill/>
              <a:round/>
            </a:ln>
          </p:spPr>
          <p:txBody>
            <a:bodyPr/>
            <a:lstStyle/>
            <a:p>
              <a:pPr defTabSz="685165">
                <a:defRPr/>
              </a:pPr>
              <a:endParaRPr lang="en-US" sz="1400">
                <a:solidFill>
                  <a:prstClr val="black"/>
                </a:solidFill>
                <a:latin typeface="方正粗圆简体" pitchFamily="65" charset="-122"/>
                <a:ea typeface="方正粗圆简体" pitchFamily="65" charset="-122"/>
                <a:cs typeface="+mn-ea"/>
                <a:sym typeface="方正准圆简体"/>
              </a:endParaRPr>
            </a:p>
          </p:txBody>
        </p:sp>
        <p:sp>
          <p:nvSpPr>
            <p:cNvPr id="96280" name="Text Placeholder 3"/>
            <p:cNvSpPr txBox="1"/>
            <p:nvPr/>
          </p:nvSpPr>
          <p:spPr bwMode="auto">
            <a:xfrm rot="3828910">
              <a:off x="2288609" y="3440883"/>
              <a:ext cx="695000" cy="208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457200">
                <a:defRPr>
                  <a:solidFill>
                    <a:schemeClr val="tx1"/>
                  </a:solidFill>
                  <a:latin typeface="Calibri" panose="020F0502020204030204" pitchFamily="34" charset="0"/>
                </a:defRPr>
              </a:lvl2pPr>
              <a:lvl3pPr marL="914400">
                <a:defRPr>
                  <a:solidFill>
                    <a:schemeClr val="tx1"/>
                  </a:solidFill>
                  <a:latin typeface="Calibri" panose="020F0502020204030204" pitchFamily="34" charset="0"/>
                </a:defRPr>
              </a:lvl3pPr>
              <a:lvl4pPr marL="1371600">
                <a:defRPr>
                  <a:solidFill>
                    <a:schemeClr val="tx1"/>
                  </a:solidFill>
                  <a:latin typeface="Calibri" panose="020F0502020204030204" pitchFamily="34" charset="0"/>
                </a:defRPr>
              </a:lvl4pPr>
              <a:lvl5pPr marL="1828800">
                <a:defRPr>
                  <a:solidFill>
                    <a:schemeClr val="tx1"/>
                  </a:solidFill>
                  <a:latin typeface="Calibri" panose="020F0502020204030204" pitchFamily="34" charset="0"/>
                </a:defRPr>
              </a:lvl5pPr>
              <a:lvl6pPr fontAlgn="base">
                <a:spcBef>
                  <a:spcPct val="0"/>
                </a:spcBef>
                <a:spcAft>
                  <a:spcPct val="0"/>
                </a:spcAft>
                <a:defRPr>
                  <a:solidFill>
                    <a:schemeClr val="tx1"/>
                  </a:solidFill>
                  <a:latin typeface="Calibri" panose="020F0502020204030204" pitchFamily="34" charset="0"/>
                </a:defRPr>
              </a:lvl6pPr>
              <a:lvl7pPr fontAlgn="base">
                <a:spcBef>
                  <a:spcPct val="0"/>
                </a:spcBef>
                <a:spcAft>
                  <a:spcPct val="0"/>
                </a:spcAft>
                <a:defRPr>
                  <a:solidFill>
                    <a:schemeClr val="tx1"/>
                  </a:solidFill>
                  <a:latin typeface="Calibri" panose="020F0502020204030204" pitchFamily="34" charset="0"/>
                </a:defRPr>
              </a:lvl7pPr>
              <a:lvl8pPr fontAlgn="base">
                <a:spcBef>
                  <a:spcPct val="0"/>
                </a:spcBef>
                <a:spcAft>
                  <a:spcPct val="0"/>
                </a:spcAft>
                <a:defRPr>
                  <a:solidFill>
                    <a:schemeClr val="tx1"/>
                  </a:solidFill>
                  <a:latin typeface="Calibri" panose="020F0502020204030204" pitchFamily="34" charset="0"/>
                </a:defRPr>
              </a:lvl8pPr>
              <a:lvl9pPr fontAlgn="base">
                <a:spcBef>
                  <a:spcPct val="0"/>
                </a:spcBef>
                <a:spcAft>
                  <a:spcPct val="0"/>
                </a:spcAft>
                <a:defRPr>
                  <a:solidFill>
                    <a:schemeClr val="tx1"/>
                  </a:solidFill>
                  <a:latin typeface="Calibri" panose="020F0502020204030204" pitchFamily="34" charset="0"/>
                </a:defRPr>
              </a:lvl9pPr>
            </a:lstStyle>
            <a:p>
              <a:pPr defTabSz="685165">
                <a:spcBef>
                  <a:spcPct val="20000"/>
                </a:spcBef>
                <a:defRPr/>
              </a:pPr>
              <a:r>
                <a:rPr lang="zh-CN" altLang="en-US" sz="1400" dirty="0">
                  <a:solidFill>
                    <a:prstClr val="white"/>
                  </a:solidFill>
                  <a:latin typeface="方正粗圆简体" pitchFamily="65" charset="-122"/>
                  <a:ea typeface="方正粗圆简体" pitchFamily="65" charset="-122"/>
                  <a:cs typeface="+mn-ea"/>
                  <a:sym typeface="方正准圆简体"/>
                </a:rPr>
                <a:t>添加标题</a:t>
              </a:r>
              <a:endParaRPr lang="en-US" altLang="zh-CN" sz="1400" dirty="0">
                <a:solidFill>
                  <a:prstClr val="white"/>
                </a:solidFill>
                <a:latin typeface="方正粗圆简体" pitchFamily="65" charset="-122"/>
                <a:ea typeface="方正粗圆简体" pitchFamily="65" charset="-122"/>
                <a:cs typeface="+mn-ea"/>
                <a:sym typeface="方正准圆简体"/>
              </a:endParaRPr>
            </a:p>
          </p:txBody>
        </p:sp>
      </p:grpSp>
      <p:grpSp>
        <p:nvGrpSpPr>
          <p:cNvPr id="27" name="Group 78"/>
          <p:cNvGrpSpPr/>
          <p:nvPr/>
        </p:nvGrpSpPr>
        <p:grpSpPr bwMode="auto">
          <a:xfrm>
            <a:off x="4644008" y="2632224"/>
            <a:ext cx="1524000" cy="659606"/>
            <a:chOff x="4494944" y="2815554"/>
            <a:chExt cx="1475330" cy="638204"/>
          </a:xfrm>
        </p:grpSpPr>
        <p:sp>
          <p:nvSpPr>
            <p:cNvPr id="28" name="Freeform 5"/>
            <p:cNvSpPr/>
            <p:nvPr/>
          </p:nvSpPr>
          <p:spPr bwMode="auto">
            <a:xfrm rot="2257082">
              <a:off x="4494944" y="2815554"/>
              <a:ext cx="1475330" cy="638204"/>
            </a:xfrm>
            <a:custGeom>
              <a:avLst/>
              <a:gdLst/>
              <a:ahLst/>
              <a:cxnLst>
                <a:cxn ang="0">
                  <a:pos x="325" y="0"/>
                </a:cxn>
                <a:cxn ang="0">
                  <a:pos x="0" y="143"/>
                </a:cxn>
                <a:cxn ang="0">
                  <a:pos x="323" y="277"/>
                </a:cxn>
                <a:cxn ang="0">
                  <a:pos x="641" y="132"/>
                </a:cxn>
                <a:cxn ang="0">
                  <a:pos x="325" y="0"/>
                </a:cxn>
              </a:cxnLst>
              <a:rect l="0" t="0" r="r" b="b"/>
              <a:pathLst>
                <a:path w="641" h="277">
                  <a:moveTo>
                    <a:pt x="325" y="0"/>
                  </a:moveTo>
                  <a:cubicBezTo>
                    <a:pt x="132" y="0"/>
                    <a:pt x="0" y="143"/>
                    <a:pt x="0" y="143"/>
                  </a:cubicBezTo>
                  <a:cubicBezTo>
                    <a:pt x="119" y="243"/>
                    <a:pt x="229" y="277"/>
                    <a:pt x="323" y="277"/>
                  </a:cubicBezTo>
                  <a:cubicBezTo>
                    <a:pt x="517" y="277"/>
                    <a:pt x="641" y="132"/>
                    <a:pt x="641" y="132"/>
                  </a:cubicBezTo>
                  <a:cubicBezTo>
                    <a:pt x="527" y="33"/>
                    <a:pt x="419" y="0"/>
                    <a:pt x="325" y="0"/>
                  </a:cubicBezTo>
                </a:path>
              </a:pathLst>
            </a:custGeom>
            <a:solidFill>
              <a:srgbClr val="BFD844"/>
            </a:solidFill>
            <a:ln w="9525">
              <a:noFill/>
              <a:round/>
            </a:ln>
          </p:spPr>
          <p:txBody>
            <a:bodyPr/>
            <a:lstStyle/>
            <a:p>
              <a:pPr defTabSz="685165">
                <a:defRPr/>
              </a:pPr>
              <a:endParaRPr lang="en-US" sz="1400">
                <a:solidFill>
                  <a:prstClr val="black"/>
                </a:solidFill>
                <a:latin typeface="方正粗圆简体" pitchFamily="65" charset="-122"/>
                <a:ea typeface="方正粗圆简体" pitchFamily="65" charset="-122"/>
                <a:cs typeface="+mn-ea"/>
                <a:sym typeface="方正准圆简体"/>
              </a:endParaRPr>
            </a:p>
          </p:txBody>
        </p:sp>
        <p:sp>
          <p:nvSpPr>
            <p:cNvPr id="96278" name="Text Placeholder 3"/>
            <p:cNvSpPr txBox="1"/>
            <p:nvPr/>
          </p:nvSpPr>
          <p:spPr bwMode="auto">
            <a:xfrm rot="2359004">
              <a:off x="4887516" y="3035494"/>
              <a:ext cx="695211" cy="20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a:solidFill>
                    <a:schemeClr val="tx1"/>
                  </a:solidFill>
                  <a:latin typeface="Calibri" panose="020F0502020204030204" pitchFamily="34" charset="0"/>
                </a:defRPr>
              </a:lvl1pPr>
              <a:lvl2pPr marL="457200">
                <a:defRPr>
                  <a:solidFill>
                    <a:schemeClr val="tx1"/>
                  </a:solidFill>
                  <a:latin typeface="Calibri" panose="020F0502020204030204" pitchFamily="34" charset="0"/>
                </a:defRPr>
              </a:lvl2pPr>
              <a:lvl3pPr marL="914400">
                <a:defRPr>
                  <a:solidFill>
                    <a:schemeClr val="tx1"/>
                  </a:solidFill>
                  <a:latin typeface="Calibri" panose="020F0502020204030204" pitchFamily="34" charset="0"/>
                </a:defRPr>
              </a:lvl3pPr>
              <a:lvl4pPr marL="1371600">
                <a:defRPr>
                  <a:solidFill>
                    <a:schemeClr val="tx1"/>
                  </a:solidFill>
                  <a:latin typeface="Calibri" panose="020F0502020204030204" pitchFamily="34" charset="0"/>
                </a:defRPr>
              </a:lvl4pPr>
              <a:lvl5pPr marL="1828800">
                <a:defRPr>
                  <a:solidFill>
                    <a:schemeClr val="tx1"/>
                  </a:solidFill>
                  <a:latin typeface="Calibri" panose="020F0502020204030204" pitchFamily="34" charset="0"/>
                </a:defRPr>
              </a:lvl5pPr>
              <a:lvl6pPr fontAlgn="base">
                <a:spcBef>
                  <a:spcPct val="0"/>
                </a:spcBef>
                <a:spcAft>
                  <a:spcPct val="0"/>
                </a:spcAft>
                <a:defRPr>
                  <a:solidFill>
                    <a:schemeClr val="tx1"/>
                  </a:solidFill>
                  <a:latin typeface="Calibri" panose="020F0502020204030204" pitchFamily="34" charset="0"/>
                </a:defRPr>
              </a:lvl6pPr>
              <a:lvl7pPr fontAlgn="base">
                <a:spcBef>
                  <a:spcPct val="0"/>
                </a:spcBef>
                <a:spcAft>
                  <a:spcPct val="0"/>
                </a:spcAft>
                <a:defRPr>
                  <a:solidFill>
                    <a:schemeClr val="tx1"/>
                  </a:solidFill>
                  <a:latin typeface="Calibri" panose="020F0502020204030204" pitchFamily="34" charset="0"/>
                </a:defRPr>
              </a:lvl7pPr>
              <a:lvl8pPr fontAlgn="base">
                <a:spcBef>
                  <a:spcPct val="0"/>
                </a:spcBef>
                <a:spcAft>
                  <a:spcPct val="0"/>
                </a:spcAft>
                <a:defRPr>
                  <a:solidFill>
                    <a:schemeClr val="tx1"/>
                  </a:solidFill>
                  <a:latin typeface="Calibri" panose="020F0502020204030204" pitchFamily="34" charset="0"/>
                </a:defRPr>
              </a:lvl8pPr>
              <a:lvl9pPr fontAlgn="base">
                <a:spcBef>
                  <a:spcPct val="0"/>
                </a:spcBef>
                <a:spcAft>
                  <a:spcPct val="0"/>
                </a:spcAft>
                <a:defRPr>
                  <a:solidFill>
                    <a:schemeClr val="tx1"/>
                  </a:solidFill>
                  <a:latin typeface="Calibri" panose="020F0502020204030204" pitchFamily="34" charset="0"/>
                </a:defRPr>
              </a:lvl9pPr>
            </a:lstStyle>
            <a:p>
              <a:pPr defTabSz="685165">
                <a:spcBef>
                  <a:spcPct val="20000"/>
                </a:spcBef>
                <a:defRPr/>
              </a:pPr>
              <a:r>
                <a:rPr lang="zh-CN" altLang="en-US" sz="1400" dirty="0">
                  <a:solidFill>
                    <a:prstClr val="white"/>
                  </a:solidFill>
                  <a:latin typeface="方正粗圆简体" pitchFamily="65" charset="-122"/>
                  <a:ea typeface="方正粗圆简体" pitchFamily="65" charset="-122"/>
                  <a:cs typeface="+mn-ea"/>
                  <a:sym typeface="方正准圆简体"/>
                </a:rPr>
                <a:t>添加标题</a:t>
              </a:r>
              <a:endParaRPr lang="en-US" altLang="zh-CN" sz="1400" dirty="0">
                <a:solidFill>
                  <a:prstClr val="white"/>
                </a:solidFill>
                <a:latin typeface="方正粗圆简体" pitchFamily="65" charset="-122"/>
                <a:ea typeface="方正粗圆简体" pitchFamily="65" charset="-122"/>
                <a:cs typeface="+mn-ea"/>
                <a:sym typeface="方正准圆简体"/>
              </a:endParaRPr>
            </a:p>
          </p:txBody>
        </p:sp>
      </p:grpSp>
      <p:sp>
        <p:nvSpPr>
          <p:cNvPr id="52" name="TextBox 51"/>
          <p:cNvSpPr txBox="1"/>
          <p:nvPr/>
        </p:nvSpPr>
        <p:spPr>
          <a:xfrm>
            <a:off x="1139429" y="4011910"/>
            <a:ext cx="6858000" cy="407802"/>
          </a:xfrm>
          <a:prstGeom prst="rect">
            <a:avLst/>
          </a:prstGeom>
          <a:noFill/>
        </p:spPr>
        <p:txBody>
          <a:bodyPr lIns="68561" tIns="34289" rIns="68561" bIns="3428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a:t>
            </a:r>
            <a:r>
              <a:rPr lang="zh-CN" altLang="en-US" sz="1100" dirty="0" smtClean="0">
                <a:solidFill>
                  <a:schemeClr val="tx1">
                    <a:lumMod val="65000"/>
                    <a:lumOff val="35000"/>
                  </a:schemeClr>
                </a:solidFill>
                <a:latin typeface="方正准圆简体"/>
                <a:ea typeface="方正准圆简体"/>
                <a:cs typeface="+mn-ea"/>
                <a:sym typeface="方正准圆简体"/>
              </a:rPr>
              <a:t>文字添加</a:t>
            </a:r>
            <a:r>
              <a:rPr lang="zh-CN" altLang="en-US" sz="1100" dirty="0">
                <a:solidFill>
                  <a:schemeClr val="tx1">
                    <a:lumMod val="65000"/>
                    <a:lumOff val="35000"/>
                  </a:schemeClr>
                </a:solidFill>
                <a:latin typeface="方正准圆简体"/>
                <a:ea typeface="方正准圆简体"/>
                <a:cs typeface="+mn-ea"/>
                <a:sym typeface="方正准圆简体"/>
              </a:rPr>
              <a:t>文字内容添加文字添加文字添加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添加文字内容添加文字添加文字添加</a:t>
            </a:r>
            <a:r>
              <a:rPr lang="zh-CN" altLang="en-US" sz="1100" dirty="0" smtClean="0">
                <a:solidFill>
                  <a:schemeClr val="tx1">
                    <a:lumMod val="65000"/>
                    <a:lumOff val="35000"/>
                  </a:schemeClr>
                </a:solidFill>
                <a:latin typeface="方正准圆简体"/>
                <a:ea typeface="方正准圆简体"/>
                <a:cs typeface="+mn-ea"/>
                <a:sym typeface="方正准圆简体"/>
              </a:rPr>
              <a:t>文字</a:t>
            </a:r>
            <a:endParaRPr lang="en-US" altLang="zh-CN" sz="1100" dirty="0">
              <a:solidFill>
                <a:schemeClr val="tx1">
                  <a:lumMod val="65000"/>
                  <a:lumOff val="35000"/>
                </a:schemeClr>
              </a:solidFill>
              <a:latin typeface="方正准圆简体"/>
              <a:ea typeface="方正准圆简体"/>
              <a:cs typeface="+mn-ea"/>
              <a:sym typeface="方正准圆简体"/>
            </a:endParaRPr>
          </a:p>
        </p:txBody>
      </p:sp>
      <p:sp>
        <p:nvSpPr>
          <p:cNvPr id="29"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96259"/>
                                        </p:tgtEl>
                                        <p:attrNameLst>
                                          <p:attrName>style.visibility</p:attrName>
                                        </p:attrNameLst>
                                      </p:cBhvr>
                                      <p:to>
                                        <p:strVal val="visible"/>
                                      </p:to>
                                    </p:set>
                                    <p:anim calcmode="lin" valueType="num">
                                      <p:cBhvr>
                                        <p:cTn id="14" dur="500" fill="hold"/>
                                        <p:tgtEl>
                                          <p:spTgt spid="96259"/>
                                        </p:tgtEl>
                                        <p:attrNameLst>
                                          <p:attrName>ppt_w</p:attrName>
                                        </p:attrNameLst>
                                      </p:cBhvr>
                                      <p:tavLst>
                                        <p:tav tm="0">
                                          <p:val>
                                            <p:fltVal val="0"/>
                                          </p:val>
                                        </p:tav>
                                        <p:tav tm="100000">
                                          <p:val>
                                            <p:strVal val="#ppt_w"/>
                                          </p:val>
                                        </p:tav>
                                      </p:tavLst>
                                    </p:anim>
                                    <p:anim calcmode="lin" valueType="num">
                                      <p:cBhvr>
                                        <p:cTn id="15" dur="500" fill="hold"/>
                                        <p:tgtEl>
                                          <p:spTgt spid="96259"/>
                                        </p:tgtEl>
                                        <p:attrNameLst>
                                          <p:attrName>ppt_h</p:attrName>
                                        </p:attrNameLst>
                                      </p:cBhvr>
                                      <p:tavLst>
                                        <p:tav tm="0">
                                          <p:val>
                                            <p:fltVal val="0"/>
                                          </p:val>
                                        </p:tav>
                                        <p:tav tm="100000">
                                          <p:val>
                                            <p:strVal val="#ppt_h"/>
                                          </p:val>
                                        </p:tav>
                                      </p:tavLst>
                                    </p:anim>
                                    <p:animEffect transition="in" filter="fade">
                                      <p:cBhvr>
                                        <p:cTn id="16" dur="500"/>
                                        <p:tgtEl>
                                          <p:spTgt spid="9625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96260"/>
                                        </p:tgtEl>
                                        <p:attrNameLst>
                                          <p:attrName>style.visibility</p:attrName>
                                        </p:attrNameLst>
                                      </p:cBhvr>
                                      <p:to>
                                        <p:strVal val="visible"/>
                                      </p:to>
                                    </p:set>
                                    <p:anim calcmode="lin" valueType="num">
                                      <p:cBhvr>
                                        <p:cTn id="19" dur="500" fill="hold"/>
                                        <p:tgtEl>
                                          <p:spTgt spid="96260"/>
                                        </p:tgtEl>
                                        <p:attrNameLst>
                                          <p:attrName>ppt_w</p:attrName>
                                        </p:attrNameLst>
                                      </p:cBhvr>
                                      <p:tavLst>
                                        <p:tav tm="0">
                                          <p:val>
                                            <p:fltVal val="0"/>
                                          </p:val>
                                        </p:tav>
                                        <p:tav tm="100000">
                                          <p:val>
                                            <p:strVal val="#ppt_w"/>
                                          </p:val>
                                        </p:tav>
                                      </p:tavLst>
                                    </p:anim>
                                    <p:anim calcmode="lin" valueType="num">
                                      <p:cBhvr>
                                        <p:cTn id="20" dur="500" fill="hold"/>
                                        <p:tgtEl>
                                          <p:spTgt spid="96260"/>
                                        </p:tgtEl>
                                        <p:attrNameLst>
                                          <p:attrName>ppt_h</p:attrName>
                                        </p:attrNameLst>
                                      </p:cBhvr>
                                      <p:tavLst>
                                        <p:tav tm="0">
                                          <p:val>
                                            <p:fltVal val="0"/>
                                          </p:val>
                                        </p:tav>
                                        <p:tav tm="100000">
                                          <p:val>
                                            <p:strVal val="#ppt_h"/>
                                          </p:val>
                                        </p:tav>
                                      </p:tavLst>
                                    </p:anim>
                                    <p:animEffect transition="in" filter="fade">
                                      <p:cBhvr>
                                        <p:cTn id="21" dur="500"/>
                                        <p:tgtEl>
                                          <p:spTgt spid="9626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6261"/>
                                        </p:tgtEl>
                                        <p:attrNameLst>
                                          <p:attrName>style.visibility</p:attrName>
                                        </p:attrNameLst>
                                      </p:cBhvr>
                                      <p:to>
                                        <p:strVal val="visible"/>
                                      </p:to>
                                    </p:set>
                                    <p:anim calcmode="lin" valueType="num">
                                      <p:cBhvr>
                                        <p:cTn id="24" dur="500" fill="hold"/>
                                        <p:tgtEl>
                                          <p:spTgt spid="96261"/>
                                        </p:tgtEl>
                                        <p:attrNameLst>
                                          <p:attrName>ppt_w</p:attrName>
                                        </p:attrNameLst>
                                      </p:cBhvr>
                                      <p:tavLst>
                                        <p:tav tm="0">
                                          <p:val>
                                            <p:fltVal val="0"/>
                                          </p:val>
                                        </p:tav>
                                        <p:tav tm="100000">
                                          <p:val>
                                            <p:strVal val="#ppt_w"/>
                                          </p:val>
                                        </p:tav>
                                      </p:tavLst>
                                    </p:anim>
                                    <p:anim calcmode="lin" valueType="num">
                                      <p:cBhvr>
                                        <p:cTn id="25" dur="500" fill="hold"/>
                                        <p:tgtEl>
                                          <p:spTgt spid="96261"/>
                                        </p:tgtEl>
                                        <p:attrNameLst>
                                          <p:attrName>ppt_h</p:attrName>
                                        </p:attrNameLst>
                                      </p:cBhvr>
                                      <p:tavLst>
                                        <p:tav tm="0">
                                          <p:val>
                                            <p:fltVal val="0"/>
                                          </p:val>
                                        </p:tav>
                                        <p:tav tm="100000">
                                          <p:val>
                                            <p:strVal val="#ppt_h"/>
                                          </p:val>
                                        </p:tav>
                                      </p:tavLst>
                                    </p:anim>
                                    <p:animEffect transition="in" filter="fade">
                                      <p:cBhvr>
                                        <p:cTn id="26" dur="500"/>
                                        <p:tgtEl>
                                          <p:spTgt spid="9626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6262"/>
                                        </p:tgtEl>
                                        <p:attrNameLst>
                                          <p:attrName>style.visibility</p:attrName>
                                        </p:attrNameLst>
                                      </p:cBhvr>
                                      <p:to>
                                        <p:strVal val="visible"/>
                                      </p:to>
                                    </p:set>
                                    <p:anim calcmode="lin" valueType="num">
                                      <p:cBhvr>
                                        <p:cTn id="29" dur="500" fill="hold"/>
                                        <p:tgtEl>
                                          <p:spTgt spid="96262"/>
                                        </p:tgtEl>
                                        <p:attrNameLst>
                                          <p:attrName>ppt_w</p:attrName>
                                        </p:attrNameLst>
                                      </p:cBhvr>
                                      <p:tavLst>
                                        <p:tav tm="0">
                                          <p:val>
                                            <p:fltVal val="0"/>
                                          </p:val>
                                        </p:tav>
                                        <p:tav tm="100000">
                                          <p:val>
                                            <p:strVal val="#ppt_w"/>
                                          </p:val>
                                        </p:tav>
                                      </p:tavLst>
                                    </p:anim>
                                    <p:anim calcmode="lin" valueType="num">
                                      <p:cBhvr>
                                        <p:cTn id="30" dur="500" fill="hold"/>
                                        <p:tgtEl>
                                          <p:spTgt spid="96262"/>
                                        </p:tgtEl>
                                        <p:attrNameLst>
                                          <p:attrName>ppt_h</p:attrName>
                                        </p:attrNameLst>
                                      </p:cBhvr>
                                      <p:tavLst>
                                        <p:tav tm="0">
                                          <p:val>
                                            <p:fltVal val="0"/>
                                          </p:val>
                                        </p:tav>
                                        <p:tav tm="100000">
                                          <p:val>
                                            <p:strVal val="#ppt_h"/>
                                          </p:val>
                                        </p:tav>
                                      </p:tavLst>
                                    </p:anim>
                                    <p:animEffect transition="in" filter="fade">
                                      <p:cBhvr>
                                        <p:cTn id="31" dur="500"/>
                                        <p:tgtEl>
                                          <p:spTgt spid="9626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6263"/>
                                        </p:tgtEl>
                                        <p:attrNameLst>
                                          <p:attrName>style.visibility</p:attrName>
                                        </p:attrNameLst>
                                      </p:cBhvr>
                                      <p:to>
                                        <p:strVal val="visible"/>
                                      </p:to>
                                    </p:set>
                                    <p:anim calcmode="lin" valueType="num">
                                      <p:cBhvr>
                                        <p:cTn id="34" dur="500" fill="hold"/>
                                        <p:tgtEl>
                                          <p:spTgt spid="96263"/>
                                        </p:tgtEl>
                                        <p:attrNameLst>
                                          <p:attrName>ppt_w</p:attrName>
                                        </p:attrNameLst>
                                      </p:cBhvr>
                                      <p:tavLst>
                                        <p:tav tm="0">
                                          <p:val>
                                            <p:fltVal val="0"/>
                                          </p:val>
                                        </p:tav>
                                        <p:tav tm="100000">
                                          <p:val>
                                            <p:strVal val="#ppt_w"/>
                                          </p:val>
                                        </p:tav>
                                      </p:tavLst>
                                    </p:anim>
                                    <p:anim calcmode="lin" valueType="num">
                                      <p:cBhvr>
                                        <p:cTn id="35" dur="500" fill="hold"/>
                                        <p:tgtEl>
                                          <p:spTgt spid="96263"/>
                                        </p:tgtEl>
                                        <p:attrNameLst>
                                          <p:attrName>ppt_h</p:attrName>
                                        </p:attrNameLst>
                                      </p:cBhvr>
                                      <p:tavLst>
                                        <p:tav tm="0">
                                          <p:val>
                                            <p:fltVal val="0"/>
                                          </p:val>
                                        </p:tav>
                                        <p:tav tm="100000">
                                          <p:val>
                                            <p:strVal val="#ppt_h"/>
                                          </p:val>
                                        </p:tav>
                                      </p:tavLst>
                                    </p:anim>
                                    <p:animEffect transition="in" filter="fade">
                                      <p:cBhvr>
                                        <p:cTn id="36" dur="500"/>
                                        <p:tgtEl>
                                          <p:spTgt spid="9626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6264"/>
                                        </p:tgtEl>
                                        <p:attrNameLst>
                                          <p:attrName>style.visibility</p:attrName>
                                        </p:attrNameLst>
                                      </p:cBhvr>
                                      <p:to>
                                        <p:strVal val="visible"/>
                                      </p:to>
                                    </p:set>
                                    <p:anim calcmode="lin" valueType="num">
                                      <p:cBhvr>
                                        <p:cTn id="39" dur="500" fill="hold"/>
                                        <p:tgtEl>
                                          <p:spTgt spid="96264"/>
                                        </p:tgtEl>
                                        <p:attrNameLst>
                                          <p:attrName>ppt_w</p:attrName>
                                        </p:attrNameLst>
                                      </p:cBhvr>
                                      <p:tavLst>
                                        <p:tav tm="0">
                                          <p:val>
                                            <p:fltVal val="0"/>
                                          </p:val>
                                        </p:tav>
                                        <p:tav tm="100000">
                                          <p:val>
                                            <p:strVal val="#ppt_w"/>
                                          </p:val>
                                        </p:tav>
                                      </p:tavLst>
                                    </p:anim>
                                    <p:anim calcmode="lin" valueType="num">
                                      <p:cBhvr>
                                        <p:cTn id="40" dur="500" fill="hold"/>
                                        <p:tgtEl>
                                          <p:spTgt spid="96264"/>
                                        </p:tgtEl>
                                        <p:attrNameLst>
                                          <p:attrName>ppt_h</p:attrName>
                                        </p:attrNameLst>
                                      </p:cBhvr>
                                      <p:tavLst>
                                        <p:tav tm="0">
                                          <p:val>
                                            <p:fltVal val="0"/>
                                          </p:val>
                                        </p:tav>
                                        <p:tav tm="100000">
                                          <p:val>
                                            <p:strVal val="#ppt_h"/>
                                          </p:val>
                                        </p:tav>
                                      </p:tavLst>
                                    </p:anim>
                                    <p:animEffect transition="in" filter="fade">
                                      <p:cBhvr>
                                        <p:cTn id="41" dur="500"/>
                                        <p:tgtEl>
                                          <p:spTgt spid="96264"/>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par>
                          <p:cTn id="50" fill="hold">
                            <p:stCondLst>
                              <p:cond delay="2000"/>
                            </p:stCondLst>
                            <p:childTnLst>
                              <p:par>
                                <p:cTn id="51" presetID="10" presetClass="entr" presetSubtype="0" fill="hold"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childTnLst>
                          </p:cTn>
                        </p:par>
                        <p:par>
                          <p:cTn id="54" fill="hold">
                            <p:stCondLst>
                              <p:cond delay="2500"/>
                            </p:stCondLst>
                            <p:childTnLst>
                              <p:par>
                                <p:cTn id="55" presetID="10" presetClass="entr" presetSubtype="0" fill="hold"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500"/>
                                        <p:tgtEl>
                                          <p:spTgt spid="27"/>
                                        </p:tgtEl>
                                      </p:cBhvr>
                                    </p:animEffect>
                                  </p:childTnLst>
                                </p:cTn>
                              </p:par>
                            </p:childTnLst>
                          </p:cTn>
                        </p:par>
                        <p:par>
                          <p:cTn id="62" fill="hold">
                            <p:stCondLst>
                              <p:cond delay="3500"/>
                            </p:stCondLst>
                            <p:childTnLst>
                              <p:par>
                                <p:cTn id="63" presetID="10" presetClass="entr" presetSubtype="0"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childTnLst>
                          </p:cTn>
                        </p:par>
                        <p:par>
                          <p:cTn id="66" fill="hold">
                            <p:stCondLst>
                              <p:cond delay="4000"/>
                            </p:stCondLst>
                            <p:childTnLst>
                              <p:par>
                                <p:cTn id="67" presetID="22" presetClass="entr" presetSubtype="1" fill="hold" grpId="0"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wipe(up)">
                                      <p:cBhvr>
                                        <p:cTn id="6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animBg="1"/>
      <p:bldP spid="96260" grpId="0" animBg="1"/>
      <p:bldP spid="96261" grpId="0" animBg="1"/>
      <p:bldP spid="96262" grpId="0" animBg="1"/>
      <p:bldP spid="96263" grpId="0" animBg="1"/>
      <p:bldP spid="96264" grpId="0" animBg="1"/>
      <p:bldP spid="52"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E:\PPT素材\卡通a0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 y="3003916"/>
            <a:ext cx="9144000" cy="21395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E:\PPT素材\卡通a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5232" y="476441"/>
            <a:ext cx="1893536" cy="1920466"/>
          </a:xfrm>
          <a:prstGeom prst="rect">
            <a:avLst/>
          </a:prstGeom>
          <a:noFill/>
          <a:extLst>
            <a:ext uri="{909E8E84-426E-40DD-AFC4-6F175D3DCCD1}">
              <a14:hiddenFill xmlns:a14="http://schemas.microsoft.com/office/drawing/2010/main">
                <a:solidFill>
                  <a:srgbClr val="FFFFFF"/>
                </a:solidFill>
              </a14:hiddenFill>
            </a:ext>
          </a:extLst>
        </p:spPr>
      </p:pic>
      <p:sp>
        <p:nvSpPr>
          <p:cNvPr id="10" name="标题 8"/>
          <p:cNvSpPr txBox="1"/>
          <p:nvPr/>
        </p:nvSpPr>
        <p:spPr>
          <a:xfrm>
            <a:off x="1938026" y="3100294"/>
            <a:ext cx="5267948" cy="623584"/>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pPr algn="ctr"/>
            <a:r>
              <a:rPr lang="zh-CN" altLang="en-US" dirty="0">
                <a:solidFill>
                  <a:schemeClr val="accent6"/>
                </a:solidFill>
                <a:latin typeface="方正粗圆简体" pitchFamily="65" charset="-122"/>
                <a:ea typeface="方正粗圆简体" pitchFamily="65" charset="-122"/>
                <a:cs typeface="+mn-ea"/>
                <a:sym typeface="+mn-lt"/>
              </a:rPr>
              <a:t>点击此处添加标题</a:t>
            </a:r>
          </a:p>
        </p:txBody>
      </p:sp>
      <p:sp>
        <p:nvSpPr>
          <p:cNvPr id="11" name="TextBox 10"/>
          <p:cNvSpPr txBox="1"/>
          <p:nvPr/>
        </p:nvSpPr>
        <p:spPr>
          <a:xfrm>
            <a:off x="3457752" y="2449375"/>
            <a:ext cx="2228495" cy="769441"/>
          </a:xfrm>
          <a:prstGeom prst="rect">
            <a:avLst/>
          </a:prstGeom>
          <a:noFill/>
        </p:spPr>
        <p:txBody>
          <a:bodyPr wrap="none" rtlCol="0">
            <a:spAutoFit/>
          </a:bodyPr>
          <a:lstStyle/>
          <a:p>
            <a:pPr algn="ctr"/>
            <a:r>
              <a:rPr lang="en-US" altLang="zh-CN" sz="4400" dirty="0" smtClean="0">
                <a:solidFill>
                  <a:schemeClr val="accent6"/>
                </a:solidFill>
                <a:latin typeface="方正粗圆简体" pitchFamily="65" charset="-122"/>
                <a:ea typeface="方正粗圆简体" pitchFamily="65" charset="-122"/>
              </a:rPr>
              <a:t>PART 02</a:t>
            </a:r>
            <a:endParaRPr lang="zh-CN" altLang="en-US" sz="4400" dirty="0">
              <a:solidFill>
                <a:schemeClr val="accent6"/>
              </a:solidFill>
              <a:latin typeface="方正粗圆简体" pitchFamily="65" charset="-122"/>
              <a:ea typeface="方正粗圆简体" pitchFamily="65" charset="-122"/>
            </a:endParaRPr>
          </a:p>
        </p:txBody>
      </p:sp>
      <p:cxnSp>
        <p:nvCxnSpPr>
          <p:cNvPr id="12" name="直接连接符 11"/>
          <p:cNvCxnSpPr/>
          <p:nvPr/>
        </p:nvCxnSpPr>
        <p:spPr>
          <a:xfrm>
            <a:off x="3427296" y="3075806"/>
            <a:ext cx="228940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p:cNvSpPr/>
          <p:nvPr/>
        </p:nvSpPr>
        <p:spPr>
          <a:xfrm>
            <a:off x="791345" y="2848688"/>
            <a:ext cx="2016694" cy="32179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buNone/>
            </a:pPr>
            <a:r>
              <a:rPr lang="zh-CN" altLang="en-US" sz="1600" b="1" dirty="0">
                <a:solidFill>
                  <a:schemeClr val="bg1"/>
                </a:solidFill>
                <a:cs typeface="+mn-ea"/>
                <a:sym typeface="方正准圆简体"/>
              </a:rPr>
              <a:t>点击此处添加标题</a:t>
            </a:r>
            <a:endParaRPr lang="zh-CN" altLang="en-US" sz="1600" b="1" dirty="0">
              <a:solidFill>
                <a:schemeClr val="bg1"/>
              </a:solidFill>
              <a:latin typeface="方正准圆简体"/>
              <a:ea typeface="方正准圆简体"/>
              <a:cs typeface="+mn-ea"/>
              <a:sym typeface="方正准圆简体"/>
            </a:endParaRPr>
          </a:p>
        </p:txBody>
      </p:sp>
      <p:sp>
        <p:nvSpPr>
          <p:cNvPr id="23" name="矩形 22"/>
          <p:cNvSpPr/>
          <p:nvPr/>
        </p:nvSpPr>
        <p:spPr>
          <a:xfrm>
            <a:off x="755576" y="3242495"/>
            <a:ext cx="2232248" cy="1107969"/>
          </a:xfrm>
          <a:prstGeom prst="rect">
            <a:avLst/>
          </a:prstGeom>
        </p:spPr>
        <p:txBody>
          <a:bodyPr wrap="square" lIns="91414" tIns="45707" rIns="91414" bIns="45707">
            <a:spAutoFit/>
          </a:bodyPr>
          <a:lstStyle/>
          <a:p>
            <a:r>
              <a:rPr lang="zh-CN" altLang="en-US" sz="1100" dirty="0">
                <a:solidFill>
                  <a:schemeClr val="tx1">
                    <a:lumMod val="65000"/>
                    <a:lumOff val="35000"/>
                  </a:schemeClr>
                </a:solidFill>
                <a:latin typeface="方正准圆简体"/>
                <a:ea typeface="方正准圆简体"/>
                <a:cs typeface="+mn-ea"/>
                <a:sym typeface="方正准圆简体"/>
              </a:rPr>
              <a:t>添加文字内容</a:t>
            </a:r>
            <a:r>
              <a:rPr lang="zh-CN" altLang="en-US" sz="1100" dirty="0" smtClean="0">
                <a:solidFill>
                  <a:schemeClr val="tx1">
                    <a:lumMod val="65000"/>
                    <a:lumOff val="35000"/>
                  </a:schemeClr>
                </a:solidFill>
                <a:latin typeface="方正准圆简体"/>
                <a:ea typeface="方正准圆简体"/>
                <a:cs typeface="+mn-ea"/>
                <a:sym typeface="方正准圆简体"/>
              </a:rPr>
              <a:t>添</a:t>
            </a:r>
            <a:r>
              <a:rPr lang="en-US" altLang="zh-CN" sz="1100" dirty="0" smtClean="0">
                <a:solidFill>
                  <a:schemeClr val="tx1">
                    <a:lumMod val="65000"/>
                    <a:lumOff val="35000"/>
                  </a:schemeClr>
                </a:solidFill>
                <a:latin typeface="方正准圆简体"/>
                <a:ea typeface="方正准圆简体"/>
                <a:cs typeface="+mn-ea"/>
                <a:sym typeface="方正准圆简体"/>
              </a:rPr>
              <a:t>z</a:t>
            </a:r>
            <a:r>
              <a:rPr lang="zh-CN" altLang="en-US" sz="1100" dirty="0" smtClean="0">
                <a:solidFill>
                  <a:schemeClr val="tx1">
                    <a:lumMod val="65000"/>
                    <a:lumOff val="35000"/>
                  </a:schemeClr>
                </a:solidFill>
                <a:latin typeface="方正准圆简体"/>
                <a:ea typeface="方正准圆简体"/>
                <a:cs typeface="+mn-ea"/>
                <a:sym typeface="方正准圆简体"/>
              </a:rPr>
              <a:t>加</a:t>
            </a:r>
            <a:r>
              <a:rPr lang="zh-CN" altLang="en-US" sz="1100" dirty="0">
                <a:solidFill>
                  <a:schemeClr val="tx1">
                    <a:lumMod val="65000"/>
                    <a:lumOff val="35000"/>
                  </a:schemeClr>
                </a:solidFill>
                <a:latin typeface="方正准圆简体"/>
                <a:ea typeface="方正准圆简体"/>
                <a:cs typeface="+mn-ea"/>
                <a:sym typeface="方正准圆简体"/>
              </a:rPr>
              <a:t>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内容添加</a:t>
            </a:r>
            <a:r>
              <a:rPr lang="zh-CN" altLang="en-US" sz="1100" dirty="0">
                <a:solidFill>
                  <a:schemeClr val="tx1">
                    <a:lumMod val="65000"/>
                    <a:lumOff val="35000"/>
                  </a:schemeClr>
                </a:solidFill>
                <a:latin typeface="方正准圆简体"/>
                <a:ea typeface="方正准圆简体"/>
                <a:cs typeface="+mn-ea"/>
                <a:sym typeface="方正准圆简体"/>
              </a:rPr>
              <a:t>文字内容添加文字内容添加文字</a:t>
            </a:r>
            <a:r>
              <a:rPr lang="zh-CN" altLang="en-US" sz="1100" dirty="0">
                <a:solidFill>
                  <a:schemeClr val="tx1">
                    <a:lumMod val="65000"/>
                    <a:lumOff val="35000"/>
                  </a:schemeClr>
                </a:solidFill>
                <a:cs typeface="+mn-ea"/>
                <a:sym typeface="方正准圆简体"/>
              </a:rPr>
              <a:t>内容添加文字内容添</a:t>
            </a:r>
            <a:r>
              <a:rPr lang="en-US" altLang="zh-CN" sz="1100" dirty="0">
                <a:solidFill>
                  <a:schemeClr val="tx1">
                    <a:lumMod val="65000"/>
                    <a:lumOff val="35000"/>
                  </a:schemeClr>
                </a:solidFill>
                <a:cs typeface="+mn-ea"/>
                <a:sym typeface="方正准圆简体"/>
              </a:rPr>
              <a:t>z</a:t>
            </a:r>
            <a:r>
              <a:rPr lang="zh-CN" altLang="en-US" sz="1100" dirty="0">
                <a:solidFill>
                  <a:schemeClr val="tx1">
                    <a:lumMod val="65000"/>
                    <a:lumOff val="35000"/>
                  </a:schemeClr>
                </a:solidFill>
                <a:cs typeface="+mn-ea"/>
                <a:sym typeface="方正准圆简体"/>
              </a:rPr>
              <a:t>加文字内容添加文字内容添加文字</a:t>
            </a:r>
            <a:r>
              <a:rPr lang="zh-CN" altLang="en-US" sz="1100" dirty="0" smtClean="0">
                <a:solidFill>
                  <a:schemeClr val="tx1">
                    <a:lumMod val="65000"/>
                    <a:lumOff val="35000"/>
                  </a:schemeClr>
                </a:solidFill>
                <a:cs typeface="+mn-ea"/>
                <a:sym typeface="方正准圆简体"/>
              </a:rPr>
              <a:t>内容</a:t>
            </a:r>
            <a:endParaRPr lang="zh-CN" altLang="en-US" sz="1100" dirty="0">
              <a:solidFill>
                <a:schemeClr val="tx1">
                  <a:lumMod val="65000"/>
                  <a:lumOff val="35000"/>
                </a:schemeClr>
              </a:solidFill>
              <a:latin typeface="方正准圆简体"/>
              <a:ea typeface="方正准圆简体"/>
              <a:cs typeface="+mn-ea"/>
              <a:sym typeface="方正准圆简体"/>
            </a:endParaRPr>
          </a:p>
        </p:txBody>
      </p:sp>
      <p:sp>
        <p:nvSpPr>
          <p:cNvPr id="2" name="圆角矩形 1"/>
          <p:cNvSpPr/>
          <p:nvPr/>
        </p:nvSpPr>
        <p:spPr>
          <a:xfrm>
            <a:off x="683568" y="1300867"/>
            <a:ext cx="2232248" cy="1368152"/>
          </a:xfrm>
          <a:prstGeom prst="roundRect">
            <a:avLst>
              <a:gd name="adj" fmla="val 6090"/>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
        <p:nvSpPr>
          <p:cNvPr id="16" name="圆角矩形 15"/>
          <p:cNvSpPr/>
          <p:nvPr/>
        </p:nvSpPr>
        <p:spPr>
          <a:xfrm>
            <a:off x="3491645" y="2848688"/>
            <a:ext cx="2016694" cy="32179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buNone/>
            </a:pPr>
            <a:r>
              <a:rPr lang="zh-CN" altLang="en-US" sz="1600" b="1" dirty="0">
                <a:solidFill>
                  <a:schemeClr val="bg1"/>
                </a:solidFill>
                <a:cs typeface="+mn-ea"/>
                <a:sym typeface="方正准圆简体"/>
              </a:rPr>
              <a:t>点击此处添加标题</a:t>
            </a:r>
            <a:endParaRPr lang="zh-CN" altLang="en-US" sz="1600" b="1" dirty="0">
              <a:solidFill>
                <a:schemeClr val="bg1"/>
              </a:solidFill>
              <a:latin typeface="方正准圆简体"/>
              <a:ea typeface="方正准圆简体"/>
              <a:cs typeface="+mn-ea"/>
              <a:sym typeface="方正准圆简体"/>
            </a:endParaRPr>
          </a:p>
        </p:txBody>
      </p:sp>
      <p:sp>
        <p:nvSpPr>
          <p:cNvPr id="17" name="矩形 16"/>
          <p:cNvSpPr/>
          <p:nvPr/>
        </p:nvSpPr>
        <p:spPr>
          <a:xfrm>
            <a:off x="3455876" y="3242495"/>
            <a:ext cx="2232248" cy="1107969"/>
          </a:xfrm>
          <a:prstGeom prst="rect">
            <a:avLst/>
          </a:prstGeom>
        </p:spPr>
        <p:txBody>
          <a:bodyPr wrap="square" lIns="91414" tIns="45707" rIns="91414" bIns="45707">
            <a:spAutoFit/>
          </a:bodyPr>
          <a:lstStyle/>
          <a:p>
            <a:r>
              <a:rPr lang="zh-CN" altLang="en-US" sz="1100" dirty="0">
                <a:solidFill>
                  <a:schemeClr val="tx1">
                    <a:lumMod val="65000"/>
                    <a:lumOff val="35000"/>
                  </a:schemeClr>
                </a:solidFill>
                <a:cs typeface="+mn-ea"/>
                <a:sym typeface="方正准圆简体"/>
              </a:rPr>
              <a:t>添加文字内容添</a:t>
            </a:r>
            <a:r>
              <a:rPr lang="en-US" altLang="zh-CN" sz="1100" dirty="0">
                <a:solidFill>
                  <a:schemeClr val="tx1">
                    <a:lumMod val="65000"/>
                    <a:lumOff val="35000"/>
                  </a:schemeClr>
                </a:solidFill>
                <a:cs typeface="+mn-ea"/>
                <a:sym typeface="方正准圆简体"/>
              </a:rPr>
              <a:t>z</a:t>
            </a:r>
            <a:r>
              <a:rPr lang="zh-CN" altLang="en-US" sz="1100" dirty="0">
                <a:solidFill>
                  <a:schemeClr val="tx1">
                    <a:lumMod val="65000"/>
                    <a:lumOff val="35000"/>
                  </a:schemeClr>
                </a:solidFill>
                <a:cs typeface="+mn-ea"/>
                <a:sym typeface="方正准圆简体"/>
              </a:rPr>
              <a:t>加文字内容添加文字内容添加文字内容添加文字内容添加文字内容添加文字内容添加文字内容添加文字内容添加文字内容添</a:t>
            </a:r>
            <a:r>
              <a:rPr lang="en-US" altLang="zh-CN" sz="1100" dirty="0">
                <a:solidFill>
                  <a:schemeClr val="tx1">
                    <a:lumMod val="65000"/>
                    <a:lumOff val="35000"/>
                  </a:schemeClr>
                </a:solidFill>
                <a:cs typeface="+mn-ea"/>
                <a:sym typeface="方正准圆简体"/>
              </a:rPr>
              <a:t>z</a:t>
            </a:r>
            <a:r>
              <a:rPr lang="zh-CN" altLang="en-US" sz="1100" dirty="0">
                <a:solidFill>
                  <a:schemeClr val="tx1">
                    <a:lumMod val="65000"/>
                    <a:lumOff val="35000"/>
                  </a:schemeClr>
                </a:solidFill>
                <a:cs typeface="+mn-ea"/>
                <a:sym typeface="方正准圆简体"/>
              </a:rPr>
              <a:t>加文字内容添加文字内容添加文字内容</a:t>
            </a:r>
          </a:p>
        </p:txBody>
      </p:sp>
      <p:sp>
        <p:nvSpPr>
          <p:cNvPr id="18" name="圆角矩形 17"/>
          <p:cNvSpPr/>
          <p:nvPr/>
        </p:nvSpPr>
        <p:spPr>
          <a:xfrm>
            <a:off x="3383868" y="1300867"/>
            <a:ext cx="2232248" cy="1368152"/>
          </a:xfrm>
          <a:prstGeom prst="roundRect">
            <a:avLst>
              <a:gd name="adj" fmla="val 6090"/>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6263953" y="2848688"/>
            <a:ext cx="2016694" cy="32179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buNone/>
            </a:pPr>
            <a:r>
              <a:rPr lang="zh-CN" altLang="en-US" sz="1600" b="1" dirty="0">
                <a:solidFill>
                  <a:schemeClr val="bg1"/>
                </a:solidFill>
                <a:cs typeface="+mn-ea"/>
                <a:sym typeface="方正准圆简体"/>
              </a:rPr>
              <a:t>点击此处添加标题</a:t>
            </a:r>
            <a:endParaRPr lang="zh-CN" altLang="en-US" sz="1600" b="1" dirty="0">
              <a:solidFill>
                <a:schemeClr val="bg1"/>
              </a:solidFill>
              <a:latin typeface="方正准圆简体"/>
              <a:ea typeface="方正准圆简体"/>
              <a:cs typeface="+mn-ea"/>
              <a:sym typeface="方正准圆简体"/>
            </a:endParaRPr>
          </a:p>
        </p:txBody>
      </p:sp>
      <p:sp>
        <p:nvSpPr>
          <p:cNvPr id="20" name="矩形 19"/>
          <p:cNvSpPr/>
          <p:nvPr/>
        </p:nvSpPr>
        <p:spPr>
          <a:xfrm>
            <a:off x="6228184" y="3242495"/>
            <a:ext cx="2232248" cy="1107969"/>
          </a:xfrm>
          <a:prstGeom prst="rect">
            <a:avLst/>
          </a:prstGeom>
        </p:spPr>
        <p:txBody>
          <a:bodyPr wrap="square" lIns="91414" tIns="45707" rIns="91414" bIns="45707">
            <a:spAutoFit/>
          </a:bodyPr>
          <a:lstStyle/>
          <a:p>
            <a:r>
              <a:rPr lang="zh-CN" altLang="en-US" sz="1100" dirty="0">
                <a:solidFill>
                  <a:schemeClr val="tx1">
                    <a:lumMod val="65000"/>
                    <a:lumOff val="35000"/>
                  </a:schemeClr>
                </a:solidFill>
                <a:cs typeface="+mn-ea"/>
                <a:sym typeface="方正准圆简体"/>
              </a:rPr>
              <a:t>添加文字内容添</a:t>
            </a:r>
            <a:r>
              <a:rPr lang="en-US" altLang="zh-CN" sz="1100" dirty="0">
                <a:solidFill>
                  <a:schemeClr val="tx1">
                    <a:lumMod val="65000"/>
                    <a:lumOff val="35000"/>
                  </a:schemeClr>
                </a:solidFill>
                <a:cs typeface="+mn-ea"/>
                <a:sym typeface="方正准圆简体"/>
              </a:rPr>
              <a:t>z</a:t>
            </a:r>
            <a:r>
              <a:rPr lang="zh-CN" altLang="en-US" sz="1100" dirty="0">
                <a:solidFill>
                  <a:schemeClr val="tx1">
                    <a:lumMod val="65000"/>
                    <a:lumOff val="35000"/>
                  </a:schemeClr>
                </a:solidFill>
                <a:cs typeface="+mn-ea"/>
                <a:sym typeface="方正准圆简体"/>
              </a:rPr>
              <a:t>加文字内容添加文字内容添加文字内容添加文字内容添加文字内容添加文字内容添加文字内容添加文字内容添加文字内容添</a:t>
            </a:r>
            <a:r>
              <a:rPr lang="en-US" altLang="zh-CN" sz="1100" dirty="0">
                <a:solidFill>
                  <a:schemeClr val="tx1">
                    <a:lumMod val="65000"/>
                    <a:lumOff val="35000"/>
                  </a:schemeClr>
                </a:solidFill>
                <a:cs typeface="+mn-ea"/>
                <a:sym typeface="方正准圆简体"/>
              </a:rPr>
              <a:t>z</a:t>
            </a:r>
            <a:r>
              <a:rPr lang="zh-CN" altLang="en-US" sz="1100" dirty="0">
                <a:solidFill>
                  <a:schemeClr val="tx1">
                    <a:lumMod val="65000"/>
                    <a:lumOff val="35000"/>
                  </a:schemeClr>
                </a:solidFill>
                <a:cs typeface="+mn-ea"/>
                <a:sym typeface="方正准圆简体"/>
              </a:rPr>
              <a:t>加文字内容添加文字内容添加文字内容</a:t>
            </a:r>
          </a:p>
        </p:txBody>
      </p:sp>
      <p:sp>
        <p:nvSpPr>
          <p:cNvPr id="21" name="圆角矩形 20"/>
          <p:cNvSpPr/>
          <p:nvPr/>
        </p:nvSpPr>
        <p:spPr>
          <a:xfrm>
            <a:off x="6156176" y="1300867"/>
            <a:ext cx="2232248" cy="1368152"/>
          </a:xfrm>
          <a:prstGeom prst="roundRect">
            <a:avLst>
              <a:gd name="adj" fmla="val 6090"/>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par>
                          <p:cTn id="12" fill="hold">
                            <p:stCondLst>
                              <p:cond delay="2500"/>
                            </p:stCondLst>
                            <p:childTnLst>
                              <p:par>
                                <p:cTn id="13" presetID="42"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750"/>
                                        <p:tgtEl>
                                          <p:spTgt spid="22"/>
                                        </p:tgtEl>
                                      </p:cBhvr>
                                    </p:animEffect>
                                    <p:anim calcmode="lin" valueType="num">
                                      <p:cBhvr>
                                        <p:cTn id="16" dur="750" fill="hold"/>
                                        <p:tgtEl>
                                          <p:spTgt spid="22"/>
                                        </p:tgtEl>
                                        <p:attrNameLst>
                                          <p:attrName>ppt_x</p:attrName>
                                        </p:attrNameLst>
                                      </p:cBhvr>
                                      <p:tavLst>
                                        <p:tav tm="0">
                                          <p:val>
                                            <p:strVal val="#ppt_x"/>
                                          </p:val>
                                        </p:tav>
                                        <p:tav tm="100000">
                                          <p:val>
                                            <p:strVal val="#ppt_x"/>
                                          </p:val>
                                        </p:tav>
                                      </p:tavLst>
                                    </p:anim>
                                    <p:anim calcmode="lin" valueType="num">
                                      <p:cBhvr>
                                        <p:cTn id="17" dur="750" fill="hold"/>
                                        <p:tgtEl>
                                          <p:spTgt spid="22"/>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750"/>
                                        <p:tgtEl>
                                          <p:spTgt spid="23"/>
                                        </p:tgtEl>
                                      </p:cBhvr>
                                    </p:animEffect>
                                    <p:anim calcmode="lin" valueType="num">
                                      <p:cBhvr>
                                        <p:cTn id="22" dur="750" fill="hold"/>
                                        <p:tgtEl>
                                          <p:spTgt spid="23"/>
                                        </p:tgtEl>
                                        <p:attrNameLst>
                                          <p:attrName>ppt_x</p:attrName>
                                        </p:attrNameLst>
                                      </p:cBhvr>
                                      <p:tavLst>
                                        <p:tav tm="0">
                                          <p:val>
                                            <p:strVal val="#ppt_x"/>
                                          </p:val>
                                        </p:tav>
                                        <p:tav tm="100000">
                                          <p:val>
                                            <p:strVal val="#ppt_x"/>
                                          </p:val>
                                        </p:tav>
                                      </p:tavLst>
                                    </p:anim>
                                    <p:anim calcmode="lin" valueType="num">
                                      <p:cBhvr>
                                        <p:cTn id="23" dur="75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21" presetClass="entr" presetSubtype="1"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heel(1)">
                                      <p:cBhvr>
                                        <p:cTn id="27" dur="2000"/>
                                        <p:tgtEl>
                                          <p:spTgt spid="18"/>
                                        </p:tgtEl>
                                      </p:cBhvr>
                                    </p:animEffect>
                                  </p:childTnLst>
                                </p:cTn>
                              </p:par>
                            </p:childTnLst>
                          </p:cTn>
                        </p:par>
                        <p:par>
                          <p:cTn id="28" fill="hold">
                            <p:stCondLst>
                              <p:cond delay="65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750"/>
                                        <p:tgtEl>
                                          <p:spTgt spid="16"/>
                                        </p:tgtEl>
                                      </p:cBhvr>
                                    </p:animEffect>
                                    <p:anim calcmode="lin" valueType="num">
                                      <p:cBhvr>
                                        <p:cTn id="32" dur="750" fill="hold"/>
                                        <p:tgtEl>
                                          <p:spTgt spid="16"/>
                                        </p:tgtEl>
                                        <p:attrNameLst>
                                          <p:attrName>ppt_x</p:attrName>
                                        </p:attrNameLst>
                                      </p:cBhvr>
                                      <p:tavLst>
                                        <p:tav tm="0">
                                          <p:val>
                                            <p:strVal val="#ppt_x"/>
                                          </p:val>
                                        </p:tav>
                                        <p:tav tm="100000">
                                          <p:val>
                                            <p:strVal val="#ppt_x"/>
                                          </p:val>
                                        </p:tav>
                                      </p:tavLst>
                                    </p:anim>
                                    <p:anim calcmode="lin" valueType="num">
                                      <p:cBhvr>
                                        <p:cTn id="33" dur="7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75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50"/>
                                        <p:tgtEl>
                                          <p:spTgt spid="17"/>
                                        </p:tgtEl>
                                      </p:cBhvr>
                                    </p:animEffect>
                                    <p:anim calcmode="lin" valueType="num">
                                      <p:cBhvr>
                                        <p:cTn id="38" dur="750" fill="hold"/>
                                        <p:tgtEl>
                                          <p:spTgt spid="17"/>
                                        </p:tgtEl>
                                        <p:attrNameLst>
                                          <p:attrName>ppt_x</p:attrName>
                                        </p:attrNameLst>
                                      </p:cBhvr>
                                      <p:tavLst>
                                        <p:tav tm="0">
                                          <p:val>
                                            <p:strVal val="#ppt_x"/>
                                          </p:val>
                                        </p:tav>
                                        <p:tav tm="100000">
                                          <p:val>
                                            <p:strVal val="#ppt_x"/>
                                          </p:val>
                                        </p:tav>
                                      </p:tavLst>
                                    </p:anim>
                                    <p:anim calcmode="lin" valueType="num">
                                      <p:cBhvr>
                                        <p:cTn id="39" dur="75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8500"/>
                            </p:stCondLst>
                            <p:childTnLst>
                              <p:par>
                                <p:cTn id="41" presetID="21" presetClass="entr" presetSubtype="1"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2000"/>
                                        <p:tgtEl>
                                          <p:spTgt spid="21"/>
                                        </p:tgtEl>
                                      </p:cBhvr>
                                    </p:animEffect>
                                  </p:childTnLst>
                                </p:cTn>
                              </p:par>
                            </p:childTnLst>
                          </p:cTn>
                        </p:par>
                        <p:par>
                          <p:cTn id="44" fill="hold">
                            <p:stCondLst>
                              <p:cond delay="10500"/>
                            </p:stCondLst>
                            <p:childTnLst>
                              <p:par>
                                <p:cTn id="45" presetID="42"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750"/>
                                        <p:tgtEl>
                                          <p:spTgt spid="19"/>
                                        </p:tgtEl>
                                      </p:cBhvr>
                                    </p:animEffect>
                                    <p:anim calcmode="lin" valueType="num">
                                      <p:cBhvr>
                                        <p:cTn id="48" dur="750" fill="hold"/>
                                        <p:tgtEl>
                                          <p:spTgt spid="19"/>
                                        </p:tgtEl>
                                        <p:attrNameLst>
                                          <p:attrName>ppt_x</p:attrName>
                                        </p:attrNameLst>
                                      </p:cBhvr>
                                      <p:tavLst>
                                        <p:tav tm="0">
                                          <p:val>
                                            <p:strVal val="#ppt_x"/>
                                          </p:val>
                                        </p:tav>
                                        <p:tav tm="100000">
                                          <p:val>
                                            <p:strVal val="#ppt_x"/>
                                          </p:val>
                                        </p:tav>
                                      </p:tavLst>
                                    </p:anim>
                                    <p:anim calcmode="lin" valueType="num">
                                      <p:cBhvr>
                                        <p:cTn id="49" dur="750" fill="hold"/>
                                        <p:tgtEl>
                                          <p:spTgt spid="19"/>
                                        </p:tgtEl>
                                        <p:attrNameLst>
                                          <p:attrName>ppt_y</p:attrName>
                                        </p:attrNameLst>
                                      </p:cBhvr>
                                      <p:tavLst>
                                        <p:tav tm="0">
                                          <p:val>
                                            <p:strVal val="#ppt_y+.1"/>
                                          </p:val>
                                        </p:tav>
                                        <p:tav tm="100000">
                                          <p:val>
                                            <p:strVal val="#ppt_y"/>
                                          </p:val>
                                        </p:tav>
                                      </p:tavLst>
                                    </p:anim>
                                  </p:childTnLst>
                                </p:cTn>
                              </p:par>
                            </p:childTnLst>
                          </p:cTn>
                        </p:par>
                        <p:par>
                          <p:cTn id="50" fill="hold">
                            <p:stCondLst>
                              <p:cond delay="11500"/>
                            </p:stCondLst>
                            <p:childTnLst>
                              <p:par>
                                <p:cTn id="51" presetID="42"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750"/>
                                        <p:tgtEl>
                                          <p:spTgt spid="20"/>
                                        </p:tgtEl>
                                      </p:cBhvr>
                                    </p:animEffect>
                                    <p:anim calcmode="lin" valueType="num">
                                      <p:cBhvr>
                                        <p:cTn id="54" dur="750" fill="hold"/>
                                        <p:tgtEl>
                                          <p:spTgt spid="20"/>
                                        </p:tgtEl>
                                        <p:attrNameLst>
                                          <p:attrName>ppt_x</p:attrName>
                                        </p:attrNameLst>
                                      </p:cBhvr>
                                      <p:tavLst>
                                        <p:tav tm="0">
                                          <p:val>
                                            <p:strVal val="#ppt_x"/>
                                          </p:val>
                                        </p:tav>
                                        <p:tav tm="100000">
                                          <p:val>
                                            <p:strVal val="#ppt_x"/>
                                          </p:val>
                                        </p:tav>
                                      </p:tavLst>
                                    </p:anim>
                                    <p:anim calcmode="lin" valueType="num">
                                      <p:cBhvr>
                                        <p:cTn id="55"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 grpId="0" animBg="1"/>
      <p:bldP spid="15" grpId="0"/>
      <p:bldP spid="16" grpId="0" animBg="1"/>
      <p:bldP spid="17" grpId="0"/>
      <p:bldP spid="18" grpId="0" animBg="1"/>
      <p:bldP spid="19" grpId="0" animBg="1"/>
      <p:bldP spid="20" grpId="0"/>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9" name="直接连接符 118"/>
          <p:cNvCxnSpPr/>
          <p:nvPr/>
        </p:nvCxnSpPr>
        <p:spPr>
          <a:xfrm>
            <a:off x="0" y="4130460"/>
            <a:ext cx="9144000" cy="0"/>
          </a:xfrm>
          <a:prstGeom prst="line">
            <a:avLst/>
          </a:prstGeom>
          <a:ln w="19050">
            <a:solidFill>
              <a:srgbClr val="BFD844"/>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a:off x="1821077" y="3991751"/>
            <a:ext cx="235251" cy="235219"/>
          </a:xfrm>
          <a:prstGeom prst="ellipse">
            <a:avLst/>
          </a:prstGeom>
          <a:solidFill>
            <a:srgbClr val="FEFFD7"/>
          </a:solidFill>
          <a:ln w="381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121" name="组合 120"/>
          <p:cNvGrpSpPr/>
          <p:nvPr/>
        </p:nvGrpSpPr>
        <p:grpSpPr>
          <a:xfrm>
            <a:off x="1251399" y="1059582"/>
            <a:ext cx="1333090" cy="2790190"/>
            <a:chOff x="1115616" y="1077584"/>
            <a:chExt cx="1224136" cy="2562492"/>
          </a:xfrm>
        </p:grpSpPr>
        <p:sp>
          <p:nvSpPr>
            <p:cNvPr id="122" name="任意多边形 12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23" name="圆角矩形 122"/>
            <p:cNvSpPr/>
            <p:nvPr/>
          </p:nvSpPr>
          <p:spPr>
            <a:xfrm>
              <a:off x="1259632" y="1216298"/>
              <a:ext cx="936104" cy="2088232"/>
            </a:xfrm>
            <a:prstGeom prst="roundRect">
              <a:avLst>
                <a:gd name="adj" fmla="val 14632"/>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24" name="矩形 12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400" b="1" dirty="0" smtClean="0">
                  <a:solidFill>
                    <a:schemeClr val="accent6"/>
                  </a:solidFill>
                  <a:latin typeface="方正准圆简体"/>
                  <a:ea typeface="方正准圆简体"/>
                  <a:cs typeface="+mn-ea"/>
                  <a:sym typeface="方正准圆简体"/>
                </a:rPr>
                <a:t>文字一</a:t>
              </a:r>
              <a:endParaRPr lang="zh-CN" altLang="en-US" sz="1400" b="1" dirty="0">
                <a:solidFill>
                  <a:schemeClr val="accent6"/>
                </a:solidFill>
                <a:latin typeface="方正准圆简体"/>
                <a:ea typeface="方正准圆简体"/>
                <a:cs typeface="+mn-ea"/>
                <a:sym typeface="方正准圆简体"/>
              </a:endParaRPr>
            </a:p>
          </p:txBody>
        </p:sp>
        <p:sp>
          <p:nvSpPr>
            <p:cNvPr id="125" name="文本框 16"/>
            <p:cNvSpPr txBox="1"/>
            <p:nvPr/>
          </p:nvSpPr>
          <p:spPr>
            <a:xfrm>
              <a:off x="1368152" y="1253361"/>
              <a:ext cx="683569" cy="593586"/>
            </a:xfrm>
            <a:prstGeom prst="rect">
              <a:avLst/>
            </a:prstGeom>
            <a:noFill/>
          </p:spPr>
          <p:txBody>
            <a:bodyPr wrap="square" rtlCol="0">
              <a:spAutoFit/>
            </a:bodyPr>
            <a:lstStyle/>
            <a:p>
              <a:pPr algn="ctr" fontAlgn="base">
                <a:spcBef>
                  <a:spcPct val="0"/>
                </a:spcBef>
                <a:spcAft>
                  <a:spcPct val="0"/>
                </a:spcAft>
              </a:pPr>
              <a:r>
                <a:rPr lang="zh-CN" altLang="en-US" b="1" dirty="0" smtClean="0">
                  <a:solidFill>
                    <a:schemeClr val="bg1"/>
                  </a:solidFill>
                  <a:latin typeface="方正准圆简体"/>
                  <a:ea typeface="方正准圆简体"/>
                  <a:cs typeface="+mn-ea"/>
                  <a:sym typeface="方正准圆简体"/>
                </a:rPr>
                <a:t>添加文字</a:t>
              </a:r>
              <a:endParaRPr lang="zh-CN" altLang="en-US" b="1" dirty="0">
                <a:solidFill>
                  <a:schemeClr val="bg1"/>
                </a:solidFill>
                <a:latin typeface="方正准圆简体"/>
                <a:ea typeface="方正准圆简体"/>
                <a:cs typeface="+mn-ea"/>
                <a:sym typeface="方正准圆简体"/>
              </a:endParaRPr>
            </a:p>
          </p:txBody>
        </p:sp>
        <p:sp>
          <p:nvSpPr>
            <p:cNvPr id="126" name="文本框 17"/>
            <p:cNvSpPr txBox="1"/>
            <p:nvPr/>
          </p:nvSpPr>
          <p:spPr>
            <a:xfrm>
              <a:off x="1257000" y="2214035"/>
              <a:ext cx="938732" cy="1102374"/>
            </a:xfrm>
            <a:prstGeom prst="rect">
              <a:avLst/>
            </a:prstGeom>
            <a:solidFill>
              <a:schemeClr val="accent6"/>
            </a:solidFill>
          </p:spPr>
          <p:txBody>
            <a:bodyPr wrap="square" rtlCol="0">
              <a:spAutoFit/>
            </a:bodyPr>
            <a:lstStyle/>
            <a:p>
              <a:pPr algn="ctr" fontAlgn="base">
                <a:lnSpc>
                  <a:spcPct val="150000"/>
                </a:lnSpc>
                <a:spcBef>
                  <a:spcPct val="0"/>
                </a:spcBef>
                <a:spcAft>
                  <a:spcPct val="0"/>
                </a:spcAft>
              </a:pPr>
              <a:r>
                <a:rPr lang="zh-CN" altLang="en-US" sz="1200" dirty="0">
                  <a:solidFill>
                    <a:schemeClr val="bg1"/>
                  </a:solidFill>
                  <a:latin typeface="方正准圆简体"/>
                  <a:ea typeface="方正准圆简体"/>
                  <a:cs typeface="+mn-ea"/>
                  <a:sym typeface="方正准圆简体"/>
                </a:rPr>
                <a:t>添加文字内容添加文字内容添加文字内容</a:t>
              </a:r>
              <a:endParaRPr lang="zh-CN" altLang="en-US" sz="1200" b="1" dirty="0">
                <a:solidFill>
                  <a:schemeClr val="bg1"/>
                </a:solidFill>
                <a:latin typeface="方正准圆简体"/>
                <a:ea typeface="方正准圆简体"/>
                <a:cs typeface="+mn-ea"/>
                <a:sym typeface="方正准圆简体"/>
              </a:endParaRPr>
            </a:p>
          </p:txBody>
        </p:sp>
      </p:grpSp>
      <p:sp>
        <p:nvSpPr>
          <p:cNvPr id="127" name="椭圆 126"/>
          <p:cNvSpPr/>
          <p:nvPr/>
        </p:nvSpPr>
        <p:spPr>
          <a:xfrm>
            <a:off x="3579323" y="3991751"/>
            <a:ext cx="235251" cy="235219"/>
          </a:xfrm>
          <a:prstGeom prst="ellipse">
            <a:avLst/>
          </a:prstGeom>
          <a:solidFill>
            <a:srgbClr val="FEFFD7"/>
          </a:solidFill>
          <a:ln w="3810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128" name="组合 127"/>
          <p:cNvGrpSpPr/>
          <p:nvPr/>
        </p:nvGrpSpPr>
        <p:grpSpPr>
          <a:xfrm>
            <a:off x="3009647" y="1059582"/>
            <a:ext cx="1333090" cy="2790190"/>
            <a:chOff x="1115616" y="1077584"/>
            <a:chExt cx="1224136" cy="2562492"/>
          </a:xfrm>
        </p:grpSpPr>
        <p:sp>
          <p:nvSpPr>
            <p:cNvPr id="129" name="任意多边形 12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30" name="圆角矩形 129"/>
            <p:cNvSpPr/>
            <p:nvPr/>
          </p:nvSpPr>
          <p:spPr>
            <a:xfrm>
              <a:off x="1259632" y="1216298"/>
              <a:ext cx="936104" cy="2088232"/>
            </a:xfrm>
            <a:prstGeom prst="roundRect">
              <a:avLst>
                <a:gd name="adj" fmla="val 14632"/>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31" name="矩形 13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400" b="1" dirty="0" smtClean="0">
                  <a:solidFill>
                    <a:schemeClr val="accent6"/>
                  </a:solidFill>
                  <a:latin typeface="方正准圆简体"/>
                  <a:ea typeface="方正准圆简体"/>
                  <a:cs typeface="+mn-ea"/>
                  <a:sym typeface="方正准圆简体"/>
                </a:rPr>
                <a:t>文字二</a:t>
              </a:r>
              <a:endParaRPr lang="zh-CN" altLang="en-US" sz="1400" b="1" dirty="0">
                <a:solidFill>
                  <a:schemeClr val="accent6"/>
                </a:solidFill>
                <a:latin typeface="方正准圆简体"/>
                <a:ea typeface="方正准圆简体"/>
                <a:cs typeface="+mn-ea"/>
                <a:sym typeface="方正准圆简体"/>
              </a:endParaRPr>
            </a:p>
          </p:txBody>
        </p:sp>
        <p:sp>
          <p:nvSpPr>
            <p:cNvPr id="132" name="文本框 24"/>
            <p:cNvSpPr txBox="1"/>
            <p:nvPr/>
          </p:nvSpPr>
          <p:spPr>
            <a:xfrm>
              <a:off x="1368152" y="1253361"/>
              <a:ext cx="683569" cy="593586"/>
            </a:xfrm>
            <a:prstGeom prst="rect">
              <a:avLst/>
            </a:prstGeom>
            <a:noFill/>
          </p:spPr>
          <p:txBody>
            <a:bodyPr wrap="square" rtlCol="0">
              <a:spAutoFit/>
            </a:bodyPr>
            <a:lstStyle/>
            <a:p>
              <a:pPr algn="ctr" fontAlgn="base">
                <a:spcBef>
                  <a:spcPct val="0"/>
                </a:spcBef>
                <a:spcAft>
                  <a:spcPct val="0"/>
                </a:spcAft>
              </a:pPr>
              <a:r>
                <a:rPr lang="zh-CN" altLang="en-US" b="1" dirty="0">
                  <a:solidFill>
                    <a:schemeClr val="bg1"/>
                  </a:solidFill>
                  <a:latin typeface="方正准圆简体"/>
                  <a:ea typeface="方正准圆简体"/>
                  <a:cs typeface="+mn-ea"/>
                  <a:sym typeface="方正准圆简体"/>
                </a:rPr>
                <a:t>添加文字</a:t>
              </a:r>
            </a:p>
          </p:txBody>
        </p:sp>
        <p:sp>
          <p:nvSpPr>
            <p:cNvPr id="133" name="文本框 25"/>
            <p:cNvSpPr txBox="1"/>
            <p:nvPr/>
          </p:nvSpPr>
          <p:spPr>
            <a:xfrm>
              <a:off x="1257000" y="2214035"/>
              <a:ext cx="938732" cy="1102374"/>
            </a:xfrm>
            <a:prstGeom prst="rect">
              <a:avLst/>
            </a:prstGeom>
            <a:noFill/>
          </p:spPr>
          <p:txBody>
            <a:bodyPr wrap="square" rtlCol="0">
              <a:spAutoFit/>
            </a:bodyPr>
            <a:lstStyle/>
            <a:p>
              <a:pPr algn="ctr" fontAlgn="base">
                <a:lnSpc>
                  <a:spcPct val="150000"/>
                </a:lnSpc>
                <a:spcBef>
                  <a:spcPct val="0"/>
                </a:spcBef>
                <a:spcAft>
                  <a:spcPct val="0"/>
                </a:spcAft>
              </a:pPr>
              <a:r>
                <a:rPr lang="zh-CN" altLang="en-US" sz="1200" dirty="0">
                  <a:solidFill>
                    <a:schemeClr val="bg1"/>
                  </a:solidFill>
                  <a:latin typeface="方正准圆简体"/>
                  <a:ea typeface="方正准圆简体"/>
                  <a:cs typeface="+mn-ea"/>
                  <a:sym typeface="方正准圆简体"/>
                </a:rPr>
                <a:t>添加文字内容添加文字内容添加文字内容</a:t>
              </a:r>
              <a:endParaRPr lang="zh-CN" altLang="en-US" sz="1200" b="1" dirty="0">
                <a:solidFill>
                  <a:schemeClr val="bg1"/>
                </a:solidFill>
                <a:latin typeface="方正准圆简体"/>
                <a:ea typeface="方正准圆简体"/>
                <a:cs typeface="+mn-ea"/>
                <a:sym typeface="方正准圆简体"/>
              </a:endParaRPr>
            </a:p>
          </p:txBody>
        </p:sp>
      </p:grpSp>
      <p:sp>
        <p:nvSpPr>
          <p:cNvPr id="134" name="椭圆 133"/>
          <p:cNvSpPr/>
          <p:nvPr/>
        </p:nvSpPr>
        <p:spPr>
          <a:xfrm>
            <a:off x="5337572" y="3991751"/>
            <a:ext cx="235251" cy="235219"/>
          </a:xfrm>
          <a:prstGeom prst="ellipse">
            <a:avLst/>
          </a:prstGeom>
          <a:solidFill>
            <a:srgbClr val="FEFFD7"/>
          </a:solidFill>
          <a:ln w="381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135" name="组合 134"/>
          <p:cNvGrpSpPr/>
          <p:nvPr/>
        </p:nvGrpSpPr>
        <p:grpSpPr>
          <a:xfrm>
            <a:off x="4767896" y="1059582"/>
            <a:ext cx="1333090" cy="2790190"/>
            <a:chOff x="1115616" y="1077584"/>
            <a:chExt cx="1224136" cy="2562492"/>
          </a:xfrm>
        </p:grpSpPr>
        <p:sp>
          <p:nvSpPr>
            <p:cNvPr id="136" name="任意多边形 13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37" name="圆角矩形 136"/>
            <p:cNvSpPr/>
            <p:nvPr/>
          </p:nvSpPr>
          <p:spPr>
            <a:xfrm>
              <a:off x="1259632" y="1216298"/>
              <a:ext cx="936104" cy="2088232"/>
            </a:xfrm>
            <a:prstGeom prst="roundRect">
              <a:avLst>
                <a:gd name="adj" fmla="val 14632"/>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38" name="矩形 13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400" b="1" dirty="0" smtClean="0">
                  <a:solidFill>
                    <a:schemeClr val="accent6"/>
                  </a:solidFill>
                  <a:latin typeface="方正准圆简体"/>
                  <a:ea typeface="方正准圆简体"/>
                  <a:cs typeface="+mn-ea"/>
                  <a:sym typeface="方正准圆简体"/>
                </a:rPr>
                <a:t>文字三</a:t>
              </a:r>
              <a:endParaRPr lang="zh-CN" altLang="en-US" sz="1400" b="1" dirty="0">
                <a:solidFill>
                  <a:schemeClr val="accent6"/>
                </a:solidFill>
                <a:latin typeface="方正准圆简体"/>
                <a:ea typeface="方正准圆简体"/>
                <a:cs typeface="+mn-ea"/>
                <a:sym typeface="方正准圆简体"/>
              </a:endParaRPr>
            </a:p>
          </p:txBody>
        </p:sp>
        <p:sp>
          <p:nvSpPr>
            <p:cNvPr id="139" name="文本框 31"/>
            <p:cNvSpPr txBox="1"/>
            <p:nvPr/>
          </p:nvSpPr>
          <p:spPr>
            <a:xfrm>
              <a:off x="1368152" y="1253361"/>
              <a:ext cx="683569" cy="593586"/>
            </a:xfrm>
            <a:prstGeom prst="rect">
              <a:avLst/>
            </a:prstGeom>
            <a:noFill/>
          </p:spPr>
          <p:txBody>
            <a:bodyPr wrap="square" rtlCol="0">
              <a:spAutoFit/>
            </a:bodyPr>
            <a:lstStyle/>
            <a:p>
              <a:pPr algn="ctr" fontAlgn="base">
                <a:spcBef>
                  <a:spcPct val="0"/>
                </a:spcBef>
                <a:spcAft>
                  <a:spcPct val="0"/>
                </a:spcAft>
              </a:pPr>
              <a:r>
                <a:rPr lang="zh-CN" altLang="en-US" b="1" dirty="0">
                  <a:solidFill>
                    <a:schemeClr val="bg1"/>
                  </a:solidFill>
                  <a:latin typeface="方正准圆简体"/>
                  <a:ea typeface="方正准圆简体"/>
                  <a:cs typeface="+mn-ea"/>
                  <a:sym typeface="方正准圆简体"/>
                </a:rPr>
                <a:t>添加文字</a:t>
              </a:r>
            </a:p>
          </p:txBody>
        </p:sp>
        <p:sp>
          <p:nvSpPr>
            <p:cNvPr id="140" name="文本框 32"/>
            <p:cNvSpPr txBox="1"/>
            <p:nvPr/>
          </p:nvSpPr>
          <p:spPr>
            <a:xfrm>
              <a:off x="1257000" y="2214035"/>
              <a:ext cx="938732" cy="1102374"/>
            </a:xfrm>
            <a:prstGeom prst="rect">
              <a:avLst/>
            </a:prstGeom>
            <a:noFill/>
          </p:spPr>
          <p:txBody>
            <a:bodyPr wrap="square" rtlCol="0">
              <a:spAutoFit/>
            </a:bodyPr>
            <a:lstStyle/>
            <a:p>
              <a:pPr algn="ctr" fontAlgn="base">
                <a:lnSpc>
                  <a:spcPct val="150000"/>
                </a:lnSpc>
                <a:spcBef>
                  <a:spcPct val="0"/>
                </a:spcBef>
                <a:spcAft>
                  <a:spcPct val="0"/>
                </a:spcAft>
              </a:pPr>
              <a:r>
                <a:rPr lang="zh-CN" altLang="en-US" sz="1200" dirty="0">
                  <a:solidFill>
                    <a:schemeClr val="bg1"/>
                  </a:solidFill>
                  <a:latin typeface="方正准圆简体"/>
                  <a:ea typeface="方正准圆简体"/>
                  <a:cs typeface="+mn-ea"/>
                  <a:sym typeface="方正准圆简体"/>
                </a:rPr>
                <a:t>添加文字内容添加文字内容添加文字内容</a:t>
              </a:r>
              <a:endParaRPr lang="zh-CN" altLang="en-US" sz="1200" b="1" dirty="0">
                <a:solidFill>
                  <a:schemeClr val="bg1"/>
                </a:solidFill>
                <a:latin typeface="方正准圆简体"/>
                <a:ea typeface="方正准圆简体"/>
                <a:cs typeface="+mn-ea"/>
                <a:sym typeface="方正准圆简体"/>
              </a:endParaRPr>
            </a:p>
          </p:txBody>
        </p:sp>
      </p:grpSp>
      <p:sp>
        <p:nvSpPr>
          <p:cNvPr id="141" name="椭圆 140"/>
          <p:cNvSpPr/>
          <p:nvPr/>
        </p:nvSpPr>
        <p:spPr>
          <a:xfrm>
            <a:off x="7095821" y="3991751"/>
            <a:ext cx="235251" cy="235219"/>
          </a:xfrm>
          <a:prstGeom prst="ellipse">
            <a:avLst/>
          </a:prstGeom>
          <a:solidFill>
            <a:srgbClr val="FEFFD7"/>
          </a:solidFill>
          <a:ln w="38100">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142" name="组合 141"/>
          <p:cNvGrpSpPr/>
          <p:nvPr/>
        </p:nvGrpSpPr>
        <p:grpSpPr>
          <a:xfrm>
            <a:off x="6526143" y="1059582"/>
            <a:ext cx="1333090" cy="2790190"/>
            <a:chOff x="1115616" y="1077584"/>
            <a:chExt cx="1224136" cy="2562492"/>
          </a:xfrm>
        </p:grpSpPr>
        <p:sp>
          <p:nvSpPr>
            <p:cNvPr id="143" name="任意多边形 14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44" name="圆角矩形 143"/>
            <p:cNvSpPr/>
            <p:nvPr/>
          </p:nvSpPr>
          <p:spPr>
            <a:xfrm>
              <a:off x="1259632" y="1216298"/>
              <a:ext cx="936104" cy="2088232"/>
            </a:xfrm>
            <a:prstGeom prst="roundRect">
              <a:avLst>
                <a:gd name="adj" fmla="val 14632"/>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45" name="矩形 14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zh-CN" altLang="en-US" sz="1400" b="1" dirty="0" smtClean="0">
                  <a:solidFill>
                    <a:schemeClr val="accent6"/>
                  </a:solidFill>
                  <a:latin typeface="方正准圆简体"/>
                  <a:ea typeface="方正准圆简体"/>
                  <a:cs typeface="+mn-ea"/>
                  <a:sym typeface="方正准圆简体"/>
                </a:rPr>
                <a:t>文字四</a:t>
              </a:r>
              <a:endParaRPr lang="zh-CN" altLang="en-US" sz="1400" b="1" dirty="0">
                <a:solidFill>
                  <a:schemeClr val="accent6"/>
                </a:solidFill>
                <a:latin typeface="方正准圆简体"/>
                <a:ea typeface="方正准圆简体"/>
                <a:cs typeface="+mn-ea"/>
                <a:sym typeface="方正准圆简体"/>
              </a:endParaRPr>
            </a:p>
          </p:txBody>
        </p:sp>
        <p:sp>
          <p:nvSpPr>
            <p:cNvPr id="146" name="文本框 38"/>
            <p:cNvSpPr txBox="1"/>
            <p:nvPr/>
          </p:nvSpPr>
          <p:spPr>
            <a:xfrm>
              <a:off x="1368152" y="1253361"/>
              <a:ext cx="683569" cy="593586"/>
            </a:xfrm>
            <a:prstGeom prst="rect">
              <a:avLst/>
            </a:prstGeom>
            <a:noFill/>
          </p:spPr>
          <p:txBody>
            <a:bodyPr wrap="square" rtlCol="0">
              <a:spAutoFit/>
            </a:bodyPr>
            <a:lstStyle/>
            <a:p>
              <a:pPr algn="ctr" fontAlgn="base">
                <a:spcBef>
                  <a:spcPct val="0"/>
                </a:spcBef>
                <a:spcAft>
                  <a:spcPct val="0"/>
                </a:spcAft>
              </a:pPr>
              <a:r>
                <a:rPr lang="zh-CN" altLang="en-US" b="1" dirty="0">
                  <a:solidFill>
                    <a:schemeClr val="bg1"/>
                  </a:solidFill>
                  <a:latin typeface="方正准圆简体"/>
                  <a:ea typeface="方正准圆简体"/>
                  <a:cs typeface="+mn-ea"/>
                  <a:sym typeface="方正准圆简体"/>
                </a:rPr>
                <a:t>添加文字</a:t>
              </a:r>
            </a:p>
          </p:txBody>
        </p:sp>
        <p:sp>
          <p:nvSpPr>
            <p:cNvPr id="147" name="文本框 39"/>
            <p:cNvSpPr txBox="1"/>
            <p:nvPr/>
          </p:nvSpPr>
          <p:spPr>
            <a:xfrm>
              <a:off x="1257000" y="2214035"/>
              <a:ext cx="938732" cy="1102374"/>
            </a:xfrm>
            <a:prstGeom prst="rect">
              <a:avLst/>
            </a:prstGeom>
            <a:noFill/>
            <a:effectLst/>
          </p:spPr>
          <p:txBody>
            <a:bodyPr wrap="square" rtlCol="0">
              <a:spAutoFit/>
            </a:bodyPr>
            <a:lstStyle/>
            <a:p>
              <a:pPr algn="ctr" fontAlgn="base">
                <a:lnSpc>
                  <a:spcPct val="150000"/>
                </a:lnSpc>
                <a:spcBef>
                  <a:spcPct val="0"/>
                </a:spcBef>
                <a:spcAft>
                  <a:spcPct val="0"/>
                </a:spcAft>
              </a:pPr>
              <a:r>
                <a:rPr lang="zh-CN" altLang="en-US" sz="1200" dirty="0">
                  <a:solidFill>
                    <a:schemeClr val="bg1"/>
                  </a:solidFill>
                  <a:latin typeface="方正准圆简体"/>
                  <a:ea typeface="方正准圆简体"/>
                  <a:cs typeface="+mn-ea"/>
                  <a:sym typeface="方正准圆简体"/>
                </a:rPr>
                <a:t>添加文字内容添加文字内容添加文字内容</a:t>
              </a:r>
              <a:endParaRPr lang="zh-CN" altLang="en-US" sz="1200" b="1" dirty="0">
                <a:solidFill>
                  <a:schemeClr val="bg1"/>
                </a:solidFill>
                <a:latin typeface="方正准圆简体"/>
                <a:ea typeface="方正准圆简体"/>
                <a:cs typeface="+mn-ea"/>
                <a:sym typeface="方正准圆简体"/>
              </a:endParaRPr>
            </a:p>
          </p:txBody>
        </p:sp>
      </p:grpSp>
      <p:sp>
        <p:nvSpPr>
          <p:cNvPr id="34"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left)">
                                      <p:cBhvr>
                                        <p:cTn id="11" dur="500"/>
                                        <p:tgtEl>
                                          <p:spTgt spid="119"/>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20"/>
                                        </p:tgtEl>
                                        <p:attrNameLst>
                                          <p:attrName>style.visibility</p:attrName>
                                        </p:attrNameLst>
                                      </p:cBhvr>
                                      <p:to>
                                        <p:strVal val="visible"/>
                                      </p:to>
                                    </p:set>
                                    <p:animEffect transition="in" filter="fade">
                                      <p:cBhvr>
                                        <p:cTn id="15" dur="500"/>
                                        <p:tgtEl>
                                          <p:spTgt spid="120"/>
                                        </p:tgtEl>
                                      </p:cBhvr>
                                    </p:animEffect>
                                    <p:anim calcmode="lin" valueType="num">
                                      <p:cBhvr>
                                        <p:cTn id="16" dur="500" fill="hold"/>
                                        <p:tgtEl>
                                          <p:spTgt spid="120"/>
                                        </p:tgtEl>
                                        <p:attrNameLst>
                                          <p:attrName>ppt_x</p:attrName>
                                        </p:attrNameLst>
                                      </p:cBhvr>
                                      <p:tavLst>
                                        <p:tav tm="0">
                                          <p:val>
                                            <p:strVal val="#ppt_x"/>
                                          </p:val>
                                        </p:tav>
                                        <p:tav tm="100000">
                                          <p:val>
                                            <p:strVal val="#ppt_x"/>
                                          </p:val>
                                        </p:tav>
                                      </p:tavLst>
                                    </p:anim>
                                    <p:anim calcmode="lin" valueType="num">
                                      <p:cBhvr>
                                        <p:cTn id="17" dur="500" fill="hold"/>
                                        <p:tgtEl>
                                          <p:spTgt spid="12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21"/>
                                        </p:tgtEl>
                                        <p:attrNameLst>
                                          <p:attrName>style.visibility</p:attrName>
                                        </p:attrNameLst>
                                      </p:cBhvr>
                                      <p:to>
                                        <p:strVal val="visible"/>
                                      </p:to>
                                    </p:set>
                                    <p:animEffect transition="in" filter="fade">
                                      <p:cBhvr>
                                        <p:cTn id="20" dur="500"/>
                                        <p:tgtEl>
                                          <p:spTgt spid="121"/>
                                        </p:tgtEl>
                                      </p:cBhvr>
                                    </p:animEffect>
                                    <p:anim calcmode="lin" valueType="num">
                                      <p:cBhvr>
                                        <p:cTn id="21" dur="500" fill="hold"/>
                                        <p:tgtEl>
                                          <p:spTgt spid="121"/>
                                        </p:tgtEl>
                                        <p:attrNameLst>
                                          <p:attrName>ppt_x</p:attrName>
                                        </p:attrNameLst>
                                      </p:cBhvr>
                                      <p:tavLst>
                                        <p:tav tm="0">
                                          <p:val>
                                            <p:strVal val="#ppt_x"/>
                                          </p:val>
                                        </p:tav>
                                        <p:tav tm="100000">
                                          <p:val>
                                            <p:strVal val="#ppt_x"/>
                                          </p:val>
                                        </p:tav>
                                      </p:tavLst>
                                    </p:anim>
                                    <p:anim calcmode="lin" valueType="num">
                                      <p:cBhvr>
                                        <p:cTn id="22" dur="500" fill="hold"/>
                                        <p:tgtEl>
                                          <p:spTgt spid="12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300"/>
                                  </p:stCondLst>
                                  <p:childTnLst>
                                    <p:set>
                                      <p:cBhvr>
                                        <p:cTn id="24" dur="1" fill="hold">
                                          <p:stCondLst>
                                            <p:cond delay="0"/>
                                          </p:stCondLst>
                                        </p:cTn>
                                        <p:tgtEl>
                                          <p:spTgt spid="127"/>
                                        </p:tgtEl>
                                        <p:attrNameLst>
                                          <p:attrName>style.visibility</p:attrName>
                                        </p:attrNameLst>
                                      </p:cBhvr>
                                      <p:to>
                                        <p:strVal val="visible"/>
                                      </p:to>
                                    </p:set>
                                    <p:animEffect transition="in" filter="fade">
                                      <p:cBhvr>
                                        <p:cTn id="25" dur="500"/>
                                        <p:tgtEl>
                                          <p:spTgt spid="127"/>
                                        </p:tgtEl>
                                      </p:cBhvr>
                                    </p:animEffect>
                                    <p:anim calcmode="lin" valueType="num">
                                      <p:cBhvr>
                                        <p:cTn id="26" dur="500" fill="hold"/>
                                        <p:tgtEl>
                                          <p:spTgt spid="127"/>
                                        </p:tgtEl>
                                        <p:attrNameLst>
                                          <p:attrName>ppt_x</p:attrName>
                                        </p:attrNameLst>
                                      </p:cBhvr>
                                      <p:tavLst>
                                        <p:tav tm="0">
                                          <p:val>
                                            <p:strVal val="#ppt_x"/>
                                          </p:val>
                                        </p:tav>
                                        <p:tav tm="100000">
                                          <p:val>
                                            <p:strVal val="#ppt_x"/>
                                          </p:val>
                                        </p:tav>
                                      </p:tavLst>
                                    </p:anim>
                                    <p:anim calcmode="lin" valueType="num">
                                      <p:cBhvr>
                                        <p:cTn id="27" dur="500" fill="hold"/>
                                        <p:tgtEl>
                                          <p:spTgt spid="127"/>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300"/>
                                  </p:stCondLst>
                                  <p:childTnLst>
                                    <p:set>
                                      <p:cBhvr>
                                        <p:cTn id="29" dur="1" fill="hold">
                                          <p:stCondLst>
                                            <p:cond delay="0"/>
                                          </p:stCondLst>
                                        </p:cTn>
                                        <p:tgtEl>
                                          <p:spTgt spid="128"/>
                                        </p:tgtEl>
                                        <p:attrNameLst>
                                          <p:attrName>style.visibility</p:attrName>
                                        </p:attrNameLst>
                                      </p:cBhvr>
                                      <p:to>
                                        <p:strVal val="visible"/>
                                      </p:to>
                                    </p:set>
                                    <p:animEffect transition="in" filter="fade">
                                      <p:cBhvr>
                                        <p:cTn id="30" dur="500"/>
                                        <p:tgtEl>
                                          <p:spTgt spid="128"/>
                                        </p:tgtEl>
                                      </p:cBhvr>
                                    </p:animEffect>
                                    <p:anim calcmode="lin" valueType="num">
                                      <p:cBhvr>
                                        <p:cTn id="31" dur="500" fill="hold"/>
                                        <p:tgtEl>
                                          <p:spTgt spid="128"/>
                                        </p:tgtEl>
                                        <p:attrNameLst>
                                          <p:attrName>ppt_x</p:attrName>
                                        </p:attrNameLst>
                                      </p:cBhvr>
                                      <p:tavLst>
                                        <p:tav tm="0">
                                          <p:val>
                                            <p:strVal val="#ppt_x"/>
                                          </p:val>
                                        </p:tav>
                                        <p:tav tm="100000">
                                          <p:val>
                                            <p:strVal val="#ppt_x"/>
                                          </p:val>
                                        </p:tav>
                                      </p:tavLst>
                                    </p:anim>
                                    <p:anim calcmode="lin" valueType="num">
                                      <p:cBhvr>
                                        <p:cTn id="32" dur="500" fill="hold"/>
                                        <p:tgtEl>
                                          <p:spTgt spid="128"/>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600"/>
                                  </p:stCondLst>
                                  <p:childTnLst>
                                    <p:set>
                                      <p:cBhvr>
                                        <p:cTn id="34" dur="1" fill="hold">
                                          <p:stCondLst>
                                            <p:cond delay="0"/>
                                          </p:stCondLst>
                                        </p:cTn>
                                        <p:tgtEl>
                                          <p:spTgt spid="134"/>
                                        </p:tgtEl>
                                        <p:attrNameLst>
                                          <p:attrName>style.visibility</p:attrName>
                                        </p:attrNameLst>
                                      </p:cBhvr>
                                      <p:to>
                                        <p:strVal val="visible"/>
                                      </p:to>
                                    </p:set>
                                    <p:animEffect transition="in" filter="fade">
                                      <p:cBhvr>
                                        <p:cTn id="35" dur="500"/>
                                        <p:tgtEl>
                                          <p:spTgt spid="134"/>
                                        </p:tgtEl>
                                      </p:cBhvr>
                                    </p:animEffect>
                                    <p:anim calcmode="lin" valueType="num">
                                      <p:cBhvr>
                                        <p:cTn id="36" dur="500" fill="hold"/>
                                        <p:tgtEl>
                                          <p:spTgt spid="134"/>
                                        </p:tgtEl>
                                        <p:attrNameLst>
                                          <p:attrName>ppt_x</p:attrName>
                                        </p:attrNameLst>
                                      </p:cBhvr>
                                      <p:tavLst>
                                        <p:tav tm="0">
                                          <p:val>
                                            <p:strVal val="#ppt_x"/>
                                          </p:val>
                                        </p:tav>
                                        <p:tav tm="100000">
                                          <p:val>
                                            <p:strVal val="#ppt_x"/>
                                          </p:val>
                                        </p:tav>
                                      </p:tavLst>
                                    </p:anim>
                                    <p:anim calcmode="lin" valueType="num">
                                      <p:cBhvr>
                                        <p:cTn id="37" dur="500" fill="hold"/>
                                        <p:tgtEl>
                                          <p:spTgt spid="134"/>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600"/>
                                  </p:stCondLst>
                                  <p:childTnLst>
                                    <p:set>
                                      <p:cBhvr>
                                        <p:cTn id="39" dur="1" fill="hold">
                                          <p:stCondLst>
                                            <p:cond delay="0"/>
                                          </p:stCondLst>
                                        </p:cTn>
                                        <p:tgtEl>
                                          <p:spTgt spid="135"/>
                                        </p:tgtEl>
                                        <p:attrNameLst>
                                          <p:attrName>style.visibility</p:attrName>
                                        </p:attrNameLst>
                                      </p:cBhvr>
                                      <p:to>
                                        <p:strVal val="visible"/>
                                      </p:to>
                                    </p:set>
                                    <p:animEffect transition="in" filter="fade">
                                      <p:cBhvr>
                                        <p:cTn id="40" dur="500"/>
                                        <p:tgtEl>
                                          <p:spTgt spid="135"/>
                                        </p:tgtEl>
                                      </p:cBhvr>
                                    </p:animEffect>
                                    <p:anim calcmode="lin" valueType="num">
                                      <p:cBhvr>
                                        <p:cTn id="41" dur="500" fill="hold"/>
                                        <p:tgtEl>
                                          <p:spTgt spid="135"/>
                                        </p:tgtEl>
                                        <p:attrNameLst>
                                          <p:attrName>ppt_x</p:attrName>
                                        </p:attrNameLst>
                                      </p:cBhvr>
                                      <p:tavLst>
                                        <p:tav tm="0">
                                          <p:val>
                                            <p:strVal val="#ppt_x"/>
                                          </p:val>
                                        </p:tav>
                                        <p:tav tm="100000">
                                          <p:val>
                                            <p:strVal val="#ppt_x"/>
                                          </p:val>
                                        </p:tav>
                                      </p:tavLst>
                                    </p:anim>
                                    <p:anim calcmode="lin" valueType="num">
                                      <p:cBhvr>
                                        <p:cTn id="42" dur="500" fill="hold"/>
                                        <p:tgtEl>
                                          <p:spTgt spid="13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900"/>
                                  </p:stCondLst>
                                  <p:childTnLst>
                                    <p:set>
                                      <p:cBhvr>
                                        <p:cTn id="44" dur="1" fill="hold">
                                          <p:stCondLst>
                                            <p:cond delay="0"/>
                                          </p:stCondLst>
                                        </p:cTn>
                                        <p:tgtEl>
                                          <p:spTgt spid="141"/>
                                        </p:tgtEl>
                                        <p:attrNameLst>
                                          <p:attrName>style.visibility</p:attrName>
                                        </p:attrNameLst>
                                      </p:cBhvr>
                                      <p:to>
                                        <p:strVal val="visible"/>
                                      </p:to>
                                    </p:set>
                                    <p:animEffect transition="in" filter="fade">
                                      <p:cBhvr>
                                        <p:cTn id="45" dur="500"/>
                                        <p:tgtEl>
                                          <p:spTgt spid="141"/>
                                        </p:tgtEl>
                                      </p:cBhvr>
                                    </p:animEffect>
                                    <p:anim calcmode="lin" valueType="num">
                                      <p:cBhvr>
                                        <p:cTn id="46" dur="500" fill="hold"/>
                                        <p:tgtEl>
                                          <p:spTgt spid="141"/>
                                        </p:tgtEl>
                                        <p:attrNameLst>
                                          <p:attrName>ppt_x</p:attrName>
                                        </p:attrNameLst>
                                      </p:cBhvr>
                                      <p:tavLst>
                                        <p:tav tm="0">
                                          <p:val>
                                            <p:strVal val="#ppt_x"/>
                                          </p:val>
                                        </p:tav>
                                        <p:tav tm="100000">
                                          <p:val>
                                            <p:strVal val="#ppt_x"/>
                                          </p:val>
                                        </p:tav>
                                      </p:tavLst>
                                    </p:anim>
                                    <p:anim calcmode="lin" valueType="num">
                                      <p:cBhvr>
                                        <p:cTn id="47" dur="500" fill="hold"/>
                                        <p:tgtEl>
                                          <p:spTgt spid="141"/>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900"/>
                                  </p:stCondLst>
                                  <p:childTnLst>
                                    <p:set>
                                      <p:cBhvr>
                                        <p:cTn id="49" dur="1" fill="hold">
                                          <p:stCondLst>
                                            <p:cond delay="0"/>
                                          </p:stCondLst>
                                        </p:cTn>
                                        <p:tgtEl>
                                          <p:spTgt spid="142"/>
                                        </p:tgtEl>
                                        <p:attrNameLst>
                                          <p:attrName>style.visibility</p:attrName>
                                        </p:attrNameLst>
                                      </p:cBhvr>
                                      <p:to>
                                        <p:strVal val="visible"/>
                                      </p:to>
                                    </p:set>
                                    <p:animEffect transition="in" filter="fade">
                                      <p:cBhvr>
                                        <p:cTn id="50" dur="500"/>
                                        <p:tgtEl>
                                          <p:spTgt spid="142"/>
                                        </p:tgtEl>
                                      </p:cBhvr>
                                    </p:animEffect>
                                    <p:anim calcmode="lin" valueType="num">
                                      <p:cBhvr>
                                        <p:cTn id="51" dur="500" fill="hold"/>
                                        <p:tgtEl>
                                          <p:spTgt spid="142"/>
                                        </p:tgtEl>
                                        <p:attrNameLst>
                                          <p:attrName>ppt_x</p:attrName>
                                        </p:attrNameLst>
                                      </p:cBhvr>
                                      <p:tavLst>
                                        <p:tav tm="0">
                                          <p:val>
                                            <p:strVal val="#ppt_x"/>
                                          </p:val>
                                        </p:tav>
                                        <p:tav tm="100000">
                                          <p:val>
                                            <p:strVal val="#ppt_x"/>
                                          </p:val>
                                        </p:tav>
                                      </p:tavLst>
                                    </p:anim>
                                    <p:anim calcmode="lin" valueType="num">
                                      <p:cBhvr>
                                        <p:cTn id="52" dur="500" fill="hold"/>
                                        <p:tgtEl>
                                          <p:spTgt spid="1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7" grpId="0" animBg="1"/>
      <p:bldP spid="134" grpId="0" animBg="1"/>
      <p:bldP spid="141" grpId="0" animBg="1"/>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3471156" y="1464653"/>
            <a:ext cx="2240756" cy="436959"/>
            <a:chOff x="4602698" y="1797983"/>
            <a:chExt cx="2986604" cy="582624"/>
          </a:xfrm>
          <a:solidFill>
            <a:schemeClr val="accent6"/>
          </a:solidFill>
        </p:grpSpPr>
        <p:sp>
          <p:nvSpPr>
            <p:cNvPr id="16" name="Shape 848"/>
            <p:cNvSpPr/>
            <p:nvPr/>
          </p:nvSpPr>
          <p:spPr>
            <a:xfrm>
              <a:off x="4602698" y="1797983"/>
              <a:ext cx="2986604" cy="582624"/>
            </a:xfrm>
            <a:prstGeom prst="roundRect">
              <a:avLst>
                <a:gd name="adj" fmla="val 15000"/>
              </a:avLst>
            </a:prstGeom>
            <a:grpFill/>
            <a:ln w="12700" cap="flat">
              <a:noFill/>
              <a:miter lim="400000"/>
            </a:ln>
            <a:effectLst/>
          </p:spPr>
          <p:txBody>
            <a:bodyPr lIns="50800" tIns="50800" rIns="50800" bIns="50800" anchor="ctr"/>
            <a:lstStyle/>
            <a:p>
              <a:pPr algn="ctr" defTabSz="684530" fontAlgn="base">
                <a:spcBef>
                  <a:spcPct val="0"/>
                </a:spcBef>
                <a:spcAft>
                  <a:spcPct val="0"/>
                </a:spcAft>
              </a:pPr>
              <a:endParaRPr lang="zh-CN" altLang="en-US" sz="1500">
                <a:solidFill>
                  <a:srgbClr val="FFFFFF"/>
                </a:solidFill>
                <a:latin typeface="方正粗圆简体" pitchFamily="65" charset="-122"/>
                <a:ea typeface="方正粗圆简体" pitchFamily="65" charset="-122"/>
                <a:cs typeface="+mn-ea"/>
                <a:sym typeface="方正准圆简体"/>
              </a:endParaRPr>
            </a:p>
          </p:txBody>
        </p:sp>
        <p:sp>
          <p:nvSpPr>
            <p:cNvPr id="74790" name="Rectangle 16"/>
            <p:cNvSpPr>
              <a:spLocks noChangeArrowheads="1"/>
            </p:cNvSpPr>
            <p:nvPr/>
          </p:nvSpPr>
          <p:spPr bwMode="auto">
            <a:xfrm>
              <a:off x="4602698" y="1873847"/>
              <a:ext cx="2986604" cy="4308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530" fontAlgn="base">
                <a:spcBef>
                  <a:spcPct val="0"/>
                </a:spcBef>
                <a:spcAft>
                  <a:spcPct val="0"/>
                </a:spcAft>
              </a:pPr>
              <a:r>
                <a:rPr lang="zh-CN" altLang="en-US" sz="1500" dirty="0">
                  <a:solidFill>
                    <a:schemeClr val="bg1"/>
                  </a:solidFill>
                  <a:latin typeface="方正粗圆简体" pitchFamily="65" charset="-122"/>
                  <a:ea typeface="方正粗圆简体" pitchFamily="65" charset="-122"/>
                  <a:cs typeface="+mn-ea"/>
                  <a:sym typeface="方正准圆简体"/>
                </a:rPr>
                <a:t>添加标题</a:t>
              </a:r>
              <a:endParaRPr lang="en-US" altLang="zh-CN" sz="1500" dirty="0">
                <a:solidFill>
                  <a:schemeClr val="bg1"/>
                </a:solidFill>
                <a:latin typeface="方正粗圆简体" pitchFamily="65" charset="-122"/>
                <a:ea typeface="方正粗圆简体" pitchFamily="65" charset="-122"/>
                <a:cs typeface="+mn-ea"/>
                <a:sym typeface="方正准圆简体"/>
              </a:endParaRPr>
            </a:p>
          </p:txBody>
        </p:sp>
      </p:grpSp>
      <p:grpSp>
        <p:nvGrpSpPr>
          <p:cNvPr id="3" name="Group 2"/>
          <p:cNvGrpSpPr/>
          <p:nvPr/>
        </p:nvGrpSpPr>
        <p:grpSpPr bwMode="auto">
          <a:xfrm>
            <a:off x="5829303" y="2538845"/>
            <a:ext cx="2003822" cy="436959"/>
            <a:chOff x="7614617" y="3607912"/>
            <a:chExt cx="2672384" cy="582623"/>
          </a:xfrm>
          <a:solidFill>
            <a:srgbClr val="FFC000"/>
          </a:solidFill>
        </p:grpSpPr>
        <p:sp>
          <p:nvSpPr>
            <p:cNvPr id="7" name="Shape 833"/>
            <p:cNvSpPr/>
            <p:nvPr/>
          </p:nvSpPr>
          <p:spPr>
            <a:xfrm>
              <a:off x="7614617" y="3607912"/>
              <a:ext cx="2672384" cy="582623"/>
            </a:xfrm>
            <a:prstGeom prst="roundRect">
              <a:avLst>
                <a:gd name="adj" fmla="val 15000"/>
              </a:avLst>
            </a:prstGeom>
            <a:grpFill/>
            <a:ln w="12700" cap="flat">
              <a:noFill/>
              <a:miter lim="400000"/>
            </a:ln>
            <a:effectLst/>
          </p:spPr>
          <p:txBody>
            <a:bodyPr lIns="50800" tIns="50800" rIns="50800" bIns="50800" anchor="ctr"/>
            <a:lstStyle/>
            <a:p>
              <a:pPr algn="ctr" defTabSz="684530" fontAlgn="base">
                <a:spcBef>
                  <a:spcPct val="0"/>
                </a:spcBef>
                <a:spcAft>
                  <a:spcPct val="0"/>
                </a:spcAft>
              </a:pPr>
              <a:endParaRPr lang="zh-CN" altLang="en-US" sz="1500">
                <a:solidFill>
                  <a:srgbClr val="FFFFFF"/>
                </a:solidFill>
                <a:latin typeface="方正粗圆简体" pitchFamily="65" charset="-122"/>
                <a:ea typeface="方正粗圆简体" pitchFamily="65" charset="-122"/>
                <a:cs typeface="+mn-ea"/>
                <a:sym typeface="方正准圆简体"/>
              </a:endParaRPr>
            </a:p>
          </p:txBody>
        </p:sp>
        <p:sp>
          <p:nvSpPr>
            <p:cNvPr id="74788" name="Rectangle 17"/>
            <p:cNvSpPr>
              <a:spLocks noChangeArrowheads="1"/>
            </p:cNvSpPr>
            <p:nvPr/>
          </p:nvSpPr>
          <p:spPr bwMode="auto">
            <a:xfrm>
              <a:off x="7614617" y="3683776"/>
              <a:ext cx="2672384" cy="4308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530" fontAlgn="base">
                <a:spcBef>
                  <a:spcPct val="0"/>
                </a:spcBef>
                <a:spcAft>
                  <a:spcPct val="0"/>
                </a:spcAft>
              </a:pPr>
              <a:r>
                <a:rPr lang="zh-CN" altLang="en-US" sz="1500" dirty="0">
                  <a:solidFill>
                    <a:schemeClr val="bg1"/>
                  </a:solidFill>
                  <a:latin typeface="方正粗圆简体" pitchFamily="65" charset="-122"/>
                  <a:ea typeface="方正粗圆简体" pitchFamily="65" charset="-122"/>
                  <a:cs typeface="+mn-ea"/>
                  <a:sym typeface="方正准圆简体"/>
                </a:rPr>
                <a:t>添加标题</a:t>
              </a:r>
              <a:endParaRPr lang="en-US" altLang="zh-CN" sz="1500" dirty="0">
                <a:solidFill>
                  <a:schemeClr val="bg1"/>
                </a:solidFill>
                <a:latin typeface="方正粗圆简体" pitchFamily="65" charset="-122"/>
                <a:ea typeface="方正粗圆简体" pitchFamily="65" charset="-122"/>
                <a:cs typeface="+mn-ea"/>
                <a:sym typeface="方正准圆简体"/>
              </a:endParaRPr>
            </a:p>
          </p:txBody>
        </p:sp>
      </p:grpSp>
      <p:grpSp>
        <p:nvGrpSpPr>
          <p:cNvPr id="4" name="Group 3"/>
          <p:cNvGrpSpPr/>
          <p:nvPr/>
        </p:nvGrpSpPr>
        <p:grpSpPr bwMode="auto">
          <a:xfrm>
            <a:off x="1310680" y="2538845"/>
            <a:ext cx="1978819" cy="436959"/>
            <a:chOff x="1952625" y="3607912"/>
            <a:chExt cx="2638202" cy="582623"/>
          </a:xfrm>
          <a:solidFill>
            <a:srgbClr val="FFC000"/>
          </a:solidFill>
        </p:grpSpPr>
        <p:sp>
          <p:nvSpPr>
            <p:cNvPr id="10" name="Shape 838"/>
            <p:cNvSpPr/>
            <p:nvPr/>
          </p:nvSpPr>
          <p:spPr>
            <a:xfrm>
              <a:off x="1952625" y="3607912"/>
              <a:ext cx="2638202" cy="582623"/>
            </a:xfrm>
            <a:prstGeom prst="roundRect">
              <a:avLst>
                <a:gd name="adj" fmla="val 15000"/>
              </a:avLst>
            </a:prstGeom>
            <a:grpFill/>
            <a:ln w="12700" cap="flat">
              <a:noFill/>
              <a:miter lim="400000"/>
            </a:ln>
            <a:effectLst/>
          </p:spPr>
          <p:txBody>
            <a:bodyPr lIns="50800" tIns="50800" rIns="50800" bIns="50800" anchor="ctr"/>
            <a:lstStyle/>
            <a:p>
              <a:pPr algn="ctr" defTabSz="684530" fontAlgn="base">
                <a:spcBef>
                  <a:spcPct val="0"/>
                </a:spcBef>
                <a:spcAft>
                  <a:spcPct val="0"/>
                </a:spcAft>
              </a:pPr>
              <a:endParaRPr lang="zh-CN" altLang="en-US" sz="1500">
                <a:solidFill>
                  <a:srgbClr val="FFFFFF"/>
                </a:solidFill>
                <a:latin typeface="方正粗圆简体" pitchFamily="65" charset="-122"/>
                <a:ea typeface="方正粗圆简体" pitchFamily="65" charset="-122"/>
                <a:cs typeface="+mn-ea"/>
                <a:sym typeface="方正准圆简体"/>
              </a:endParaRPr>
            </a:p>
          </p:txBody>
        </p:sp>
        <p:sp>
          <p:nvSpPr>
            <p:cNvPr id="74786" name="Rectangle 18"/>
            <p:cNvSpPr>
              <a:spLocks noChangeArrowheads="1"/>
            </p:cNvSpPr>
            <p:nvPr/>
          </p:nvSpPr>
          <p:spPr bwMode="auto">
            <a:xfrm>
              <a:off x="1952625" y="3683776"/>
              <a:ext cx="2638202" cy="4308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530" fontAlgn="base">
                <a:spcBef>
                  <a:spcPct val="0"/>
                </a:spcBef>
                <a:spcAft>
                  <a:spcPct val="0"/>
                </a:spcAft>
              </a:pPr>
              <a:r>
                <a:rPr lang="zh-CN" altLang="en-US" sz="1500" dirty="0">
                  <a:solidFill>
                    <a:schemeClr val="bg1"/>
                  </a:solidFill>
                  <a:latin typeface="方正粗圆简体" pitchFamily="65" charset="-122"/>
                  <a:ea typeface="方正粗圆简体" pitchFamily="65" charset="-122"/>
                  <a:cs typeface="+mn-ea"/>
                  <a:sym typeface="方正准圆简体"/>
                </a:rPr>
                <a:t>添加标题</a:t>
              </a:r>
              <a:endParaRPr lang="en-US" altLang="zh-CN" sz="1500" dirty="0">
                <a:solidFill>
                  <a:schemeClr val="bg1"/>
                </a:solidFill>
                <a:latin typeface="方正粗圆简体" pitchFamily="65" charset="-122"/>
                <a:ea typeface="方正粗圆简体" pitchFamily="65" charset="-122"/>
                <a:cs typeface="+mn-ea"/>
                <a:sym typeface="方正准圆简体"/>
              </a:endParaRPr>
            </a:p>
          </p:txBody>
        </p:sp>
      </p:grpSp>
      <p:grpSp>
        <p:nvGrpSpPr>
          <p:cNvPr id="5" name="Group 4"/>
          <p:cNvGrpSpPr/>
          <p:nvPr/>
        </p:nvGrpSpPr>
        <p:grpSpPr bwMode="auto">
          <a:xfrm>
            <a:off x="3471156" y="3693194"/>
            <a:ext cx="2240756" cy="436960"/>
            <a:chOff x="4602695" y="5117998"/>
            <a:chExt cx="2986607" cy="582624"/>
          </a:xfrm>
          <a:solidFill>
            <a:schemeClr val="accent6"/>
          </a:solidFill>
        </p:grpSpPr>
        <p:sp>
          <p:nvSpPr>
            <p:cNvPr id="13" name="Shape 843"/>
            <p:cNvSpPr/>
            <p:nvPr/>
          </p:nvSpPr>
          <p:spPr>
            <a:xfrm>
              <a:off x="4602695" y="5117998"/>
              <a:ext cx="2986607" cy="582624"/>
            </a:xfrm>
            <a:prstGeom prst="roundRect">
              <a:avLst>
                <a:gd name="adj" fmla="val 15000"/>
              </a:avLst>
            </a:prstGeom>
            <a:grpFill/>
            <a:ln w="12700" cap="flat">
              <a:noFill/>
              <a:miter lim="400000"/>
            </a:ln>
            <a:effectLst/>
          </p:spPr>
          <p:txBody>
            <a:bodyPr lIns="50800" tIns="50800" rIns="50800" bIns="50800" anchor="ctr"/>
            <a:lstStyle/>
            <a:p>
              <a:pPr algn="ctr" defTabSz="684530" fontAlgn="base">
                <a:spcBef>
                  <a:spcPct val="0"/>
                </a:spcBef>
                <a:spcAft>
                  <a:spcPct val="0"/>
                </a:spcAft>
              </a:pPr>
              <a:endParaRPr lang="zh-CN" altLang="en-US" sz="1500">
                <a:solidFill>
                  <a:srgbClr val="FFFFFF"/>
                </a:solidFill>
                <a:latin typeface="方正粗圆简体" pitchFamily="65" charset="-122"/>
                <a:ea typeface="方正粗圆简体" pitchFamily="65" charset="-122"/>
                <a:cs typeface="+mn-ea"/>
                <a:sym typeface="方正准圆简体"/>
              </a:endParaRPr>
            </a:p>
          </p:txBody>
        </p:sp>
        <p:sp>
          <p:nvSpPr>
            <p:cNvPr id="74784" name="Rectangle 19"/>
            <p:cNvSpPr>
              <a:spLocks noChangeArrowheads="1"/>
            </p:cNvSpPr>
            <p:nvPr/>
          </p:nvSpPr>
          <p:spPr bwMode="auto">
            <a:xfrm>
              <a:off x="4602695" y="5193863"/>
              <a:ext cx="2986604" cy="4308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530" fontAlgn="base">
                <a:spcBef>
                  <a:spcPct val="0"/>
                </a:spcBef>
                <a:spcAft>
                  <a:spcPct val="0"/>
                </a:spcAft>
              </a:pPr>
              <a:r>
                <a:rPr lang="zh-CN" altLang="en-US" sz="1500" dirty="0">
                  <a:solidFill>
                    <a:schemeClr val="bg1"/>
                  </a:solidFill>
                  <a:latin typeface="方正粗圆简体" pitchFamily="65" charset="-122"/>
                  <a:ea typeface="方正粗圆简体" pitchFamily="65" charset="-122"/>
                  <a:cs typeface="+mn-ea"/>
                  <a:sym typeface="方正准圆简体"/>
                </a:rPr>
                <a:t>添加标题</a:t>
              </a:r>
              <a:endParaRPr lang="en-US" altLang="zh-CN" sz="1500" dirty="0">
                <a:solidFill>
                  <a:schemeClr val="bg1"/>
                </a:solidFill>
                <a:latin typeface="方正粗圆简体" pitchFamily="65" charset="-122"/>
                <a:ea typeface="方正粗圆简体" pitchFamily="65" charset="-122"/>
                <a:cs typeface="+mn-ea"/>
                <a:sym typeface="方正准圆简体"/>
              </a:endParaRPr>
            </a:p>
          </p:txBody>
        </p:sp>
      </p:grpSp>
      <p:sp>
        <p:nvSpPr>
          <p:cNvPr id="21" name="TextBox 20"/>
          <p:cNvSpPr txBox="1"/>
          <p:nvPr/>
        </p:nvSpPr>
        <p:spPr>
          <a:xfrm>
            <a:off x="5860827" y="3040099"/>
            <a:ext cx="2239565" cy="553998"/>
          </a:xfrm>
          <a:prstGeom prst="rect">
            <a:avLst/>
          </a:prstGeom>
          <a:noFill/>
        </p:spPr>
        <p:txBody>
          <a:bodyPr lIns="0" tIns="0" rIns="0" bIns="0">
            <a:spAutoFit/>
          </a:bodyPr>
          <a:lstStyle/>
          <a:p>
            <a:pPr fontAlgn="base">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sp>
        <p:nvSpPr>
          <p:cNvPr id="22" name="TextBox 21"/>
          <p:cNvSpPr txBox="1"/>
          <p:nvPr/>
        </p:nvSpPr>
        <p:spPr>
          <a:xfrm>
            <a:off x="3492476" y="843558"/>
            <a:ext cx="2239565" cy="553998"/>
          </a:xfrm>
          <a:prstGeom prst="rect">
            <a:avLst/>
          </a:prstGeom>
          <a:noFill/>
        </p:spPr>
        <p:txBody>
          <a:bodyPr lIns="0" tIns="0" rIns="0" bIns="0">
            <a:spAutoFit/>
          </a:bodyPr>
          <a:lstStyle/>
          <a:p>
            <a:pPr fontAlgn="base">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sp>
        <p:nvSpPr>
          <p:cNvPr id="23" name="TextBox 22"/>
          <p:cNvSpPr txBox="1"/>
          <p:nvPr/>
        </p:nvSpPr>
        <p:spPr>
          <a:xfrm>
            <a:off x="3491880" y="4227934"/>
            <a:ext cx="2240756" cy="553998"/>
          </a:xfrm>
          <a:prstGeom prst="rect">
            <a:avLst/>
          </a:prstGeom>
          <a:noFill/>
        </p:spPr>
        <p:txBody>
          <a:bodyPr lIns="0" tIns="0" rIns="0" bIns="0">
            <a:spAutoFit/>
          </a:bodyPr>
          <a:lstStyle/>
          <a:p>
            <a:pPr fontAlgn="base">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sp>
        <p:nvSpPr>
          <p:cNvPr id="24" name="TextBox 23"/>
          <p:cNvSpPr txBox="1"/>
          <p:nvPr/>
        </p:nvSpPr>
        <p:spPr>
          <a:xfrm>
            <a:off x="1043608" y="1923678"/>
            <a:ext cx="2239565" cy="553998"/>
          </a:xfrm>
          <a:prstGeom prst="rect">
            <a:avLst/>
          </a:prstGeom>
          <a:noFill/>
        </p:spPr>
        <p:txBody>
          <a:bodyPr lIns="0" tIns="0" rIns="0" bIns="0">
            <a:spAutoFit/>
          </a:bodyPr>
          <a:lstStyle/>
          <a:p>
            <a:pPr algn="r" fontAlgn="base">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grpSp>
        <p:nvGrpSpPr>
          <p:cNvPr id="33" name="Group 32"/>
          <p:cNvGrpSpPr/>
          <p:nvPr/>
        </p:nvGrpSpPr>
        <p:grpSpPr bwMode="auto">
          <a:xfrm>
            <a:off x="3996930" y="2043321"/>
            <a:ext cx="1163240" cy="1514475"/>
            <a:chOff x="4375152" y="1801285"/>
            <a:chExt cx="3651249" cy="4751916"/>
          </a:xfrm>
        </p:grpSpPr>
        <p:grpSp>
          <p:nvGrpSpPr>
            <p:cNvPr id="74769" name="Group 33"/>
            <p:cNvGrpSpPr/>
            <p:nvPr/>
          </p:nvGrpSpPr>
          <p:grpSpPr bwMode="auto">
            <a:xfrm>
              <a:off x="4375152" y="1801285"/>
              <a:ext cx="3651249" cy="4751916"/>
              <a:chOff x="3281363" y="1350963"/>
              <a:chExt cx="2738437" cy="3563937"/>
            </a:xfrm>
          </p:grpSpPr>
          <p:sp>
            <p:nvSpPr>
              <p:cNvPr id="74775" name="AutoShape 3"/>
              <p:cNvSpPr>
                <a:spLocks noChangeAspect="1" noChangeArrowheads="1" noTextEdit="1"/>
              </p:cNvSpPr>
              <p:nvPr/>
            </p:nvSpPr>
            <p:spPr bwMode="auto">
              <a:xfrm>
                <a:off x="3281363" y="1352550"/>
                <a:ext cx="2738437"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41" name="Freeform 5"/>
              <p:cNvSpPr/>
              <p:nvPr/>
            </p:nvSpPr>
            <p:spPr bwMode="auto">
              <a:xfrm>
                <a:off x="3514003" y="3225393"/>
                <a:ext cx="1269717" cy="1689507"/>
              </a:xfrm>
              <a:custGeom>
                <a:avLst/>
                <a:gdLst>
                  <a:gd name="T0" fmla="*/ 0 w 799"/>
                  <a:gd name="T1" fmla="*/ 894 h 1064"/>
                  <a:gd name="T2" fmla="*/ 318 w 799"/>
                  <a:gd name="T3" fmla="*/ 0 h 1064"/>
                  <a:gd name="T4" fmla="*/ 799 w 799"/>
                  <a:gd name="T5" fmla="*/ 172 h 1064"/>
                  <a:gd name="T6" fmla="*/ 481 w 799"/>
                  <a:gd name="T7" fmla="*/ 1064 h 1064"/>
                  <a:gd name="T8" fmla="*/ 296 w 799"/>
                  <a:gd name="T9" fmla="*/ 823 h 1064"/>
                  <a:gd name="T10" fmla="*/ 0 w 799"/>
                  <a:gd name="T11" fmla="*/ 894 h 1064"/>
                </a:gdLst>
                <a:ahLst/>
                <a:cxnLst>
                  <a:cxn ang="0">
                    <a:pos x="T0" y="T1"/>
                  </a:cxn>
                  <a:cxn ang="0">
                    <a:pos x="T2" y="T3"/>
                  </a:cxn>
                  <a:cxn ang="0">
                    <a:pos x="T4" y="T5"/>
                  </a:cxn>
                  <a:cxn ang="0">
                    <a:pos x="T6" y="T7"/>
                  </a:cxn>
                  <a:cxn ang="0">
                    <a:pos x="T8" y="T9"/>
                  </a:cxn>
                  <a:cxn ang="0">
                    <a:pos x="T10" y="T11"/>
                  </a:cxn>
                </a:cxnLst>
                <a:rect l="0" t="0" r="r" b="b"/>
                <a:pathLst>
                  <a:path w="799" h="1064">
                    <a:moveTo>
                      <a:pt x="0" y="894"/>
                    </a:moveTo>
                    <a:lnTo>
                      <a:pt x="318" y="0"/>
                    </a:lnTo>
                    <a:lnTo>
                      <a:pt x="799" y="172"/>
                    </a:lnTo>
                    <a:lnTo>
                      <a:pt x="481" y="1064"/>
                    </a:lnTo>
                    <a:lnTo>
                      <a:pt x="296" y="823"/>
                    </a:lnTo>
                    <a:lnTo>
                      <a:pt x="0" y="894"/>
                    </a:lnTo>
                    <a:close/>
                  </a:path>
                </a:pathLst>
              </a:custGeom>
              <a:solidFill>
                <a:schemeClr val="accent6"/>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2" name="Freeform 6"/>
              <p:cNvSpPr/>
              <p:nvPr/>
            </p:nvSpPr>
            <p:spPr bwMode="auto">
              <a:xfrm>
                <a:off x="4514641" y="3225393"/>
                <a:ext cx="1264109" cy="1689507"/>
              </a:xfrm>
              <a:custGeom>
                <a:avLst/>
                <a:gdLst>
                  <a:gd name="T0" fmla="*/ 798 w 798"/>
                  <a:gd name="T1" fmla="*/ 894 h 1064"/>
                  <a:gd name="T2" fmla="*/ 481 w 798"/>
                  <a:gd name="T3" fmla="*/ 0 h 1064"/>
                  <a:gd name="T4" fmla="*/ 0 w 798"/>
                  <a:gd name="T5" fmla="*/ 172 h 1064"/>
                  <a:gd name="T6" fmla="*/ 317 w 798"/>
                  <a:gd name="T7" fmla="*/ 1064 h 1064"/>
                  <a:gd name="T8" fmla="*/ 502 w 798"/>
                  <a:gd name="T9" fmla="*/ 823 h 1064"/>
                  <a:gd name="T10" fmla="*/ 798 w 798"/>
                  <a:gd name="T11" fmla="*/ 894 h 1064"/>
                </a:gdLst>
                <a:ahLst/>
                <a:cxnLst>
                  <a:cxn ang="0">
                    <a:pos x="T0" y="T1"/>
                  </a:cxn>
                  <a:cxn ang="0">
                    <a:pos x="T2" y="T3"/>
                  </a:cxn>
                  <a:cxn ang="0">
                    <a:pos x="T4" y="T5"/>
                  </a:cxn>
                  <a:cxn ang="0">
                    <a:pos x="T6" y="T7"/>
                  </a:cxn>
                  <a:cxn ang="0">
                    <a:pos x="T8" y="T9"/>
                  </a:cxn>
                  <a:cxn ang="0">
                    <a:pos x="T10" y="T11"/>
                  </a:cxn>
                </a:cxnLst>
                <a:rect l="0" t="0" r="r" b="b"/>
                <a:pathLst>
                  <a:path w="798" h="1064">
                    <a:moveTo>
                      <a:pt x="798" y="894"/>
                    </a:moveTo>
                    <a:lnTo>
                      <a:pt x="481" y="0"/>
                    </a:lnTo>
                    <a:lnTo>
                      <a:pt x="0" y="172"/>
                    </a:lnTo>
                    <a:lnTo>
                      <a:pt x="317" y="1064"/>
                    </a:lnTo>
                    <a:lnTo>
                      <a:pt x="502" y="823"/>
                    </a:lnTo>
                    <a:lnTo>
                      <a:pt x="798" y="894"/>
                    </a:lnTo>
                    <a:close/>
                  </a:path>
                </a:pathLst>
              </a:custGeom>
              <a:solidFill>
                <a:schemeClr val="accent6"/>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3" name="Freeform 7"/>
              <p:cNvSpPr>
                <a:spLocks noEditPoints="1"/>
              </p:cNvSpPr>
              <p:nvPr/>
            </p:nvSpPr>
            <p:spPr bwMode="auto">
              <a:xfrm>
                <a:off x="3284165" y="1350963"/>
                <a:ext cx="2735635" cy="2731792"/>
              </a:xfrm>
              <a:custGeom>
                <a:avLst/>
                <a:gdLst>
                  <a:gd name="T0" fmla="*/ 172 w 1742"/>
                  <a:gd name="T1" fmla="*/ 864 h 1738"/>
                  <a:gd name="T2" fmla="*/ 868 w 1742"/>
                  <a:gd name="T3" fmla="*/ 168 h 1738"/>
                  <a:gd name="T4" fmla="*/ 869 w 1742"/>
                  <a:gd name="T5" fmla="*/ 168 h 1738"/>
                  <a:gd name="T6" fmla="*/ 1565 w 1742"/>
                  <a:gd name="T7" fmla="*/ 864 h 1738"/>
                  <a:gd name="T8" fmla="*/ 869 w 1742"/>
                  <a:gd name="T9" fmla="*/ 1561 h 1738"/>
                  <a:gd name="T10" fmla="*/ 868 w 1742"/>
                  <a:gd name="T11" fmla="*/ 1561 h 1738"/>
                  <a:gd name="T12" fmla="*/ 172 w 1742"/>
                  <a:gd name="T13" fmla="*/ 864 h 1738"/>
                  <a:gd name="T14" fmla="*/ 868 w 1742"/>
                  <a:gd name="T15" fmla="*/ 122 h 1738"/>
                  <a:gd name="T16" fmla="*/ 867 w 1742"/>
                  <a:gd name="T17" fmla="*/ 123 h 1738"/>
                  <a:gd name="T18" fmla="*/ 721 w 1742"/>
                  <a:gd name="T19" fmla="*/ 2 h 1738"/>
                  <a:gd name="T20" fmla="*/ 626 w 1742"/>
                  <a:gd name="T21" fmla="*/ 165 h 1738"/>
                  <a:gd name="T22" fmla="*/ 450 w 1742"/>
                  <a:gd name="T23" fmla="*/ 97 h 1738"/>
                  <a:gd name="T24" fmla="*/ 413 w 1742"/>
                  <a:gd name="T25" fmla="*/ 283 h 1738"/>
                  <a:gd name="T26" fmla="*/ 223 w 1742"/>
                  <a:gd name="T27" fmla="*/ 276 h 1738"/>
                  <a:gd name="T28" fmla="*/ 249 w 1742"/>
                  <a:gd name="T29" fmla="*/ 463 h 1738"/>
                  <a:gd name="T30" fmla="*/ 69 w 1742"/>
                  <a:gd name="T31" fmla="*/ 519 h 1738"/>
                  <a:gd name="T32" fmla="*/ 152 w 1742"/>
                  <a:gd name="T33" fmla="*/ 687 h 1738"/>
                  <a:gd name="T34" fmla="*/ 0 w 1742"/>
                  <a:gd name="T35" fmla="*/ 797 h 1738"/>
                  <a:gd name="T36" fmla="*/ 134 w 1742"/>
                  <a:gd name="T37" fmla="*/ 930 h 1738"/>
                  <a:gd name="T38" fmla="*/ 26 w 1742"/>
                  <a:gd name="T39" fmla="*/ 1085 h 1738"/>
                  <a:gd name="T40" fmla="*/ 196 w 1742"/>
                  <a:gd name="T41" fmla="*/ 1165 h 1738"/>
                  <a:gd name="T42" fmla="*/ 143 w 1742"/>
                  <a:gd name="T43" fmla="*/ 1348 h 1738"/>
                  <a:gd name="T44" fmla="*/ 331 w 1742"/>
                  <a:gd name="T45" fmla="*/ 1369 h 1738"/>
                  <a:gd name="T46" fmla="*/ 339 w 1742"/>
                  <a:gd name="T47" fmla="*/ 1557 h 1738"/>
                  <a:gd name="T48" fmla="*/ 524 w 1742"/>
                  <a:gd name="T49" fmla="*/ 1517 h 1738"/>
                  <a:gd name="T50" fmla="*/ 594 w 1742"/>
                  <a:gd name="T51" fmla="*/ 1693 h 1738"/>
                  <a:gd name="T52" fmla="*/ 755 w 1742"/>
                  <a:gd name="T53" fmla="*/ 1594 h 1738"/>
                  <a:gd name="T54" fmla="*/ 868 w 1742"/>
                  <a:gd name="T55" fmla="*/ 1726 h 1738"/>
                  <a:gd name="T56" fmla="*/ 878 w 1742"/>
                  <a:gd name="T57" fmla="*/ 1738 h 1738"/>
                  <a:gd name="T58" fmla="*/ 999 w 1742"/>
                  <a:gd name="T59" fmla="*/ 1593 h 1738"/>
                  <a:gd name="T60" fmla="*/ 1162 w 1742"/>
                  <a:gd name="T61" fmla="*/ 1688 h 1738"/>
                  <a:gd name="T62" fmla="*/ 1228 w 1742"/>
                  <a:gd name="T63" fmla="*/ 1512 h 1738"/>
                  <a:gd name="T64" fmla="*/ 1413 w 1742"/>
                  <a:gd name="T65" fmla="*/ 1550 h 1738"/>
                  <a:gd name="T66" fmla="*/ 1420 w 1742"/>
                  <a:gd name="T67" fmla="*/ 1361 h 1738"/>
                  <a:gd name="T68" fmla="*/ 1607 w 1742"/>
                  <a:gd name="T69" fmla="*/ 1337 h 1738"/>
                  <a:gd name="T70" fmla="*/ 1551 w 1742"/>
                  <a:gd name="T71" fmla="*/ 1156 h 1738"/>
                  <a:gd name="T72" fmla="*/ 1720 w 1742"/>
                  <a:gd name="T73" fmla="*/ 1073 h 1738"/>
                  <a:gd name="T74" fmla="*/ 1610 w 1742"/>
                  <a:gd name="T75" fmla="*/ 919 h 1738"/>
                  <a:gd name="T76" fmla="*/ 1742 w 1742"/>
                  <a:gd name="T77" fmla="*/ 786 h 1738"/>
                  <a:gd name="T78" fmla="*/ 1588 w 1742"/>
                  <a:gd name="T79" fmla="*/ 677 h 1738"/>
                  <a:gd name="T80" fmla="*/ 1669 w 1742"/>
                  <a:gd name="T81" fmla="*/ 507 h 1738"/>
                  <a:gd name="T82" fmla="*/ 1488 w 1742"/>
                  <a:gd name="T83" fmla="*/ 455 h 1738"/>
                  <a:gd name="T84" fmla="*/ 1511 w 1742"/>
                  <a:gd name="T85" fmla="*/ 266 h 1738"/>
                  <a:gd name="T86" fmla="*/ 1321 w 1742"/>
                  <a:gd name="T87" fmla="*/ 276 h 1738"/>
                  <a:gd name="T88" fmla="*/ 1282 w 1742"/>
                  <a:gd name="T89" fmla="*/ 91 h 1738"/>
                  <a:gd name="T90" fmla="*/ 1107 w 1742"/>
                  <a:gd name="T91" fmla="*/ 162 h 1738"/>
                  <a:gd name="T92" fmla="*/ 1009 w 1742"/>
                  <a:gd name="T93" fmla="*/ 0 h 1738"/>
                  <a:gd name="T94" fmla="*/ 868 w 1742"/>
                  <a:gd name="T95" fmla="*/ 122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2" h="1738">
                    <a:moveTo>
                      <a:pt x="172" y="864"/>
                    </a:moveTo>
                    <a:cubicBezTo>
                      <a:pt x="172" y="481"/>
                      <a:pt x="484" y="169"/>
                      <a:pt x="868" y="168"/>
                    </a:cubicBezTo>
                    <a:cubicBezTo>
                      <a:pt x="869" y="168"/>
                      <a:pt x="869" y="168"/>
                      <a:pt x="869" y="168"/>
                    </a:cubicBezTo>
                    <a:cubicBezTo>
                      <a:pt x="1254" y="168"/>
                      <a:pt x="1565" y="480"/>
                      <a:pt x="1565" y="864"/>
                    </a:cubicBezTo>
                    <a:cubicBezTo>
                      <a:pt x="1565" y="1248"/>
                      <a:pt x="1254" y="1561"/>
                      <a:pt x="869" y="1561"/>
                    </a:cubicBezTo>
                    <a:cubicBezTo>
                      <a:pt x="868" y="1561"/>
                      <a:pt x="868" y="1561"/>
                      <a:pt x="868" y="1561"/>
                    </a:cubicBezTo>
                    <a:cubicBezTo>
                      <a:pt x="484" y="1560"/>
                      <a:pt x="172" y="1248"/>
                      <a:pt x="172" y="864"/>
                    </a:cubicBezTo>
                    <a:close/>
                    <a:moveTo>
                      <a:pt x="868" y="122"/>
                    </a:moveTo>
                    <a:cubicBezTo>
                      <a:pt x="867" y="123"/>
                      <a:pt x="867" y="123"/>
                      <a:pt x="867" y="123"/>
                    </a:cubicBezTo>
                    <a:cubicBezTo>
                      <a:pt x="721" y="2"/>
                      <a:pt x="721" y="2"/>
                      <a:pt x="721" y="2"/>
                    </a:cubicBezTo>
                    <a:cubicBezTo>
                      <a:pt x="626" y="165"/>
                      <a:pt x="626" y="165"/>
                      <a:pt x="626" y="165"/>
                    </a:cubicBezTo>
                    <a:cubicBezTo>
                      <a:pt x="450" y="97"/>
                      <a:pt x="450" y="97"/>
                      <a:pt x="450" y="97"/>
                    </a:cubicBezTo>
                    <a:cubicBezTo>
                      <a:pt x="413" y="283"/>
                      <a:pt x="413" y="283"/>
                      <a:pt x="413" y="283"/>
                    </a:cubicBezTo>
                    <a:cubicBezTo>
                      <a:pt x="223" y="276"/>
                      <a:pt x="223" y="276"/>
                      <a:pt x="223" y="276"/>
                    </a:cubicBezTo>
                    <a:cubicBezTo>
                      <a:pt x="249" y="463"/>
                      <a:pt x="249" y="463"/>
                      <a:pt x="249" y="463"/>
                    </a:cubicBezTo>
                    <a:cubicBezTo>
                      <a:pt x="69" y="519"/>
                      <a:pt x="69" y="519"/>
                      <a:pt x="69" y="519"/>
                    </a:cubicBezTo>
                    <a:cubicBezTo>
                      <a:pt x="152" y="687"/>
                      <a:pt x="152" y="687"/>
                      <a:pt x="152" y="687"/>
                    </a:cubicBezTo>
                    <a:cubicBezTo>
                      <a:pt x="0" y="797"/>
                      <a:pt x="0" y="797"/>
                      <a:pt x="0" y="797"/>
                    </a:cubicBezTo>
                    <a:cubicBezTo>
                      <a:pt x="134" y="930"/>
                      <a:pt x="134" y="930"/>
                      <a:pt x="134" y="930"/>
                    </a:cubicBezTo>
                    <a:cubicBezTo>
                      <a:pt x="26" y="1085"/>
                      <a:pt x="26" y="1085"/>
                      <a:pt x="26" y="1085"/>
                    </a:cubicBezTo>
                    <a:cubicBezTo>
                      <a:pt x="196" y="1165"/>
                      <a:pt x="196" y="1165"/>
                      <a:pt x="196" y="1165"/>
                    </a:cubicBezTo>
                    <a:cubicBezTo>
                      <a:pt x="143" y="1348"/>
                      <a:pt x="143" y="1348"/>
                      <a:pt x="143" y="1348"/>
                    </a:cubicBezTo>
                    <a:cubicBezTo>
                      <a:pt x="331" y="1369"/>
                      <a:pt x="331" y="1369"/>
                      <a:pt x="331" y="1369"/>
                    </a:cubicBezTo>
                    <a:cubicBezTo>
                      <a:pt x="339" y="1557"/>
                      <a:pt x="339" y="1557"/>
                      <a:pt x="339" y="1557"/>
                    </a:cubicBezTo>
                    <a:cubicBezTo>
                      <a:pt x="524" y="1517"/>
                      <a:pt x="524" y="1517"/>
                      <a:pt x="524" y="1517"/>
                    </a:cubicBezTo>
                    <a:cubicBezTo>
                      <a:pt x="594" y="1693"/>
                      <a:pt x="594" y="1693"/>
                      <a:pt x="594" y="1693"/>
                    </a:cubicBezTo>
                    <a:cubicBezTo>
                      <a:pt x="755" y="1594"/>
                      <a:pt x="755" y="1594"/>
                      <a:pt x="755" y="1594"/>
                    </a:cubicBezTo>
                    <a:cubicBezTo>
                      <a:pt x="868" y="1726"/>
                      <a:pt x="868" y="1726"/>
                      <a:pt x="868" y="1726"/>
                    </a:cubicBezTo>
                    <a:cubicBezTo>
                      <a:pt x="878" y="1738"/>
                      <a:pt x="878" y="1738"/>
                      <a:pt x="878" y="1738"/>
                    </a:cubicBezTo>
                    <a:cubicBezTo>
                      <a:pt x="999" y="1593"/>
                      <a:pt x="999" y="1593"/>
                      <a:pt x="999" y="1593"/>
                    </a:cubicBezTo>
                    <a:cubicBezTo>
                      <a:pt x="1162" y="1688"/>
                      <a:pt x="1162" y="1688"/>
                      <a:pt x="1162" y="1688"/>
                    </a:cubicBezTo>
                    <a:cubicBezTo>
                      <a:pt x="1228" y="1512"/>
                      <a:pt x="1228" y="1512"/>
                      <a:pt x="1228" y="1512"/>
                    </a:cubicBezTo>
                    <a:cubicBezTo>
                      <a:pt x="1413" y="1550"/>
                      <a:pt x="1413" y="1550"/>
                      <a:pt x="1413" y="1550"/>
                    </a:cubicBezTo>
                    <a:cubicBezTo>
                      <a:pt x="1420" y="1361"/>
                      <a:pt x="1420" y="1361"/>
                      <a:pt x="1420" y="1361"/>
                    </a:cubicBezTo>
                    <a:cubicBezTo>
                      <a:pt x="1607" y="1337"/>
                      <a:pt x="1607" y="1337"/>
                      <a:pt x="1607" y="1337"/>
                    </a:cubicBezTo>
                    <a:cubicBezTo>
                      <a:pt x="1551" y="1156"/>
                      <a:pt x="1551" y="1156"/>
                      <a:pt x="1551" y="1156"/>
                    </a:cubicBezTo>
                    <a:cubicBezTo>
                      <a:pt x="1720" y="1073"/>
                      <a:pt x="1720" y="1073"/>
                      <a:pt x="1720" y="1073"/>
                    </a:cubicBezTo>
                    <a:cubicBezTo>
                      <a:pt x="1610" y="919"/>
                      <a:pt x="1610" y="919"/>
                      <a:pt x="1610" y="919"/>
                    </a:cubicBezTo>
                    <a:cubicBezTo>
                      <a:pt x="1742" y="786"/>
                      <a:pt x="1742" y="786"/>
                      <a:pt x="1742" y="786"/>
                    </a:cubicBezTo>
                    <a:cubicBezTo>
                      <a:pt x="1588" y="677"/>
                      <a:pt x="1588" y="677"/>
                      <a:pt x="1588" y="677"/>
                    </a:cubicBezTo>
                    <a:cubicBezTo>
                      <a:pt x="1669" y="507"/>
                      <a:pt x="1669" y="507"/>
                      <a:pt x="1669" y="507"/>
                    </a:cubicBezTo>
                    <a:cubicBezTo>
                      <a:pt x="1488" y="455"/>
                      <a:pt x="1488" y="455"/>
                      <a:pt x="1488" y="455"/>
                    </a:cubicBezTo>
                    <a:cubicBezTo>
                      <a:pt x="1511" y="266"/>
                      <a:pt x="1511" y="266"/>
                      <a:pt x="1511" y="266"/>
                    </a:cubicBezTo>
                    <a:cubicBezTo>
                      <a:pt x="1321" y="276"/>
                      <a:pt x="1321" y="276"/>
                      <a:pt x="1321" y="276"/>
                    </a:cubicBezTo>
                    <a:cubicBezTo>
                      <a:pt x="1282" y="91"/>
                      <a:pt x="1282" y="91"/>
                      <a:pt x="1282" y="91"/>
                    </a:cubicBezTo>
                    <a:cubicBezTo>
                      <a:pt x="1107" y="162"/>
                      <a:pt x="1107" y="162"/>
                      <a:pt x="1107" y="162"/>
                    </a:cubicBezTo>
                    <a:cubicBezTo>
                      <a:pt x="1009" y="0"/>
                      <a:pt x="1009" y="0"/>
                      <a:pt x="1009" y="0"/>
                    </a:cubicBezTo>
                    <a:cubicBezTo>
                      <a:pt x="868" y="122"/>
                      <a:pt x="868" y="122"/>
                      <a:pt x="868" y="122"/>
                    </a:cubicBezTo>
                    <a:close/>
                  </a:path>
                </a:pathLst>
              </a:custGeom>
              <a:solidFill>
                <a:schemeClr val="accent6"/>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4" name="Freeform 8"/>
              <p:cNvSpPr>
                <a:spLocks noEditPoints="1"/>
              </p:cNvSpPr>
              <p:nvPr/>
            </p:nvSpPr>
            <p:spPr bwMode="auto">
              <a:xfrm>
                <a:off x="3553244" y="1614336"/>
                <a:ext cx="2189069" cy="2188236"/>
              </a:xfrm>
              <a:custGeom>
                <a:avLst/>
                <a:gdLst>
                  <a:gd name="T0" fmla="*/ 0 w 1393"/>
                  <a:gd name="T1" fmla="*/ 696 h 1393"/>
                  <a:gd name="T2" fmla="*/ 696 w 1393"/>
                  <a:gd name="T3" fmla="*/ 1393 h 1393"/>
                  <a:gd name="T4" fmla="*/ 697 w 1393"/>
                  <a:gd name="T5" fmla="*/ 1393 h 1393"/>
                  <a:gd name="T6" fmla="*/ 1393 w 1393"/>
                  <a:gd name="T7" fmla="*/ 696 h 1393"/>
                  <a:gd name="T8" fmla="*/ 697 w 1393"/>
                  <a:gd name="T9" fmla="*/ 0 h 1393"/>
                  <a:gd name="T10" fmla="*/ 696 w 1393"/>
                  <a:gd name="T11" fmla="*/ 0 h 1393"/>
                  <a:gd name="T12" fmla="*/ 0 w 1393"/>
                  <a:gd name="T13" fmla="*/ 696 h 1393"/>
                  <a:gd name="T14" fmla="*/ 696 w 1393"/>
                  <a:gd name="T15" fmla="*/ 1333 h 1393"/>
                  <a:gd name="T16" fmla="*/ 60 w 1393"/>
                  <a:gd name="T17" fmla="*/ 696 h 1393"/>
                  <a:gd name="T18" fmla="*/ 696 w 1393"/>
                  <a:gd name="T19" fmla="*/ 58 h 1393"/>
                  <a:gd name="T20" fmla="*/ 697 w 1393"/>
                  <a:gd name="T21" fmla="*/ 58 h 1393"/>
                  <a:gd name="T22" fmla="*/ 1335 w 1393"/>
                  <a:gd name="T23" fmla="*/ 696 h 1393"/>
                  <a:gd name="T24" fmla="*/ 697 w 1393"/>
                  <a:gd name="T25" fmla="*/ 1333 h 1393"/>
                  <a:gd name="T26" fmla="*/ 696 w 1393"/>
                  <a:gd name="T27" fmla="*/ 133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3" h="1393">
                    <a:moveTo>
                      <a:pt x="0" y="696"/>
                    </a:moveTo>
                    <a:cubicBezTo>
                      <a:pt x="0" y="1080"/>
                      <a:pt x="312" y="1392"/>
                      <a:pt x="696" y="1393"/>
                    </a:cubicBezTo>
                    <a:cubicBezTo>
                      <a:pt x="697" y="1393"/>
                      <a:pt x="697" y="1393"/>
                      <a:pt x="697" y="1393"/>
                    </a:cubicBezTo>
                    <a:cubicBezTo>
                      <a:pt x="1082" y="1393"/>
                      <a:pt x="1393" y="1080"/>
                      <a:pt x="1393" y="696"/>
                    </a:cubicBezTo>
                    <a:cubicBezTo>
                      <a:pt x="1393" y="312"/>
                      <a:pt x="1082" y="0"/>
                      <a:pt x="697" y="0"/>
                    </a:cubicBezTo>
                    <a:cubicBezTo>
                      <a:pt x="696" y="0"/>
                      <a:pt x="696" y="0"/>
                      <a:pt x="696" y="0"/>
                    </a:cubicBezTo>
                    <a:cubicBezTo>
                      <a:pt x="312" y="1"/>
                      <a:pt x="0" y="313"/>
                      <a:pt x="0" y="696"/>
                    </a:cubicBezTo>
                    <a:close/>
                    <a:moveTo>
                      <a:pt x="696" y="1333"/>
                    </a:moveTo>
                    <a:cubicBezTo>
                      <a:pt x="344" y="1333"/>
                      <a:pt x="60" y="1048"/>
                      <a:pt x="60" y="696"/>
                    </a:cubicBezTo>
                    <a:cubicBezTo>
                      <a:pt x="60" y="345"/>
                      <a:pt x="344" y="59"/>
                      <a:pt x="696" y="58"/>
                    </a:cubicBezTo>
                    <a:cubicBezTo>
                      <a:pt x="697" y="58"/>
                      <a:pt x="697" y="58"/>
                      <a:pt x="697" y="58"/>
                    </a:cubicBezTo>
                    <a:cubicBezTo>
                      <a:pt x="1048" y="58"/>
                      <a:pt x="1335" y="345"/>
                      <a:pt x="1335" y="696"/>
                    </a:cubicBezTo>
                    <a:cubicBezTo>
                      <a:pt x="1335" y="1048"/>
                      <a:pt x="1048" y="1333"/>
                      <a:pt x="697" y="1333"/>
                    </a:cubicBezTo>
                    <a:cubicBezTo>
                      <a:pt x="696" y="1333"/>
                      <a:pt x="696" y="1333"/>
                      <a:pt x="696" y="1333"/>
                    </a:cubicBezTo>
                    <a:close/>
                  </a:path>
                </a:pathLst>
              </a:custGeom>
              <a:solidFill>
                <a:srgbClr val="FFC000"/>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5" name="Freeform 9"/>
              <p:cNvSpPr>
                <a:spLocks noEditPoints="1"/>
              </p:cNvSpPr>
              <p:nvPr/>
            </p:nvSpPr>
            <p:spPr bwMode="auto">
              <a:xfrm>
                <a:off x="3648543" y="1706797"/>
                <a:ext cx="2001274" cy="2000512"/>
              </a:xfrm>
              <a:custGeom>
                <a:avLst/>
                <a:gdLst>
                  <a:gd name="T0" fmla="*/ 28 w 1275"/>
                  <a:gd name="T1" fmla="*/ 638 h 1275"/>
                  <a:gd name="T2" fmla="*/ 636 w 1275"/>
                  <a:gd name="T3" fmla="*/ 30 h 1275"/>
                  <a:gd name="T4" fmla="*/ 637 w 1275"/>
                  <a:gd name="T5" fmla="*/ 30 h 1275"/>
                  <a:gd name="T6" fmla="*/ 1245 w 1275"/>
                  <a:gd name="T7" fmla="*/ 638 h 1275"/>
                  <a:gd name="T8" fmla="*/ 637 w 1275"/>
                  <a:gd name="T9" fmla="*/ 1247 h 1275"/>
                  <a:gd name="T10" fmla="*/ 636 w 1275"/>
                  <a:gd name="T11" fmla="*/ 1247 h 1275"/>
                  <a:gd name="T12" fmla="*/ 28 w 1275"/>
                  <a:gd name="T13" fmla="*/ 638 h 1275"/>
                  <a:gd name="T14" fmla="*/ 636 w 1275"/>
                  <a:gd name="T15" fmla="*/ 0 h 1275"/>
                  <a:gd name="T16" fmla="*/ 0 w 1275"/>
                  <a:gd name="T17" fmla="*/ 638 h 1275"/>
                  <a:gd name="T18" fmla="*/ 636 w 1275"/>
                  <a:gd name="T19" fmla="*/ 1275 h 1275"/>
                  <a:gd name="T20" fmla="*/ 637 w 1275"/>
                  <a:gd name="T21" fmla="*/ 1275 h 1275"/>
                  <a:gd name="T22" fmla="*/ 1275 w 1275"/>
                  <a:gd name="T23" fmla="*/ 638 h 1275"/>
                  <a:gd name="T24" fmla="*/ 637 w 1275"/>
                  <a:gd name="T25" fmla="*/ 0 h 1275"/>
                  <a:gd name="T26" fmla="*/ 636 w 1275"/>
                  <a:gd name="T2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5" h="1275">
                    <a:moveTo>
                      <a:pt x="28" y="638"/>
                    </a:moveTo>
                    <a:cubicBezTo>
                      <a:pt x="28" y="304"/>
                      <a:pt x="301" y="31"/>
                      <a:pt x="636" y="30"/>
                    </a:cubicBezTo>
                    <a:cubicBezTo>
                      <a:pt x="637" y="30"/>
                      <a:pt x="637" y="30"/>
                      <a:pt x="637" y="30"/>
                    </a:cubicBezTo>
                    <a:cubicBezTo>
                      <a:pt x="973" y="30"/>
                      <a:pt x="1245" y="302"/>
                      <a:pt x="1245" y="638"/>
                    </a:cubicBezTo>
                    <a:cubicBezTo>
                      <a:pt x="1245" y="974"/>
                      <a:pt x="973" y="1247"/>
                      <a:pt x="637" y="1247"/>
                    </a:cubicBezTo>
                    <a:cubicBezTo>
                      <a:pt x="636" y="1247"/>
                      <a:pt x="636" y="1247"/>
                      <a:pt x="636" y="1247"/>
                    </a:cubicBezTo>
                    <a:cubicBezTo>
                      <a:pt x="301" y="1245"/>
                      <a:pt x="28" y="973"/>
                      <a:pt x="28" y="638"/>
                    </a:cubicBezTo>
                    <a:close/>
                    <a:moveTo>
                      <a:pt x="636" y="0"/>
                    </a:moveTo>
                    <a:cubicBezTo>
                      <a:pt x="284" y="1"/>
                      <a:pt x="0" y="287"/>
                      <a:pt x="0" y="638"/>
                    </a:cubicBezTo>
                    <a:cubicBezTo>
                      <a:pt x="0" y="990"/>
                      <a:pt x="284" y="1275"/>
                      <a:pt x="636" y="1275"/>
                    </a:cubicBezTo>
                    <a:cubicBezTo>
                      <a:pt x="637" y="1275"/>
                      <a:pt x="637" y="1275"/>
                      <a:pt x="637" y="1275"/>
                    </a:cubicBezTo>
                    <a:cubicBezTo>
                      <a:pt x="988" y="1275"/>
                      <a:pt x="1275" y="990"/>
                      <a:pt x="1275" y="638"/>
                    </a:cubicBezTo>
                    <a:cubicBezTo>
                      <a:pt x="1275" y="287"/>
                      <a:pt x="988" y="0"/>
                      <a:pt x="637" y="0"/>
                    </a:cubicBezTo>
                    <a:cubicBezTo>
                      <a:pt x="636" y="0"/>
                      <a:pt x="636" y="0"/>
                      <a:pt x="636" y="0"/>
                    </a:cubicBezTo>
                    <a:close/>
                  </a:path>
                </a:pathLst>
              </a:custGeom>
              <a:solidFill>
                <a:schemeClr val="bg1">
                  <a:lumMod val="85000"/>
                </a:schemeClr>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74781" name="Freeform 10"/>
              <p:cNvSpPr/>
              <p:nvPr/>
            </p:nvSpPr>
            <p:spPr bwMode="auto">
              <a:xfrm>
                <a:off x="3690938" y="1752600"/>
                <a:ext cx="955675" cy="1911350"/>
              </a:xfrm>
              <a:custGeom>
                <a:avLst/>
                <a:gdLst>
                  <a:gd name="T0" fmla="*/ 0 w 608"/>
                  <a:gd name="T1" fmla="*/ 954890 h 1217"/>
                  <a:gd name="T2" fmla="*/ 955675 w 608"/>
                  <a:gd name="T3" fmla="*/ 1911350 h 1217"/>
                  <a:gd name="T4" fmla="*/ 955675 w 608"/>
                  <a:gd name="T5" fmla="*/ 1887792 h 1217"/>
                  <a:gd name="T6" fmla="*/ 25149 w 608"/>
                  <a:gd name="T7" fmla="*/ 954890 h 1217"/>
                  <a:gd name="T8" fmla="*/ 955675 w 608"/>
                  <a:gd name="T9" fmla="*/ 21988 h 1217"/>
                  <a:gd name="T10" fmla="*/ 955675 w 608"/>
                  <a:gd name="T11" fmla="*/ 0 h 1217"/>
                  <a:gd name="T12" fmla="*/ 0 w 608"/>
                  <a:gd name="T13" fmla="*/ 954890 h 12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8" h="1217">
                    <a:moveTo>
                      <a:pt x="0" y="608"/>
                    </a:moveTo>
                    <a:cubicBezTo>
                      <a:pt x="0" y="943"/>
                      <a:pt x="273" y="1215"/>
                      <a:pt x="608" y="1217"/>
                    </a:cubicBezTo>
                    <a:cubicBezTo>
                      <a:pt x="608" y="1202"/>
                      <a:pt x="608" y="1202"/>
                      <a:pt x="608" y="1202"/>
                    </a:cubicBezTo>
                    <a:cubicBezTo>
                      <a:pt x="281" y="1201"/>
                      <a:pt x="16" y="936"/>
                      <a:pt x="16" y="608"/>
                    </a:cubicBezTo>
                    <a:cubicBezTo>
                      <a:pt x="16" y="281"/>
                      <a:pt x="281" y="15"/>
                      <a:pt x="608" y="14"/>
                    </a:cubicBezTo>
                    <a:cubicBezTo>
                      <a:pt x="608" y="0"/>
                      <a:pt x="608" y="0"/>
                      <a:pt x="608" y="0"/>
                    </a:cubicBezTo>
                    <a:cubicBezTo>
                      <a:pt x="273" y="1"/>
                      <a:pt x="0" y="274"/>
                      <a:pt x="0" y="6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74782" name="Freeform 11"/>
              <p:cNvSpPr>
                <a:spLocks noEditPoints="1"/>
              </p:cNvSpPr>
              <p:nvPr/>
            </p:nvSpPr>
            <p:spPr bwMode="auto">
              <a:xfrm>
                <a:off x="3716338" y="1752600"/>
                <a:ext cx="1887537" cy="1911350"/>
              </a:xfrm>
              <a:custGeom>
                <a:avLst/>
                <a:gdLst>
                  <a:gd name="T0" fmla="*/ 22003 w 1201"/>
                  <a:gd name="T1" fmla="*/ 954890 h 1217"/>
                  <a:gd name="T2" fmla="*/ 930410 w 1201"/>
                  <a:gd name="T3" fmla="*/ 45546 h 1217"/>
                  <a:gd name="T4" fmla="*/ 931981 w 1201"/>
                  <a:gd name="T5" fmla="*/ 45546 h 1217"/>
                  <a:gd name="T6" fmla="*/ 1841960 w 1201"/>
                  <a:gd name="T7" fmla="*/ 954890 h 1217"/>
                  <a:gd name="T8" fmla="*/ 931981 w 1201"/>
                  <a:gd name="T9" fmla="*/ 1864234 h 1217"/>
                  <a:gd name="T10" fmla="*/ 930410 w 1201"/>
                  <a:gd name="T11" fmla="*/ 1864234 h 1217"/>
                  <a:gd name="T12" fmla="*/ 22003 w 1201"/>
                  <a:gd name="T13" fmla="*/ 954890 h 1217"/>
                  <a:gd name="T14" fmla="*/ 930410 w 1201"/>
                  <a:gd name="T15" fmla="*/ 21988 h 1217"/>
                  <a:gd name="T16" fmla="*/ 0 w 1201"/>
                  <a:gd name="T17" fmla="*/ 954890 h 1217"/>
                  <a:gd name="T18" fmla="*/ 930410 w 1201"/>
                  <a:gd name="T19" fmla="*/ 1887792 h 1217"/>
                  <a:gd name="T20" fmla="*/ 930410 w 1201"/>
                  <a:gd name="T21" fmla="*/ 1911350 h 1217"/>
                  <a:gd name="T22" fmla="*/ 931981 w 1201"/>
                  <a:gd name="T23" fmla="*/ 1911350 h 1217"/>
                  <a:gd name="T24" fmla="*/ 1887537 w 1201"/>
                  <a:gd name="T25" fmla="*/ 954890 h 1217"/>
                  <a:gd name="T26" fmla="*/ 931981 w 1201"/>
                  <a:gd name="T27" fmla="*/ 0 h 1217"/>
                  <a:gd name="T28" fmla="*/ 930410 w 1201"/>
                  <a:gd name="T29" fmla="*/ 0 h 1217"/>
                  <a:gd name="T30" fmla="*/ 930410 w 1201"/>
                  <a:gd name="T31" fmla="*/ 21988 h 1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01" h="1217">
                    <a:moveTo>
                      <a:pt x="14" y="608"/>
                    </a:moveTo>
                    <a:cubicBezTo>
                      <a:pt x="14" y="289"/>
                      <a:pt x="273" y="29"/>
                      <a:pt x="592" y="29"/>
                    </a:cubicBezTo>
                    <a:cubicBezTo>
                      <a:pt x="593" y="29"/>
                      <a:pt x="593" y="29"/>
                      <a:pt x="593" y="29"/>
                    </a:cubicBezTo>
                    <a:cubicBezTo>
                      <a:pt x="913" y="29"/>
                      <a:pt x="1172" y="288"/>
                      <a:pt x="1172" y="608"/>
                    </a:cubicBezTo>
                    <a:cubicBezTo>
                      <a:pt x="1172" y="929"/>
                      <a:pt x="913" y="1187"/>
                      <a:pt x="593" y="1187"/>
                    </a:cubicBezTo>
                    <a:cubicBezTo>
                      <a:pt x="592" y="1187"/>
                      <a:pt x="592" y="1187"/>
                      <a:pt x="592" y="1187"/>
                    </a:cubicBezTo>
                    <a:cubicBezTo>
                      <a:pt x="273" y="1187"/>
                      <a:pt x="14" y="927"/>
                      <a:pt x="14" y="608"/>
                    </a:cubicBezTo>
                    <a:close/>
                    <a:moveTo>
                      <a:pt x="592" y="14"/>
                    </a:moveTo>
                    <a:cubicBezTo>
                      <a:pt x="265" y="15"/>
                      <a:pt x="0" y="281"/>
                      <a:pt x="0" y="608"/>
                    </a:cubicBezTo>
                    <a:cubicBezTo>
                      <a:pt x="0" y="936"/>
                      <a:pt x="265" y="1201"/>
                      <a:pt x="592" y="1202"/>
                    </a:cubicBezTo>
                    <a:cubicBezTo>
                      <a:pt x="592" y="1217"/>
                      <a:pt x="592" y="1217"/>
                      <a:pt x="592" y="1217"/>
                    </a:cubicBezTo>
                    <a:cubicBezTo>
                      <a:pt x="593" y="1217"/>
                      <a:pt x="593" y="1217"/>
                      <a:pt x="593" y="1217"/>
                    </a:cubicBezTo>
                    <a:cubicBezTo>
                      <a:pt x="929" y="1217"/>
                      <a:pt x="1201" y="944"/>
                      <a:pt x="1201" y="608"/>
                    </a:cubicBezTo>
                    <a:cubicBezTo>
                      <a:pt x="1201" y="272"/>
                      <a:pt x="929" y="0"/>
                      <a:pt x="593" y="0"/>
                    </a:cubicBezTo>
                    <a:cubicBezTo>
                      <a:pt x="592" y="0"/>
                      <a:pt x="592" y="0"/>
                      <a:pt x="592" y="0"/>
                    </a:cubicBezTo>
                    <a:cubicBezTo>
                      <a:pt x="592" y="14"/>
                      <a:pt x="592" y="14"/>
                      <a:pt x="592"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grpSp>
        <p:sp>
          <p:nvSpPr>
            <p:cNvPr id="35" name="Freeform 13"/>
            <p:cNvSpPr/>
            <p:nvPr/>
          </p:nvSpPr>
          <p:spPr bwMode="auto">
            <a:xfrm>
              <a:off x="6195170" y="3609404"/>
              <a:ext cx="1214593" cy="1214131"/>
            </a:xfrm>
            <a:custGeom>
              <a:avLst/>
              <a:gdLst>
                <a:gd name="T0" fmla="*/ 580 w 580"/>
                <a:gd name="T1" fmla="*/ 0 h 579"/>
                <a:gd name="T2" fmla="*/ 1 w 580"/>
                <a:gd name="T3" fmla="*/ 579 h 579"/>
                <a:gd name="T4" fmla="*/ 0 w 580"/>
                <a:gd name="T5" fmla="*/ 579 h 579"/>
                <a:gd name="T6" fmla="*/ 0 w 580"/>
                <a:gd name="T7" fmla="*/ 0 h 579"/>
                <a:gd name="T8" fmla="*/ 580 w 580"/>
                <a:gd name="T9" fmla="*/ 0 h 579"/>
              </a:gdLst>
              <a:ahLst/>
              <a:cxnLst>
                <a:cxn ang="0">
                  <a:pos x="T0" y="T1"/>
                </a:cxn>
                <a:cxn ang="0">
                  <a:pos x="T2" y="T3"/>
                </a:cxn>
                <a:cxn ang="0">
                  <a:pos x="T4" y="T5"/>
                </a:cxn>
                <a:cxn ang="0">
                  <a:pos x="T6" y="T7"/>
                </a:cxn>
                <a:cxn ang="0">
                  <a:pos x="T8" y="T9"/>
                </a:cxn>
              </a:cxnLst>
              <a:rect l="0" t="0" r="r" b="b"/>
              <a:pathLst>
                <a:path w="580" h="579">
                  <a:moveTo>
                    <a:pt x="580" y="0"/>
                  </a:moveTo>
                  <a:cubicBezTo>
                    <a:pt x="580" y="321"/>
                    <a:pt x="321" y="579"/>
                    <a:pt x="1" y="579"/>
                  </a:cubicBezTo>
                  <a:cubicBezTo>
                    <a:pt x="0" y="579"/>
                    <a:pt x="0" y="579"/>
                    <a:pt x="0" y="579"/>
                  </a:cubicBezTo>
                  <a:cubicBezTo>
                    <a:pt x="0" y="0"/>
                    <a:pt x="0" y="0"/>
                    <a:pt x="0" y="0"/>
                  </a:cubicBezTo>
                  <a:lnTo>
                    <a:pt x="580" y="0"/>
                  </a:lnTo>
                  <a:close/>
                </a:path>
              </a:pathLst>
            </a:custGeom>
            <a:solidFill>
              <a:srgbClr val="BFD844"/>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6" name="Freeform 14"/>
            <p:cNvSpPr/>
            <p:nvPr/>
          </p:nvSpPr>
          <p:spPr bwMode="auto">
            <a:xfrm>
              <a:off x="4980579" y="2399010"/>
              <a:ext cx="1214591" cy="1210394"/>
            </a:xfrm>
            <a:custGeom>
              <a:avLst/>
              <a:gdLst>
                <a:gd name="T0" fmla="*/ 0 w 580"/>
                <a:gd name="T1" fmla="*/ 579 h 579"/>
                <a:gd name="T2" fmla="*/ 578 w 580"/>
                <a:gd name="T3" fmla="*/ 0 h 579"/>
                <a:gd name="T4" fmla="*/ 580 w 580"/>
                <a:gd name="T5" fmla="*/ 0 h 579"/>
                <a:gd name="T6" fmla="*/ 580 w 580"/>
                <a:gd name="T7" fmla="*/ 579 h 579"/>
                <a:gd name="T8" fmla="*/ 0 w 580"/>
                <a:gd name="T9" fmla="*/ 579 h 579"/>
              </a:gdLst>
              <a:ahLst/>
              <a:cxnLst>
                <a:cxn ang="0">
                  <a:pos x="T0" y="T1"/>
                </a:cxn>
                <a:cxn ang="0">
                  <a:pos x="T2" y="T3"/>
                </a:cxn>
                <a:cxn ang="0">
                  <a:pos x="T4" y="T5"/>
                </a:cxn>
                <a:cxn ang="0">
                  <a:pos x="T6" y="T7"/>
                </a:cxn>
                <a:cxn ang="0">
                  <a:pos x="T8" y="T9"/>
                </a:cxn>
              </a:cxnLst>
              <a:rect l="0" t="0" r="r" b="b"/>
              <a:pathLst>
                <a:path w="580" h="579">
                  <a:moveTo>
                    <a:pt x="0" y="579"/>
                  </a:moveTo>
                  <a:cubicBezTo>
                    <a:pt x="0" y="259"/>
                    <a:pt x="258" y="0"/>
                    <a:pt x="578" y="0"/>
                  </a:cubicBezTo>
                  <a:cubicBezTo>
                    <a:pt x="580" y="0"/>
                    <a:pt x="580" y="0"/>
                    <a:pt x="580" y="0"/>
                  </a:cubicBezTo>
                  <a:cubicBezTo>
                    <a:pt x="580" y="579"/>
                    <a:pt x="580" y="579"/>
                    <a:pt x="580" y="579"/>
                  </a:cubicBezTo>
                  <a:lnTo>
                    <a:pt x="0" y="579"/>
                  </a:lnTo>
                  <a:close/>
                </a:path>
              </a:pathLst>
            </a:custGeom>
            <a:solidFill>
              <a:srgbClr val="BFD844"/>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7" name="Freeform 15"/>
            <p:cNvSpPr/>
            <p:nvPr/>
          </p:nvSpPr>
          <p:spPr bwMode="auto">
            <a:xfrm>
              <a:off x="4980579" y="3609404"/>
              <a:ext cx="1214591" cy="1214131"/>
            </a:xfrm>
            <a:custGeom>
              <a:avLst/>
              <a:gdLst>
                <a:gd name="T0" fmla="*/ 0 w 580"/>
                <a:gd name="T1" fmla="*/ 0 h 579"/>
                <a:gd name="T2" fmla="*/ 578 w 580"/>
                <a:gd name="T3" fmla="*/ 579 h 579"/>
                <a:gd name="T4" fmla="*/ 580 w 580"/>
                <a:gd name="T5" fmla="*/ 579 h 579"/>
                <a:gd name="T6" fmla="*/ 580 w 580"/>
                <a:gd name="T7" fmla="*/ 0 h 579"/>
                <a:gd name="T8" fmla="*/ 0 w 580"/>
                <a:gd name="T9" fmla="*/ 0 h 579"/>
              </a:gdLst>
              <a:ahLst/>
              <a:cxnLst>
                <a:cxn ang="0">
                  <a:pos x="T0" y="T1"/>
                </a:cxn>
                <a:cxn ang="0">
                  <a:pos x="T2" y="T3"/>
                </a:cxn>
                <a:cxn ang="0">
                  <a:pos x="T4" y="T5"/>
                </a:cxn>
                <a:cxn ang="0">
                  <a:pos x="T6" y="T7"/>
                </a:cxn>
                <a:cxn ang="0">
                  <a:pos x="T8" y="T9"/>
                </a:cxn>
              </a:cxnLst>
              <a:rect l="0" t="0" r="r" b="b"/>
              <a:pathLst>
                <a:path w="580" h="579">
                  <a:moveTo>
                    <a:pt x="0" y="0"/>
                  </a:moveTo>
                  <a:cubicBezTo>
                    <a:pt x="0" y="321"/>
                    <a:pt x="258" y="579"/>
                    <a:pt x="578" y="579"/>
                  </a:cubicBezTo>
                  <a:cubicBezTo>
                    <a:pt x="580" y="579"/>
                    <a:pt x="580" y="579"/>
                    <a:pt x="580" y="579"/>
                  </a:cubicBezTo>
                  <a:cubicBezTo>
                    <a:pt x="580" y="0"/>
                    <a:pt x="580" y="0"/>
                    <a:pt x="580" y="0"/>
                  </a:cubicBezTo>
                  <a:lnTo>
                    <a:pt x="0" y="0"/>
                  </a:lnTo>
                  <a:close/>
                </a:path>
              </a:pathLst>
            </a:custGeom>
            <a:solidFill>
              <a:srgbClr val="BFD844"/>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8" name="Freeform 12"/>
            <p:cNvSpPr/>
            <p:nvPr/>
          </p:nvSpPr>
          <p:spPr bwMode="auto">
            <a:xfrm>
              <a:off x="6195170" y="2399010"/>
              <a:ext cx="1214593" cy="1210394"/>
            </a:xfrm>
            <a:custGeom>
              <a:avLst/>
              <a:gdLst>
                <a:gd name="T0" fmla="*/ 580 w 580"/>
                <a:gd name="T1" fmla="*/ 579 h 579"/>
                <a:gd name="T2" fmla="*/ 1 w 580"/>
                <a:gd name="T3" fmla="*/ 0 h 579"/>
                <a:gd name="T4" fmla="*/ 0 w 580"/>
                <a:gd name="T5" fmla="*/ 0 h 579"/>
                <a:gd name="T6" fmla="*/ 0 w 580"/>
                <a:gd name="T7" fmla="*/ 579 h 579"/>
                <a:gd name="T8" fmla="*/ 580 w 580"/>
                <a:gd name="T9" fmla="*/ 579 h 579"/>
              </a:gdLst>
              <a:ahLst/>
              <a:cxnLst>
                <a:cxn ang="0">
                  <a:pos x="T0" y="T1"/>
                </a:cxn>
                <a:cxn ang="0">
                  <a:pos x="T2" y="T3"/>
                </a:cxn>
                <a:cxn ang="0">
                  <a:pos x="T4" y="T5"/>
                </a:cxn>
                <a:cxn ang="0">
                  <a:pos x="T6" y="T7"/>
                </a:cxn>
                <a:cxn ang="0">
                  <a:pos x="T8" y="T9"/>
                </a:cxn>
              </a:cxnLst>
              <a:rect l="0" t="0" r="r" b="b"/>
              <a:pathLst>
                <a:path w="580" h="579">
                  <a:moveTo>
                    <a:pt x="580" y="579"/>
                  </a:moveTo>
                  <a:cubicBezTo>
                    <a:pt x="580" y="259"/>
                    <a:pt x="321" y="0"/>
                    <a:pt x="1" y="0"/>
                  </a:cubicBezTo>
                  <a:cubicBezTo>
                    <a:pt x="0" y="0"/>
                    <a:pt x="0" y="0"/>
                    <a:pt x="0" y="0"/>
                  </a:cubicBezTo>
                  <a:cubicBezTo>
                    <a:pt x="0" y="579"/>
                    <a:pt x="0" y="579"/>
                    <a:pt x="0" y="579"/>
                  </a:cubicBezTo>
                  <a:lnTo>
                    <a:pt x="580" y="579"/>
                  </a:lnTo>
                  <a:close/>
                </a:path>
              </a:pathLst>
            </a:custGeom>
            <a:solidFill>
              <a:srgbClr val="BFD844"/>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9" name="Oval 16"/>
            <p:cNvSpPr>
              <a:spLocks noChangeArrowheads="1"/>
            </p:cNvSpPr>
            <p:nvPr/>
          </p:nvSpPr>
          <p:spPr bwMode="auto">
            <a:xfrm>
              <a:off x="5604692" y="3022887"/>
              <a:ext cx="1192170" cy="1195451"/>
            </a:xfrm>
            <a:prstGeom prst="ellipse">
              <a:avLst/>
            </a:prstGeom>
            <a:solidFill>
              <a:srgbClr val="FEFFD7"/>
            </a:solidFill>
            <a:ln>
              <a:noFill/>
            </a:ln>
          </p:spPr>
          <p:txBody>
            <a:bodyPr lIns="121920" tIns="60960" rIns="121920" bIns="60960"/>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grpSp>
      <p:sp>
        <p:nvSpPr>
          <p:cNvPr id="46"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right)">
                                      <p:cBhvr>
                                        <p:cTn id="20" dur="500"/>
                                        <p:tgtEl>
                                          <p:spTgt spid="2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childTnLst>
                                </p:cTn>
                              </p:par>
                            </p:childTnLst>
                          </p:cTn>
                        </p:par>
                        <p:par>
                          <p:cTn id="41" fill="hold">
                            <p:stCondLst>
                              <p:cond delay="4500"/>
                            </p:stCondLst>
                            <p:childTnLst>
                              <p:par>
                                <p:cTn id="42" presetID="22" presetClass="entr" presetSubtype="2"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right)">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圆角矩形 68"/>
          <p:cNvSpPr/>
          <p:nvPr/>
        </p:nvSpPr>
        <p:spPr>
          <a:xfrm>
            <a:off x="865255" y="2977570"/>
            <a:ext cx="7344405" cy="1465490"/>
          </a:xfrm>
          <a:prstGeom prst="roundRect">
            <a:avLst>
              <a:gd name="adj" fmla="val 0"/>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70" name="矩形 93"/>
          <p:cNvSpPr/>
          <p:nvPr/>
        </p:nvSpPr>
        <p:spPr>
          <a:xfrm>
            <a:off x="827584" y="2933021"/>
            <a:ext cx="287982" cy="2879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71" name="矩形 93"/>
          <p:cNvSpPr/>
          <p:nvPr/>
        </p:nvSpPr>
        <p:spPr>
          <a:xfrm rot="10800000">
            <a:off x="7961324" y="4228022"/>
            <a:ext cx="287982" cy="287943"/>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72" name="矩形 71"/>
          <p:cNvSpPr/>
          <p:nvPr/>
        </p:nvSpPr>
        <p:spPr>
          <a:xfrm>
            <a:off x="1056143" y="3131124"/>
            <a:ext cx="7049172" cy="1107931"/>
          </a:xfrm>
          <a:prstGeom prst="rect">
            <a:avLst/>
          </a:prstGeom>
        </p:spPr>
        <p:txBody>
          <a:bodyPr wrap="square" lIns="91378" tIns="45688" rIns="91378" bIns="45688">
            <a:spAutoFit/>
          </a:bodyPr>
          <a:lstStyle/>
          <a:p>
            <a:pPr fontAlgn="base">
              <a:lnSpc>
                <a:spcPct val="150000"/>
              </a:lnSpc>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nvGrpSpPr>
          <p:cNvPr id="73" name="组合 72"/>
          <p:cNvGrpSpPr/>
          <p:nvPr/>
        </p:nvGrpSpPr>
        <p:grpSpPr>
          <a:xfrm>
            <a:off x="4005579" y="1101985"/>
            <a:ext cx="1268446" cy="1093340"/>
            <a:chOff x="5715794" y="3294305"/>
            <a:chExt cx="1004681" cy="866105"/>
          </a:xfrm>
        </p:grpSpPr>
        <p:sp>
          <p:nvSpPr>
            <p:cNvPr id="74" name="六边形 73"/>
            <p:cNvSpPr/>
            <p:nvPr/>
          </p:nvSpPr>
          <p:spPr>
            <a:xfrm>
              <a:off x="5715794" y="3294305"/>
              <a:ext cx="1004681" cy="866105"/>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700">
                <a:solidFill>
                  <a:schemeClr val="accent6"/>
                </a:solidFill>
                <a:latin typeface="方正粗圆简体" pitchFamily="65" charset="-122"/>
                <a:ea typeface="方正粗圆简体" pitchFamily="65" charset="-122"/>
                <a:cs typeface="+mn-ea"/>
                <a:sym typeface="方正准圆简体"/>
              </a:endParaRPr>
            </a:p>
          </p:txBody>
        </p:sp>
        <p:sp>
          <p:nvSpPr>
            <p:cNvPr id="75" name="矩形 74"/>
            <p:cNvSpPr/>
            <p:nvPr/>
          </p:nvSpPr>
          <p:spPr>
            <a:xfrm>
              <a:off x="5781944" y="3478410"/>
              <a:ext cx="877560" cy="487619"/>
            </a:xfrm>
            <a:prstGeom prst="rect">
              <a:avLst/>
            </a:prstGeom>
            <a:ln>
              <a:noFill/>
            </a:ln>
          </p:spPr>
          <p:txBody>
            <a:bodyPr wrap="square">
              <a:spAutoFit/>
            </a:bodyPr>
            <a:lstStyle/>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添加</a:t>
              </a:r>
              <a:endParaRPr lang="en-US" altLang="zh-CN" sz="1700" dirty="0" smtClean="0">
                <a:solidFill>
                  <a:schemeClr val="bg1"/>
                </a:solidFill>
                <a:latin typeface="方正粗圆简体" pitchFamily="65" charset="-122"/>
                <a:ea typeface="方正粗圆简体" pitchFamily="65" charset="-122"/>
                <a:cs typeface="+mn-ea"/>
                <a:sym typeface="方正准圆简体"/>
              </a:endParaRPr>
            </a:p>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标题</a:t>
              </a:r>
              <a:endParaRPr lang="en-US" altLang="zh-CN" sz="1700" dirty="0">
                <a:solidFill>
                  <a:schemeClr val="bg1"/>
                </a:solidFill>
                <a:latin typeface="方正粗圆简体" pitchFamily="65" charset="-122"/>
                <a:ea typeface="方正粗圆简体" pitchFamily="65" charset="-122"/>
                <a:cs typeface="+mn-ea"/>
                <a:sym typeface="方正准圆简体"/>
              </a:endParaRPr>
            </a:p>
          </p:txBody>
        </p:sp>
      </p:grpSp>
      <p:grpSp>
        <p:nvGrpSpPr>
          <p:cNvPr id="76" name="组合 75"/>
          <p:cNvGrpSpPr/>
          <p:nvPr/>
        </p:nvGrpSpPr>
        <p:grpSpPr>
          <a:xfrm>
            <a:off x="6101092" y="1118368"/>
            <a:ext cx="1268446" cy="1093340"/>
            <a:chOff x="7301913" y="3195122"/>
            <a:chExt cx="1004681" cy="866105"/>
          </a:xfrm>
        </p:grpSpPr>
        <p:sp>
          <p:nvSpPr>
            <p:cNvPr id="77" name="六边形 76"/>
            <p:cNvSpPr/>
            <p:nvPr/>
          </p:nvSpPr>
          <p:spPr>
            <a:xfrm>
              <a:off x="7301913" y="3195122"/>
              <a:ext cx="1004681" cy="866105"/>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700">
                <a:solidFill>
                  <a:prstClr val="white"/>
                </a:solidFill>
                <a:latin typeface="方正粗圆简体" pitchFamily="65" charset="-122"/>
                <a:ea typeface="方正粗圆简体" pitchFamily="65" charset="-122"/>
                <a:cs typeface="+mn-ea"/>
                <a:sym typeface="方正准圆简体"/>
              </a:endParaRPr>
            </a:p>
          </p:txBody>
        </p:sp>
        <p:sp>
          <p:nvSpPr>
            <p:cNvPr id="78" name="矩形 77"/>
            <p:cNvSpPr/>
            <p:nvPr/>
          </p:nvSpPr>
          <p:spPr>
            <a:xfrm>
              <a:off x="7354732" y="3392009"/>
              <a:ext cx="903361" cy="487619"/>
            </a:xfrm>
            <a:prstGeom prst="rect">
              <a:avLst/>
            </a:prstGeom>
            <a:ln>
              <a:noFill/>
            </a:ln>
          </p:spPr>
          <p:txBody>
            <a:bodyPr wrap="square">
              <a:spAutoFit/>
            </a:bodyPr>
            <a:lstStyle/>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添加</a:t>
              </a:r>
              <a:endParaRPr lang="en-US" altLang="zh-CN" sz="1700" dirty="0" smtClean="0">
                <a:solidFill>
                  <a:schemeClr val="bg1"/>
                </a:solidFill>
                <a:latin typeface="方正粗圆简体" pitchFamily="65" charset="-122"/>
                <a:ea typeface="方正粗圆简体" pitchFamily="65" charset="-122"/>
                <a:cs typeface="+mn-ea"/>
                <a:sym typeface="方正准圆简体"/>
              </a:endParaRPr>
            </a:p>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标题</a:t>
              </a:r>
              <a:endParaRPr lang="en-US" altLang="zh-CN" sz="1700" dirty="0">
                <a:solidFill>
                  <a:schemeClr val="bg1"/>
                </a:solidFill>
                <a:latin typeface="方正粗圆简体" pitchFamily="65" charset="-122"/>
                <a:ea typeface="方正粗圆简体" pitchFamily="65" charset="-122"/>
                <a:cs typeface="+mn-ea"/>
                <a:sym typeface="方正准圆简体"/>
              </a:endParaRPr>
            </a:p>
          </p:txBody>
        </p:sp>
      </p:grpSp>
      <p:grpSp>
        <p:nvGrpSpPr>
          <p:cNvPr id="79" name="组合 78"/>
          <p:cNvGrpSpPr/>
          <p:nvPr/>
        </p:nvGrpSpPr>
        <p:grpSpPr>
          <a:xfrm>
            <a:off x="2961629" y="1694432"/>
            <a:ext cx="1268442" cy="1093342"/>
            <a:chOff x="4782485" y="3616062"/>
            <a:chExt cx="1004681" cy="866105"/>
          </a:xfrm>
        </p:grpSpPr>
        <p:sp>
          <p:nvSpPr>
            <p:cNvPr id="81" name="六边形 80"/>
            <p:cNvSpPr/>
            <p:nvPr/>
          </p:nvSpPr>
          <p:spPr>
            <a:xfrm>
              <a:off x="4782485" y="3616062"/>
              <a:ext cx="1004681" cy="866105"/>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700">
                <a:solidFill>
                  <a:prstClr val="white"/>
                </a:solidFill>
                <a:latin typeface="方正粗圆简体" pitchFamily="65" charset="-122"/>
                <a:ea typeface="方正粗圆简体" pitchFamily="65" charset="-122"/>
                <a:cs typeface="+mn-ea"/>
                <a:sym typeface="方正准圆简体"/>
              </a:endParaRPr>
            </a:p>
          </p:txBody>
        </p:sp>
        <p:sp>
          <p:nvSpPr>
            <p:cNvPr id="82" name="矩形 81"/>
            <p:cNvSpPr/>
            <p:nvPr/>
          </p:nvSpPr>
          <p:spPr>
            <a:xfrm>
              <a:off x="4835272" y="3812949"/>
              <a:ext cx="946690" cy="487618"/>
            </a:xfrm>
            <a:prstGeom prst="rect">
              <a:avLst/>
            </a:prstGeom>
            <a:ln>
              <a:noFill/>
            </a:ln>
          </p:spPr>
          <p:txBody>
            <a:bodyPr wrap="square">
              <a:spAutoFit/>
            </a:bodyPr>
            <a:lstStyle/>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添加</a:t>
              </a:r>
              <a:endParaRPr lang="en-US" altLang="zh-CN" sz="1700" dirty="0" smtClean="0">
                <a:solidFill>
                  <a:schemeClr val="bg1"/>
                </a:solidFill>
                <a:latin typeface="方正粗圆简体" pitchFamily="65" charset="-122"/>
                <a:ea typeface="方正粗圆简体" pitchFamily="65" charset="-122"/>
                <a:cs typeface="+mn-ea"/>
                <a:sym typeface="方正准圆简体"/>
              </a:endParaRPr>
            </a:p>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标题</a:t>
              </a:r>
              <a:endParaRPr lang="en-US" altLang="zh-CN" sz="1700" dirty="0">
                <a:solidFill>
                  <a:schemeClr val="bg1"/>
                </a:solidFill>
                <a:latin typeface="方正粗圆简体" pitchFamily="65" charset="-122"/>
                <a:ea typeface="方正粗圆简体" pitchFamily="65" charset="-122"/>
                <a:cs typeface="+mn-ea"/>
                <a:sym typeface="方正准圆简体"/>
              </a:endParaRPr>
            </a:p>
          </p:txBody>
        </p:sp>
      </p:grpSp>
      <p:grpSp>
        <p:nvGrpSpPr>
          <p:cNvPr id="83" name="组合 82"/>
          <p:cNvGrpSpPr/>
          <p:nvPr/>
        </p:nvGrpSpPr>
        <p:grpSpPr>
          <a:xfrm>
            <a:off x="1907704" y="1134540"/>
            <a:ext cx="1268446" cy="1093340"/>
            <a:chOff x="3949112" y="3105944"/>
            <a:chExt cx="1004681" cy="866105"/>
          </a:xfrm>
        </p:grpSpPr>
        <p:sp>
          <p:nvSpPr>
            <p:cNvPr id="84" name="六边形 83"/>
            <p:cNvSpPr/>
            <p:nvPr/>
          </p:nvSpPr>
          <p:spPr>
            <a:xfrm>
              <a:off x="3949112" y="3105944"/>
              <a:ext cx="1004681" cy="866105"/>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700">
                <a:solidFill>
                  <a:prstClr val="white"/>
                </a:solidFill>
                <a:latin typeface="方正粗圆简体" pitchFamily="65" charset="-122"/>
                <a:ea typeface="方正粗圆简体" pitchFamily="65" charset="-122"/>
                <a:cs typeface="+mn-ea"/>
                <a:sym typeface="方正准圆简体"/>
              </a:endParaRPr>
            </a:p>
          </p:txBody>
        </p:sp>
        <p:sp>
          <p:nvSpPr>
            <p:cNvPr id="85" name="矩形 84"/>
            <p:cNvSpPr/>
            <p:nvPr/>
          </p:nvSpPr>
          <p:spPr>
            <a:xfrm>
              <a:off x="4025313" y="3290020"/>
              <a:ext cx="870930" cy="487619"/>
            </a:xfrm>
            <a:prstGeom prst="rect">
              <a:avLst/>
            </a:prstGeom>
            <a:ln>
              <a:noFill/>
            </a:ln>
          </p:spPr>
          <p:txBody>
            <a:bodyPr wrap="square">
              <a:spAutoFit/>
            </a:bodyPr>
            <a:lstStyle/>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添加</a:t>
              </a:r>
              <a:endParaRPr lang="en-US" altLang="zh-CN" sz="1700" dirty="0" smtClean="0">
                <a:solidFill>
                  <a:schemeClr val="bg1"/>
                </a:solidFill>
                <a:latin typeface="方正粗圆简体" pitchFamily="65" charset="-122"/>
                <a:ea typeface="方正粗圆简体" pitchFamily="65" charset="-122"/>
                <a:cs typeface="+mn-ea"/>
                <a:sym typeface="方正准圆简体"/>
              </a:endParaRPr>
            </a:p>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标题</a:t>
              </a:r>
              <a:endParaRPr lang="en-US" altLang="zh-CN" sz="1700" dirty="0">
                <a:solidFill>
                  <a:schemeClr val="bg1"/>
                </a:solidFill>
                <a:latin typeface="方正粗圆简体" pitchFamily="65" charset="-122"/>
                <a:ea typeface="方正粗圆简体" pitchFamily="65" charset="-122"/>
                <a:cs typeface="+mn-ea"/>
                <a:sym typeface="方正准圆简体"/>
              </a:endParaRPr>
            </a:p>
          </p:txBody>
        </p:sp>
      </p:grpSp>
      <p:grpSp>
        <p:nvGrpSpPr>
          <p:cNvPr id="86" name="组合 85"/>
          <p:cNvGrpSpPr/>
          <p:nvPr/>
        </p:nvGrpSpPr>
        <p:grpSpPr>
          <a:xfrm>
            <a:off x="5049861" y="1694432"/>
            <a:ext cx="1268446" cy="1093340"/>
            <a:chOff x="6539913" y="3878417"/>
            <a:chExt cx="1004681" cy="866105"/>
          </a:xfrm>
        </p:grpSpPr>
        <p:sp>
          <p:nvSpPr>
            <p:cNvPr id="94" name="六边形 93"/>
            <p:cNvSpPr/>
            <p:nvPr/>
          </p:nvSpPr>
          <p:spPr>
            <a:xfrm>
              <a:off x="6539913" y="3878417"/>
              <a:ext cx="1004681" cy="866105"/>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700">
                <a:solidFill>
                  <a:prstClr val="white"/>
                </a:solidFill>
                <a:latin typeface="方正粗圆简体" pitchFamily="65" charset="-122"/>
                <a:ea typeface="方正粗圆简体" pitchFamily="65" charset="-122"/>
                <a:cs typeface="+mn-ea"/>
                <a:sym typeface="方正准圆简体"/>
              </a:endParaRPr>
            </a:p>
          </p:txBody>
        </p:sp>
        <p:sp>
          <p:nvSpPr>
            <p:cNvPr id="95" name="矩形 94"/>
            <p:cNvSpPr/>
            <p:nvPr/>
          </p:nvSpPr>
          <p:spPr>
            <a:xfrm>
              <a:off x="6560661" y="4049544"/>
              <a:ext cx="917883" cy="487619"/>
            </a:xfrm>
            <a:prstGeom prst="rect">
              <a:avLst/>
            </a:prstGeom>
            <a:ln>
              <a:noFill/>
            </a:ln>
          </p:spPr>
          <p:txBody>
            <a:bodyPr wrap="square">
              <a:spAutoFit/>
            </a:bodyPr>
            <a:lstStyle/>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添加</a:t>
              </a:r>
              <a:endParaRPr lang="en-US" altLang="zh-CN" sz="1700" dirty="0" smtClean="0">
                <a:solidFill>
                  <a:schemeClr val="bg1"/>
                </a:solidFill>
                <a:latin typeface="方正粗圆简体" pitchFamily="65" charset="-122"/>
                <a:ea typeface="方正粗圆简体" pitchFamily="65" charset="-122"/>
                <a:cs typeface="+mn-ea"/>
                <a:sym typeface="方正准圆简体"/>
              </a:endParaRPr>
            </a:p>
            <a:p>
              <a:pPr algn="ctr" defTabSz="684530" fontAlgn="base">
                <a:spcBef>
                  <a:spcPct val="0"/>
                </a:spcBef>
                <a:spcAft>
                  <a:spcPct val="0"/>
                </a:spcAft>
              </a:pPr>
              <a:r>
                <a:rPr lang="zh-CN" altLang="en-US" sz="1700" dirty="0" smtClean="0">
                  <a:solidFill>
                    <a:schemeClr val="bg1"/>
                  </a:solidFill>
                  <a:latin typeface="方正粗圆简体" pitchFamily="65" charset="-122"/>
                  <a:ea typeface="方正粗圆简体" pitchFamily="65" charset="-122"/>
                  <a:cs typeface="+mn-ea"/>
                  <a:sym typeface="方正准圆简体"/>
                </a:rPr>
                <a:t>标题</a:t>
              </a:r>
              <a:endParaRPr lang="en-US" altLang="zh-CN" sz="1700" dirty="0">
                <a:solidFill>
                  <a:schemeClr val="bg1"/>
                </a:solidFill>
                <a:latin typeface="方正粗圆简体" pitchFamily="65" charset="-122"/>
                <a:ea typeface="方正粗圆简体" pitchFamily="65" charset="-122"/>
                <a:cs typeface="+mn-ea"/>
                <a:sym typeface="方正准圆简体"/>
              </a:endParaRPr>
            </a:p>
          </p:txBody>
        </p:sp>
      </p:grpSp>
      <p:sp>
        <p:nvSpPr>
          <p:cNvPr id="22"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p:cTn id="11" dur="500" fill="hold"/>
                                        <p:tgtEl>
                                          <p:spTgt spid="83"/>
                                        </p:tgtEl>
                                        <p:attrNameLst>
                                          <p:attrName>ppt_w</p:attrName>
                                        </p:attrNameLst>
                                      </p:cBhvr>
                                      <p:tavLst>
                                        <p:tav tm="0">
                                          <p:val>
                                            <p:fltVal val="0"/>
                                          </p:val>
                                        </p:tav>
                                        <p:tav tm="100000">
                                          <p:val>
                                            <p:strVal val="#ppt_w"/>
                                          </p:val>
                                        </p:tav>
                                      </p:tavLst>
                                    </p:anim>
                                    <p:anim calcmode="lin" valueType="num">
                                      <p:cBhvr>
                                        <p:cTn id="12" dur="500" fill="hold"/>
                                        <p:tgtEl>
                                          <p:spTgt spid="8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100"/>
                                  </p:stCondLst>
                                  <p:childTnLst>
                                    <p:set>
                                      <p:cBhvr>
                                        <p:cTn id="14" dur="1" fill="hold">
                                          <p:stCondLst>
                                            <p:cond delay="0"/>
                                          </p:stCondLst>
                                        </p:cTn>
                                        <p:tgtEl>
                                          <p:spTgt spid="79"/>
                                        </p:tgtEl>
                                        <p:attrNameLst>
                                          <p:attrName>style.visibility</p:attrName>
                                        </p:attrNameLst>
                                      </p:cBhvr>
                                      <p:to>
                                        <p:strVal val="visible"/>
                                      </p:to>
                                    </p:set>
                                    <p:anim calcmode="lin" valueType="num">
                                      <p:cBhvr>
                                        <p:cTn id="15" dur="500" fill="hold"/>
                                        <p:tgtEl>
                                          <p:spTgt spid="79"/>
                                        </p:tgtEl>
                                        <p:attrNameLst>
                                          <p:attrName>ppt_w</p:attrName>
                                        </p:attrNameLst>
                                      </p:cBhvr>
                                      <p:tavLst>
                                        <p:tav tm="0">
                                          <p:val>
                                            <p:fltVal val="0"/>
                                          </p:val>
                                        </p:tav>
                                        <p:tav tm="100000">
                                          <p:val>
                                            <p:strVal val="#ppt_w"/>
                                          </p:val>
                                        </p:tav>
                                      </p:tavLst>
                                    </p:anim>
                                    <p:anim calcmode="lin" valueType="num">
                                      <p:cBhvr>
                                        <p:cTn id="16" dur="500" fill="hold"/>
                                        <p:tgtEl>
                                          <p:spTgt spid="79"/>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200"/>
                                  </p:stCondLst>
                                  <p:childTnLst>
                                    <p:set>
                                      <p:cBhvr>
                                        <p:cTn id="18" dur="1" fill="hold">
                                          <p:stCondLst>
                                            <p:cond delay="0"/>
                                          </p:stCondLst>
                                        </p:cTn>
                                        <p:tgtEl>
                                          <p:spTgt spid="73"/>
                                        </p:tgtEl>
                                        <p:attrNameLst>
                                          <p:attrName>style.visibility</p:attrName>
                                        </p:attrNameLst>
                                      </p:cBhvr>
                                      <p:to>
                                        <p:strVal val="visible"/>
                                      </p:to>
                                    </p:set>
                                    <p:anim calcmode="lin" valueType="num">
                                      <p:cBhvr>
                                        <p:cTn id="19" dur="500" fill="hold"/>
                                        <p:tgtEl>
                                          <p:spTgt spid="73"/>
                                        </p:tgtEl>
                                        <p:attrNameLst>
                                          <p:attrName>ppt_w</p:attrName>
                                        </p:attrNameLst>
                                      </p:cBhvr>
                                      <p:tavLst>
                                        <p:tav tm="0">
                                          <p:val>
                                            <p:fltVal val="0"/>
                                          </p:val>
                                        </p:tav>
                                        <p:tav tm="100000">
                                          <p:val>
                                            <p:strVal val="#ppt_w"/>
                                          </p:val>
                                        </p:tav>
                                      </p:tavLst>
                                    </p:anim>
                                    <p:anim calcmode="lin" valueType="num">
                                      <p:cBhvr>
                                        <p:cTn id="20" dur="500" fill="hold"/>
                                        <p:tgtEl>
                                          <p:spTgt spid="73"/>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400"/>
                                  </p:stCondLst>
                                  <p:childTnLst>
                                    <p:set>
                                      <p:cBhvr>
                                        <p:cTn id="22" dur="1" fill="hold">
                                          <p:stCondLst>
                                            <p:cond delay="0"/>
                                          </p:stCondLst>
                                        </p:cTn>
                                        <p:tgtEl>
                                          <p:spTgt spid="86"/>
                                        </p:tgtEl>
                                        <p:attrNameLst>
                                          <p:attrName>style.visibility</p:attrName>
                                        </p:attrNameLst>
                                      </p:cBhvr>
                                      <p:to>
                                        <p:strVal val="visible"/>
                                      </p:to>
                                    </p:set>
                                    <p:anim calcmode="lin" valueType="num">
                                      <p:cBhvr>
                                        <p:cTn id="23" dur="500" fill="hold"/>
                                        <p:tgtEl>
                                          <p:spTgt spid="86"/>
                                        </p:tgtEl>
                                        <p:attrNameLst>
                                          <p:attrName>ppt_w</p:attrName>
                                        </p:attrNameLst>
                                      </p:cBhvr>
                                      <p:tavLst>
                                        <p:tav tm="0">
                                          <p:val>
                                            <p:fltVal val="0"/>
                                          </p:val>
                                        </p:tav>
                                        <p:tav tm="100000">
                                          <p:val>
                                            <p:strVal val="#ppt_w"/>
                                          </p:val>
                                        </p:tav>
                                      </p:tavLst>
                                    </p:anim>
                                    <p:anim calcmode="lin" valueType="num">
                                      <p:cBhvr>
                                        <p:cTn id="24" dur="500" fill="hold"/>
                                        <p:tgtEl>
                                          <p:spTgt spid="86"/>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600"/>
                                  </p:stCondLst>
                                  <p:childTnLst>
                                    <p:set>
                                      <p:cBhvr>
                                        <p:cTn id="26" dur="1" fill="hold">
                                          <p:stCondLst>
                                            <p:cond delay="0"/>
                                          </p:stCondLst>
                                        </p:cTn>
                                        <p:tgtEl>
                                          <p:spTgt spid="76"/>
                                        </p:tgtEl>
                                        <p:attrNameLst>
                                          <p:attrName>style.visibility</p:attrName>
                                        </p:attrNameLst>
                                      </p:cBhvr>
                                      <p:to>
                                        <p:strVal val="visible"/>
                                      </p:to>
                                    </p:set>
                                    <p:anim calcmode="lin" valueType="num">
                                      <p:cBhvr>
                                        <p:cTn id="27" dur="500" fill="hold"/>
                                        <p:tgtEl>
                                          <p:spTgt spid="76"/>
                                        </p:tgtEl>
                                        <p:attrNameLst>
                                          <p:attrName>ppt_w</p:attrName>
                                        </p:attrNameLst>
                                      </p:cBhvr>
                                      <p:tavLst>
                                        <p:tav tm="0">
                                          <p:val>
                                            <p:fltVal val="0"/>
                                          </p:val>
                                        </p:tav>
                                        <p:tav tm="100000">
                                          <p:val>
                                            <p:strVal val="#ppt_w"/>
                                          </p:val>
                                        </p:tav>
                                      </p:tavLst>
                                    </p:anim>
                                    <p:anim calcmode="lin" valueType="num">
                                      <p:cBhvr>
                                        <p:cTn id="28" dur="500" fill="hold"/>
                                        <p:tgtEl>
                                          <p:spTgt spid="76"/>
                                        </p:tgtEl>
                                        <p:attrNameLst>
                                          <p:attrName>ppt_h</p:attrName>
                                        </p:attrNameLst>
                                      </p:cBhvr>
                                      <p:tavLst>
                                        <p:tav tm="0">
                                          <p:val>
                                            <p:fltVal val="0"/>
                                          </p:val>
                                        </p:tav>
                                        <p:tav tm="100000">
                                          <p:val>
                                            <p:strVal val="#ppt_h"/>
                                          </p:val>
                                        </p:tav>
                                      </p:tavLst>
                                    </p:anim>
                                  </p:childTnLst>
                                </p:cTn>
                              </p:par>
                            </p:childTnLst>
                          </p:cTn>
                        </p:par>
                        <p:par>
                          <p:cTn id="29" fill="hold">
                            <p:stCondLst>
                              <p:cond delay="1000"/>
                            </p:stCondLst>
                            <p:childTnLst>
                              <p:par>
                                <p:cTn id="30" presetID="53" presetClass="entr" presetSubtype="528" fill="hold" grpId="0" nodeType="after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p:cTn id="32" dur="500" fill="hold"/>
                                        <p:tgtEl>
                                          <p:spTgt spid="70"/>
                                        </p:tgtEl>
                                        <p:attrNameLst>
                                          <p:attrName>ppt_w</p:attrName>
                                        </p:attrNameLst>
                                      </p:cBhvr>
                                      <p:tavLst>
                                        <p:tav tm="0">
                                          <p:val>
                                            <p:fltVal val="0"/>
                                          </p:val>
                                        </p:tav>
                                        <p:tav tm="100000">
                                          <p:val>
                                            <p:strVal val="#ppt_w"/>
                                          </p:val>
                                        </p:tav>
                                      </p:tavLst>
                                    </p:anim>
                                    <p:anim calcmode="lin" valueType="num">
                                      <p:cBhvr>
                                        <p:cTn id="33" dur="500" fill="hold"/>
                                        <p:tgtEl>
                                          <p:spTgt spid="70"/>
                                        </p:tgtEl>
                                        <p:attrNameLst>
                                          <p:attrName>ppt_h</p:attrName>
                                        </p:attrNameLst>
                                      </p:cBhvr>
                                      <p:tavLst>
                                        <p:tav tm="0">
                                          <p:val>
                                            <p:fltVal val="0"/>
                                          </p:val>
                                        </p:tav>
                                        <p:tav tm="100000">
                                          <p:val>
                                            <p:strVal val="#ppt_h"/>
                                          </p:val>
                                        </p:tav>
                                      </p:tavLst>
                                    </p:anim>
                                    <p:animEffect transition="in" filter="fade">
                                      <p:cBhvr>
                                        <p:cTn id="34" dur="500"/>
                                        <p:tgtEl>
                                          <p:spTgt spid="70"/>
                                        </p:tgtEl>
                                      </p:cBhvr>
                                    </p:animEffect>
                                    <p:anim calcmode="lin" valueType="num">
                                      <p:cBhvr>
                                        <p:cTn id="35" dur="500" fill="hold"/>
                                        <p:tgtEl>
                                          <p:spTgt spid="70"/>
                                        </p:tgtEl>
                                        <p:attrNameLst>
                                          <p:attrName>ppt_x</p:attrName>
                                        </p:attrNameLst>
                                      </p:cBhvr>
                                      <p:tavLst>
                                        <p:tav tm="0">
                                          <p:val>
                                            <p:fltVal val="0.5"/>
                                          </p:val>
                                        </p:tav>
                                        <p:tav tm="100000">
                                          <p:val>
                                            <p:strVal val="#ppt_x"/>
                                          </p:val>
                                        </p:tav>
                                      </p:tavLst>
                                    </p:anim>
                                    <p:anim calcmode="lin" valueType="num">
                                      <p:cBhvr>
                                        <p:cTn id="36" dur="500" fill="hold"/>
                                        <p:tgtEl>
                                          <p:spTgt spid="70"/>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0"/>
                                  </p:stCondLst>
                                  <p:childTnLst>
                                    <p:set>
                                      <p:cBhvr>
                                        <p:cTn id="38" dur="1" fill="hold">
                                          <p:stCondLst>
                                            <p:cond delay="0"/>
                                          </p:stCondLst>
                                        </p:cTn>
                                        <p:tgtEl>
                                          <p:spTgt spid="71"/>
                                        </p:tgtEl>
                                        <p:attrNameLst>
                                          <p:attrName>style.visibility</p:attrName>
                                        </p:attrNameLst>
                                      </p:cBhvr>
                                      <p:to>
                                        <p:strVal val="visible"/>
                                      </p:to>
                                    </p:set>
                                    <p:anim calcmode="lin" valueType="num">
                                      <p:cBhvr>
                                        <p:cTn id="39" dur="500" fill="hold"/>
                                        <p:tgtEl>
                                          <p:spTgt spid="71"/>
                                        </p:tgtEl>
                                        <p:attrNameLst>
                                          <p:attrName>ppt_w</p:attrName>
                                        </p:attrNameLst>
                                      </p:cBhvr>
                                      <p:tavLst>
                                        <p:tav tm="0">
                                          <p:val>
                                            <p:fltVal val="0"/>
                                          </p:val>
                                        </p:tav>
                                        <p:tav tm="100000">
                                          <p:val>
                                            <p:strVal val="#ppt_w"/>
                                          </p:val>
                                        </p:tav>
                                      </p:tavLst>
                                    </p:anim>
                                    <p:anim calcmode="lin" valueType="num">
                                      <p:cBhvr>
                                        <p:cTn id="40" dur="500" fill="hold"/>
                                        <p:tgtEl>
                                          <p:spTgt spid="71"/>
                                        </p:tgtEl>
                                        <p:attrNameLst>
                                          <p:attrName>ppt_h</p:attrName>
                                        </p:attrNameLst>
                                      </p:cBhvr>
                                      <p:tavLst>
                                        <p:tav tm="0">
                                          <p:val>
                                            <p:fltVal val="0"/>
                                          </p:val>
                                        </p:tav>
                                        <p:tav tm="100000">
                                          <p:val>
                                            <p:strVal val="#ppt_h"/>
                                          </p:val>
                                        </p:tav>
                                      </p:tavLst>
                                    </p:anim>
                                    <p:animEffect transition="in" filter="fade">
                                      <p:cBhvr>
                                        <p:cTn id="41" dur="500"/>
                                        <p:tgtEl>
                                          <p:spTgt spid="71"/>
                                        </p:tgtEl>
                                      </p:cBhvr>
                                    </p:animEffect>
                                    <p:anim calcmode="lin" valueType="num">
                                      <p:cBhvr>
                                        <p:cTn id="42" dur="500" fill="hold"/>
                                        <p:tgtEl>
                                          <p:spTgt spid="71"/>
                                        </p:tgtEl>
                                        <p:attrNameLst>
                                          <p:attrName>ppt_x</p:attrName>
                                        </p:attrNameLst>
                                      </p:cBhvr>
                                      <p:tavLst>
                                        <p:tav tm="0">
                                          <p:val>
                                            <p:fltVal val="0.5"/>
                                          </p:val>
                                        </p:tav>
                                        <p:tav tm="100000">
                                          <p:val>
                                            <p:strVal val="#ppt_x"/>
                                          </p:val>
                                        </p:tav>
                                      </p:tavLst>
                                    </p:anim>
                                    <p:anim calcmode="lin" valueType="num">
                                      <p:cBhvr>
                                        <p:cTn id="43" dur="500" fill="hold"/>
                                        <p:tgtEl>
                                          <p:spTgt spid="71"/>
                                        </p:tgtEl>
                                        <p:attrNameLst>
                                          <p:attrName>ppt_y</p:attrName>
                                        </p:attrNameLst>
                                      </p:cBhvr>
                                      <p:tavLst>
                                        <p:tav tm="0">
                                          <p:val>
                                            <p:fltVal val="0.5"/>
                                          </p:val>
                                        </p:tav>
                                        <p:tav tm="100000">
                                          <p:val>
                                            <p:strVal val="#ppt_y"/>
                                          </p:val>
                                        </p:tav>
                                      </p:tavLst>
                                    </p:anim>
                                  </p:childTnLst>
                                </p:cTn>
                              </p:par>
                            </p:childTnLst>
                          </p:cTn>
                        </p:par>
                        <p:par>
                          <p:cTn id="44" fill="hold">
                            <p:stCondLst>
                              <p:cond delay="1500"/>
                            </p:stCondLst>
                            <p:childTnLst>
                              <p:par>
                                <p:cTn id="45" presetID="22" presetClass="entr" presetSubtype="1"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wipe(up)">
                                      <p:cBhvr>
                                        <p:cTn id="47" dur="500"/>
                                        <p:tgtEl>
                                          <p:spTgt spid="69"/>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wipe(up)">
                                      <p:cBhvr>
                                        <p:cTn id="50" dur="10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rot="5400000" flipH="1">
            <a:off x="6652129" y="795091"/>
            <a:ext cx="576064" cy="1825128"/>
          </a:xfrm>
          <a:prstGeom prst="rect">
            <a:avLst/>
          </a:prstGeom>
          <a:solidFill>
            <a:srgbClr val="FFC000"/>
          </a:solidFill>
          <a:ln>
            <a:noFill/>
          </a:ln>
        </p:spPr>
        <p:txBody>
          <a:bodyPr/>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16" name="Rectangle 15"/>
          <p:cNvSpPr>
            <a:spLocks noChangeArrowheads="1"/>
          </p:cNvSpPr>
          <p:nvPr/>
        </p:nvSpPr>
        <p:spPr bwMode="auto">
          <a:xfrm rot="5400000" flipH="1">
            <a:off x="4839826" y="795090"/>
            <a:ext cx="576064" cy="1825129"/>
          </a:xfrm>
          <a:prstGeom prst="rect">
            <a:avLst/>
          </a:prstGeom>
          <a:solidFill>
            <a:schemeClr val="accent6"/>
          </a:solidFill>
          <a:ln>
            <a:noFill/>
          </a:ln>
        </p:spPr>
        <p:txBody>
          <a:bodyPr/>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21" name="Rectangle 20"/>
          <p:cNvSpPr>
            <a:spLocks noChangeArrowheads="1"/>
          </p:cNvSpPr>
          <p:nvPr/>
        </p:nvSpPr>
        <p:spPr bwMode="auto">
          <a:xfrm rot="5400000" flipH="1">
            <a:off x="3204572" y="795756"/>
            <a:ext cx="576064" cy="1823800"/>
          </a:xfrm>
          <a:prstGeom prst="rect">
            <a:avLst/>
          </a:prstGeom>
          <a:solidFill>
            <a:srgbClr val="FFC000"/>
          </a:solidFill>
          <a:ln>
            <a:noFill/>
          </a:ln>
        </p:spPr>
        <p:txBody>
          <a:bodyPr/>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26" name="Rectangle 25"/>
          <p:cNvSpPr>
            <a:spLocks noChangeArrowheads="1"/>
          </p:cNvSpPr>
          <p:nvPr/>
        </p:nvSpPr>
        <p:spPr bwMode="auto">
          <a:xfrm rot="5400000" flipH="1">
            <a:off x="1380108" y="795091"/>
            <a:ext cx="576064" cy="1825128"/>
          </a:xfrm>
          <a:prstGeom prst="rect">
            <a:avLst/>
          </a:prstGeom>
          <a:solidFill>
            <a:schemeClr val="accent6"/>
          </a:solidFill>
          <a:ln>
            <a:noFill/>
          </a:ln>
        </p:spPr>
        <p:txBody>
          <a:bodyPr/>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grpSp>
        <p:nvGrpSpPr>
          <p:cNvPr id="63513" name="Group 36"/>
          <p:cNvGrpSpPr/>
          <p:nvPr/>
        </p:nvGrpSpPr>
        <p:grpSpPr bwMode="auto">
          <a:xfrm rot="16200000">
            <a:off x="7826537" y="1445812"/>
            <a:ext cx="576064" cy="523688"/>
            <a:chOff x="5510020" y="5133608"/>
            <a:chExt cx="1189361" cy="625843"/>
          </a:xfrm>
        </p:grpSpPr>
        <p:sp>
          <p:nvSpPr>
            <p:cNvPr id="63514" name="Freeform 7"/>
            <p:cNvSpPr/>
            <p:nvPr/>
          </p:nvSpPr>
          <p:spPr bwMode="auto">
            <a:xfrm>
              <a:off x="5510020" y="5133608"/>
              <a:ext cx="1189361" cy="625843"/>
            </a:xfrm>
            <a:custGeom>
              <a:avLst/>
              <a:gdLst>
                <a:gd name="T0" fmla="*/ 594681 w 520"/>
                <a:gd name="T1" fmla="*/ 625843 h 261"/>
                <a:gd name="T2" fmla="*/ 0 w 520"/>
                <a:gd name="T3" fmla="*/ 0 h 261"/>
                <a:gd name="T4" fmla="*/ 1189361 w 520"/>
                <a:gd name="T5" fmla="*/ 0 h 261"/>
                <a:gd name="T6" fmla="*/ 594681 w 520"/>
                <a:gd name="T7" fmla="*/ 625843 h 2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63515" name="Freeform 13"/>
            <p:cNvSpPr/>
            <p:nvPr/>
          </p:nvSpPr>
          <p:spPr bwMode="auto">
            <a:xfrm>
              <a:off x="5930870" y="5572416"/>
              <a:ext cx="347659" cy="187034"/>
            </a:xfrm>
            <a:custGeom>
              <a:avLst/>
              <a:gdLst>
                <a:gd name="T0" fmla="*/ 173830 w 152"/>
                <a:gd name="T1" fmla="*/ 187034 h 78"/>
                <a:gd name="T2" fmla="*/ 347659 w 152"/>
                <a:gd name="T3" fmla="*/ 0 h 78"/>
                <a:gd name="T4" fmla="*/ 0 w 152"/>
                <a:gd name="T5" fmla="*/ 0 h 78"/>
                <a:gd name="T6" fmla="*/ 0 w 152"/>
                <a:gd name="T7" fmla="*/ 0 h 78"/>
                <a:gd name="T8" fmla="*/ 173830 w 152"/>
                <a:gd name="T9" fmla="*/ 187034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78">
                  <a:moveTo>
                    <a:pt x="76" y="78"/>
                  </a:moveTo>
                  <a:lnTo>
                    <a:pt x="152"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grpSp>
      <p:grpSp>
        <p:nvGrpSpPr>
          <p:cNvPr id="38" name="Group 37"/>
          <p:cNvGrpSpPr/>
          <p:nvPr/>
        </p:nvGrpSpPr>
        <p:grpSpPr bwMode="auto">
          <a:xfrm>
            <a:off x="683568" y="2096296"/>
            <a:ext cx="1779985" cy="1123527"/>
            <a:chOff x="5408083" y="2827681"/>
            <a:chExt cx="2372955" cy="1498566"/>
          </a:xfrm>
        </p:grpSpPr>
        <p:sp>
          <p:nvSpPr>
            <p:cNvPr id="39" name="TextBox 38"/>
            <p:cNvSpPr txBox="1"/>
            <p:nvPr/>
          </p:nvSpPr>
          <p:spPr>
            <a:xfrm>
              <a:off x="5592422" y="2827681"/>
              <a:ext cx="1989987" cy="472091"/>
            </a:xfrm>
            <a:prstGeom prst="rect">
              <a:avLst/>
            </a:prstGeom>
            <a:noFill/>
          </p:spPr>
          <p:txBody>
            <a:bodyPr wrap="none">
              <a:spAutoFit/>
            </a:bodyPr>
            <a:lstStyle/>
            <a:p>
              <a:pPr algn="ctr" defTabSz="685165">
                <a:defRPr/>
              </a:pPr>
              <a:r>
                <a:rPr lang="zh-CN" altLang="en-US" sz="1700" dirty="0">
                  <a:solidFill>
                    <a:schemeClr val="accent6"/>
                  </a:solidFill>
                  <a:latin typeface="方正粗圆简体" pitchFamily="65" charset="-122"/>
                  <a:ea typeface="方正粗圆简体" pitchFamily="65" charset="-122"/>
                  <a:cs typeface="+mn-ea"/>
                  <a:sym typeface="方正准圆简体"/>
                </a:rPr>
                <a:t>添加文字内容</a:t>
              </a:r>
              <a:endParaRPr lang="en-US" sz="1700" dirty="0">
                <a:solidFill>
                  <a:schemeClr val="accent6"/>
                </a:solidFill>
                <a:latin typeface="方正粗圆简体" pitchFamily="65" charset="-122"/>
                <a:ea typeface="方正粗圆简体" pitchFamily="65" charset="-122"/>
                <a:cs typeface="+mn-ea"/>
                <a:sym typeface="方正准圆简体"/>
              </a:endParaRPr>
            </a:p>
          </p:txBody>
        </p:sp>
        <p:sp>
          <p:nvSpPr>
            <p:cNvPr id="40" name="Rectangle 39"/>
            <p:cNvSpPr/>
            <p:nvPr/>
          </p:nvSpPr>
          <p:spPr>
            <a:xfrm>
              <a:off x="5408083" y="3217859"/>
              <a:ext cx="2372955" cy="1108388"/>
            </a:xfrm>
            <a:prstGeom prst="rect">
              <a:avLst/>
            </a:prstGeom>
          </p:spPr>
          <p:txBody>
            <a:bodyPr>
              <a:spAutoFit/>
            </a:bodyPr>
            <a:lstStyle/>
            <a:p>
              <a:pPr algn="ctr" fontAlgn="base">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grpSp>
      <p:sp>
        <p:nvSpPr>
          <p:cNvPr id="53" name="TextBox 52"/>
          <p:cNvSpPr txBox="1"/>
          <p:nvPr/>
        </p:nvSpPr>
        <p:spPr>
          <a:xfrm>
            <a:off x="1143000" y="3643100"/>
            <a:ext cx="6858000" cy="872866"/>
          </a:xfrm>
          <a:prstGeom prst="rect">
            <a:avLst/>
          </a:prstGeom>
          <a:noFill/>
        </p:spPr>
        <p:txBody>
          <a:bodyPr lIns="68579" tIns="34289" rIns="68579" bIns="3428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fontAlgn="base">
              <a:lnSpc>
                <a:spcPct val="150000"/>
              </a:lnSpc>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grpSp>
        <p:nvGrpSpPr>
          <p:cNvPr id="50" name="Group 37"/>
          <p:cNvGrpSpPr/>
          <p:nvPr/>
        </p:nvGrpSpPr>
        <p:grpSpPr bwMode="auto">
          <a:xfrm>
            <a:off x="2591881" y="2096296"/>
            <a:ext cx="1779985" cy="1123527"/>
            <a:chOff x="5408083" y="2827681"/>
            <a:chExt cx="2372955" cy="1498566"/>
          </a:xfrm>
        </p:grpSpPr>
        <p:sp>
          <p:nvSpPr>
            <p:cNvPr id="51" name="TextBox 50"/>
            <p:cNvSpPr txBox="1"/>
            <p:nvPr/>
          </p:nvSpPr>
          <p:spPr>
            <a:xfrm>
              <a:off x="5592422" y="2827681"/>
              <a:ext cx="1989987" cy="472091"/>
            </a:xfrm>
            <a:prstGeom prst="rect">
              <a:avLst/>
            </a:prstGeom>
            <a:noFill/>
          </p:spPr>
          <p:txBody>
            <a:bodyPr wrap="none">
              <a:spAutoFit/>
            </a:bodyPr>
            <a:lstStyle/>
            <a:p>
              <a:pPr algn="ctr" defTabSz="685165">
                <a:defRPr/>
              </a:pPr>
              <a:r>
                <a:rPr lang="zh-CN" altLang="en-US" sz="1700" dirty="0">
                  <a:solidFill>
                    <a:schemeClr val="accent6"/>
                  </a:solidFill>
                  <a:latin typeface="方正粗圆简体" pitchFamily="65" charset="-122"/>
                  <a:ea typeface="方正粗圆简体" pitchFamily="65" charset="-122"/>
                  <a:cs typeface="+mn-ea"/>
                  <a:sym typeface="方正准圆简体"/>
                </a:rPr>
                <a:t>添加文字内容</a:t>
              </a:r>
              <a:endParaRPr lang="en-US" sz="1700" dirty="0">
                <a:solidFill>
                  <a:schemeClr val="accent6"/>
                </a:solidFill>
                <a:latin typeface="方正粗圆简体" pitchFamily="65" charset="-122"/>
                <a:ea typeface="方正粗圆简体" pitchFamily="65" charset="-122"/>
                <a:cs typeface="+mn-ea"/>
                <a:sym typeface="方正准圆简体"/>
              </a:endParaRPr>
            </a:p>
          </p:txBody>
        </p:sp>
        <p:sp>
          <p:nvSpPr>
            <p:cNvPr id="52" name="Rectangle 39"/>
            <p:cNvSpPr/>
            <p:nvPr/>
          </p:nvSpPr>
          <p:spPr>
            <a:xfrm>
              <a:off x="5408083" y="3217859"/>
              <a:ext cx="2372955" cy="1108388"/>
            </a:xfrm>
            <a:prstGeom prst="rect">
              <a:avLst/>
            </a:prstGeom>
          </p:spPr>
          <p:txBody>
            <a:bodyPr>
              <a:spAutoFit/>
            </a:bodyPr>
            <a:lstStyle/>
            <a:p>
              <a:pPr algn="ctr" fontAlgn="base">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grpSp>
      <p:grpSp>
        <p:nvGrpSpPr>
          <p:cNvPr id="55" name="Group 37"/>
          <p:cNvGrpSpPr/>
          <p:nvPr/>
        </p:nvGrpSpPr>
        <p:grpSpPr bwMode="auto">
          <a:xfrm>
            <a:off x="4361047" y="2096296"/>
            <a:ext cx="1779985" cy="1123527"/>
            <a:chOff x="5408083" y="2827681"/>
            <a:chExt cx="2372955" cy="1498566"/>
          </a:xfrm>
        </p:grpSpPr>
        <p:sp>
          <p:nvSpPr>
            <p:cNvPr id="56" name="TextBox 55"/>
            <p:cNvSpPr txBox="1"/>
            <p:nvPr/>
          </p:nvSpPr>
          <p:spPr>
            <a:xfrm>
              <a:off x="5592422" y="2827681"/>
              <a:ext cx="1989987" cy="472091"/>
            </a:xfrm>
            <a:prstGeom prst="rect">
              <a:avLst/>
            </a:prstGeom>
            <a:noFill/>
          </p:spPr>
          <p:txBody>
            <a:bodyPr wrap="none">
              <a:spAutoFit/>
            </a:bodyPr>
            <a:lstStyle/>
            <a:p>
              <a:pPr algn="ctr" defTabSz="685165">
                <a:defRPr/>
              </a:pPr>
              <a:r>
                <a:rPr lang="zh-CN" altLang="en-US" sz="1700" dirty="0">
                  <a:solidFill>
                    <a:schemeClr val="accent6"/>
                  </a:solidFill>
                  <a:latin typeface="方正粗圆简体" pitchFamily="65" charset="-122"/>
                  <a:ea typeface="方正粗圆简体" pitchFamily="65" charset="-122"/>
                  <a:cs typeface="+mn-ea"/>
                  <a:sym typeface="方正准圆简体"/>
                </a:rPr>
                <a:t>添加文字内容</a:t>
              </a:r>
              <a:endParaRPr lang="en-US" sz="1700" dirty="0">
                <a:solidFill>
                  <a:schemeClr val="accent6"/>
                </a:solidFill>
                <a:latin typeface="方正粗圆简体" pitchFamily="65" charset="-122"/>
                <a:ea typeface="方正粗圆简体" pitchFamily="65" charset="-122"/>
                <a:cs typeface="+mn-ea"/>
                <a:sym typeface="方正准圆简体"/>
              </a:endParaRPr>
            </a:p>
          </p:txBody>
        </p:sp>
        <p:sp>
          <p:nvSpPr>
            <p:cNvPr id="57" name="Rectangle 39"/>
            <p:cNvSpPr/>
            <p:nvPr/>
          </p:nvSpPr>
          <p:spPr>
            <a:xfrm>
              <a:off x="5408083" y="3217859"/>
              <a:ext cx="2372955" cy="1108388"/>
            </a:xfrm>
            <a:prstGeom prst="rect">
              <a:avLst/>
            </a:prstGeom>
          </p:spPr>
          <p:txBody>
            <a:bodyPr>
              <a:spAutoFit/>
            </a:bodyPr>
            <a:lstStyle/>
            <a:p>
              <a:pPr algn="ctr" fontAlgn="base">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grpSp>
      <p:grpSp>
        <p:nvGrpSpPr>
          <p:cNvPr id="58" name="Group 37"/>
          <p:cNvGrpSpPr/>
          <p:nvPr/>
        </p:nvGrpSpPr>
        <p:grpSpPr bwMode="auto">
          <a:xfrm>
            <a:off x="6130213" y="2096296"/>
            <a:ext cx="1779985" cy="1123527"/>
            <a:chOff x="5408083" y="2827681"/>
            <a:chExt cx="2372955" cy="1498566"/>
          </a:xfrm>
        </p:grpSpPr>
        <p:sp>
          <p:nvSpPr>
            <p:cNvPr id="59" name="TextBox 58"/>
            <p:cNvSpPr txBox="1"/>
            <p:nvPr/>
          </p:nvSpPr>
          <p:spPr>
            <a:xfrm>
              <a:off x="5592422" y="2827681"/>
              <a:ext cx="1989987" cy="472091"/>
            </a:xfrm>
            <a:prstGeom prst="rect">
              <a:avLst/>
            </a:prstGeom>
            <a:noFill/>
          </p:spPr>
          <p:txBody>
            <a:bodyPr wrap="none">
              <a:spAutoFit/>
            </a:bodyPr>
            <a:lstStyle/>
            <a:p>
              <a:pPr algn="ctr" defTabSz="685165">
                <a:defRPr/>
              </a:pPr>
              <a:r>
                <a:rPr lang="zh-CN" altLang="en-US" sz="1700" dirty="0">
                  <a:solidFill>
                    <a:schemeClr val="accent6"/>
                  </a:solidFill>
                  <a:latin typeface="方正粗圆简体" pitchFamily="65" charset="-122"/>
                  <a:ea typeface="方正粗圆简体" pitchFamily="65" charset="-122"/>
                  <a:cs typeface="+mn-ea"/>
                  <a:sym typeface="方正准圆简体"/>
                </a:rPr>
                <a:t>添加文字内容</a:t>
              </a:r>
              <a:endParaRPr lang="en-US" sz="1700" dirty="0">
                <a:solidFill>
                  <a:schemeClr val="accent6"/>
                </a:solidFill>
                <a:latin typeface="方正粗圆简体" pitchFamily="65" charset="-122"/>
                <a:ea typeface="方正粗圆简体" pitchFamily="65" charset="-122"/>
                <a:cs typeface="+mn-ea"/>
                <a:sym typeface="方正准圆简体"/>
              </a:endParaRPr>
            </a:p>
          </p:txBody>
        </p:sp>
        <p:sp>
          <p:nvSpPr>
            <p:cNvPr id="60" name="Rectangle 39"/>
            <p:cNvSpPr/>
            <p:nvPr/>
          </p:nvSpPr>
          <p:spPr>
            <a:xfrm>
              <a:off x="5408083" y="3217859"/>
              <a:ext cx="2372955" cy="1108388"/>
            </a:xfrm>
            <a:prstGeom prst="rect">
              <a:avLst/>
            </a:prstGeom>
          </p:spPr>
          <p:txBody>
            <a:bodyPr>
              <a:spAutoFit/>
            </a:bodyPr>
            <a:lstStyle/>
            <a:p>
              <a:pPr algn="ctr" fontAlgn="base">
                <a:spcBef>
                  <a:spcPct val="0"/>
                </a:spcBef>
                <a:spcAft>
                  <a:spcPct val="0"/>
                </a:spcAft>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200" b="1" dirty="0">
                <a:solidFill>
                  <a:schemeClr val="tx1">
                    <a:lumMod val="65000"/>
                    <a:lumOff val="35000"/>
                  </a:schemeClr>
                </a:solidFill>
                <a:latin typeface="方正准圆简体"/>
                <a:ea typeface="方正准圆简体"/>
                <a:cs typeface="+mn-ea"/>
                <a:sym typeface="方正准圆简体"/>
              </a:endParaRPr>
            </a:p>
          </p:txBody>
        </p:sp>
      </p:grpSp>
      <p:sp>
        <p:nvSpPr>
          <p:cNvPr id="61"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left)">
                                      <p:cBhvr>
                                        <p:cTn id="7" dur="500"/>
                                        <p:tgtEl>
                                          <p:spTgt spid="6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0-#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0-#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childTnLst>
                          </p:cTn>
                        </p:par>
                        <p:par>
                          <p:cTn id="44" fill="hold">
                            <p:stCondLst>
                              <p:cond delay="4500"/>
                            </p:stCondLst>
                            <p:childTnLst>
                              <p:par>
                                <p:cTn id="45" presetID="2" presetClass="entr" presetSubtype="8" fill="hold" nodeType="afterEffect">
                                  <p:stCondLst>
                                    <p:cond delay="0"/>
                                  </p:stCondLst>
                                  <p:childTnLst>
                                    <p:set>
                                      <p:cBhvr>
                                        <p:cTn id="46" dur="1" fill="hold">
                                          <p:stCondLst>
                                            <p:cond delay="0"/>
                                          </p:stCondLst>
                                        </p:cTn>
                                        <p:tgtEl>
                                          <p:spTgt spid="63513"/>
                                        </p:tgtEl>
                                        <p:attrNameLst>
                                          <p:attrName>style.visibility</p:attrName>
                                        </p:attrNameLst>
                                      </p:cBhvr>
                                      <p:to>
                                        <p:strVal val="visible"/>
                                      </p:to>
                                    </p:set>
                                    <p:anim calcmode="lin" valueType="num">
                                      <p:cBhvr additive="base">
                                        <p:cTn id="47" dur="500" fill="hold"/>
                                        <p:tgtEl>
                                          <p:spTgt spid="63513"/>
                                        </p:tgtEl>
                                        <p:attrNameLst>
                                          <p:attrName>ppt_x</p:attrName>
                                        </p:attrNameLst>
                                      </p:cBhvr>
                                      <p:tavLst>
                                        <p:tav tm="0">
                                          <p:val>
                                            <p:strVal val="0-#ppt_w/2"/>
                                          </p:val>
                                        </p:tav>
                                        <p:tav tm="100000">
                                          <p:val>
                                            <p:strVal val="#ppt_x"/>
                                          </p:val>
                                        </p:tav>
                                      </p:tavLst>
                                    </p:anim>
                                    <p:anim calcmode="lin" valueType="num">
                                      <p:cBhvr additive="base">
                                        <p:cTn id="48" dur="500" fill="hold"/>
                                        <p:tgtEl>
                                          <p:spTgt spid="63513"/>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22" presetClass="entr" presetSubtype="1"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up)">
                                      <p:cBhvr>
                                        <p:cTn id="5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21" grpId="0" animBg="1"/>
      <p:bldP spid="26" grpId="0" animBg="1"/>
      <p:bldP spid="53"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1116603" y="1347614"/>
            <a:ext cx="1900772" cy="1371177"/>
          </a:xfrm>
          <a:prstGeom prst="parallelogram">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2" name="平行四边形 11"/>
          <p:cNvSpPr/>
          <p:nvPr/>
        </p:nvSpPr>
        <p:spPr>
          <a:xfrm>
            <a:off x="2865003" y="1347614"/>
            <a:ext cx="1900772" cy="1371177"/>
          </a:xfrm>
          <a:prstGeom prst="parallelogram">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3" name="平行四边形 12"/>
          <p:cNvSpPr/>
          <p:nvPr/>
        </p:nvSpPr>
        <p:spPr>
          <a:xfrm>
            <a:off x="4617300" y="1347614"/>
            <a:ext cx="1900772" cy="1371177"/>
          </a:xfrm>
          <a:prstGeom prst="parallelogram">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14" name="平行四边形 13"/>
          <p:cNvSpPr/>
          <p:nvPr/>
        </p:nvSpPr>
        <p:spPr>
          <a:xfrm>
            <a:off x="6319179" y="1347614"/>
            <a:ext cx="1900772" cy="1371177"/>
          </a:xfrm>
          <a:prstGeom prst="parallelogram">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grpSp>
        <p:nvGrpSpPr>
          <p:cNvPr id="16" name="组合 15"/>
          <p:cNvGrpSpPr/>
          <p:nvPr/>
        </p:nvGrpSpPr>
        <p:grpSpPr>
          <a:xfrm>
            <a:off x="6529028" y="3013667"/>
            <a:ext cx="1231542" cy="269294"/>
            <a:chOff x="6401594" y="3274594"/>
            <a:chExt cx="1231756" cy="269377"/>
          </a:xfrm>
        </p:grpSpPr>
        <p:sp>
          <p:nvSpPr>
            <p:cNvPr id="17" name="圆角矩形 16"/>
            <p:cNvSpPr/>
            <p:nvPr/>
          </p:nvSpPr>
          <p:spPr>
            <a:xfrm>
              <a:off x="6401594" y="3274594"/>
              <a:ext cx="1231756" cy="253906"/>
            </a:xfrm>
            <a:prstGeom prst="roundRect">
              <a:avLst>
                <a:gd name="adj" fmla="val 4167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00">
                <a:solidFill>
                  <a:schemeClr val="bg1"/>
                </a:solidFill>
                <a:latin typeface="方正粗圆简体" pitchFamily="65" charset="-122"/>
                <a:ea typeface="方正粗圆简体" pitchFamily="65" charset="-122"/>
                <a:cs typeface="+mn-ea"/>
                <a:sym typeface="方正准圆简体"/>
              </a:endParaRPr>
            </a:p>
          </p:txBody>
        </p:sp>
        <p:sp>
          <p:nvSpPr>
            <p:cNvPr id="18" name="矩形 9"/>
            <p:cNvSpPr>
              <a:spLocks noChangeArrowheads="1"/>
            </p:cNvSpPr>
            <p:nvPr/>
          </p:nvSpPr>
          <p:spPr bwMode="auto">
            <a:xfrm>
              <a:off x="6477794" y="3274594"/>
              <a:ext cx="1155556" cy="2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defTabSz="685165">
                <a:defRPr/>
              </a:pPr>
              <a:r>
                <a:rPr lang="zh-CN" altLang="en-US" sz="1300" dirty="0">
                  <a:solidFill>
                    <a:schemeClr val="bg1"/>
                  </a:solidFill>
                  <a:latin typeface="方正粗圆简体" pitchFamily="65" charset="-122"/>
                  <a:ea typeface="方正粗圆简体" pitchFamily="65" charset="-122"/>
                  <a:cs typeface="+mn-ea"/>
                  <a:sym typeface="方正准圆简体"/>
                </a:rPr>
                <a:t>添加标题</a:t>
              </a:r>
              <a:endParaRPr lang="en-US" altLang="zh-CN" sz="1300" dirty="0">
                <a:solidFill>
                  <a:schemeClr val="bg1"/>
                </a:solidFill>
                <a:latin typeface="方正粗圆简体" pitchFamily="65" charset="-122"/>
                <a:ea typeface="方正粗圆简体" pitchFamily="65" charset="-122"/>
                <a:cs typeface="+mn-ea"/>
                <a:sym typeface="方正准圆简体"/>
              </a:endParaRPr>
            </a:p>
          </p:txBody>
        </p:sp>
      </p:grpSp>
      <p:sp>
        <p:nvSpPr>
          <p:cNvPr id="19" name="矩形 1"/>
          <p:cNvSpPr>
            <a:spLocks noChangeArrowheads="1"/>
          </p:cNvSpPr>
          <p:nvPr/>
        </p:nvSpPr>
        <p:spPr bwMode="auto">
          <a:xfrm>
            <a:off x="6452859" y="3314541"/>
            <a:ext cx="1447547" cy="7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nvGrpSpPr>
          <p:cNvPr id="21" name="组合 20"/>
          <p:cNvGrpSpPr/>
          <p:nvPr/>
        </p:nvGrpSpPr>
        <p:grpSpPr>
          <a:xfrm>
            <a:off x="4700548" y="3013667"/>
            <a:ext cx="1231542" cy="269294"/>
            <a:chOff x="6401594" y="3274594"/>
            <a:chExt cx="1231756" cy="269377"/>
          </a:xfrm>
        </p:grpSpPr>
        <p:sp>
          <p:nvSpPr>
            <p:cNvPr id="22" name="圆角矩形 21"/>
            <p:cNvSpPr/>
            <p:nvPr/>
          </p:nvSpPr>
          <p:spPr>
            <a:xfrm>
              <a:off x="6401594" y="3274594"/>
              <a:ext cx="1231756" cy="253906"/>
            </a:xfrm>
            <a:prstGeom prst="roundRect">
              <a:avLst>
                <a:gd name="adj" fmla="val 4167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00">
                <a:solidFill>
                  <a:schemeClr val="bg1"/>
                </a:solidFill>
                <a:latin typeface="方正粗圆简体" pitchFamily="65" charset="-122"/>
                <a:ea typeface="方正粗圆简体" pitchFamily="65" charset="-122"/>
                <a:cs typeface="+mn-ea"/>
                <a:sym typeface="方正准圆简体"/>
              </a:endParaRPr>
            </a:p>
          </p:txBody>
        </p:sp>
        <p:sp>
          <p:nvSpPr>
            <p:cNvPr id="23" name="矩形 9"/>
            <p:cNvSpPr>
              <a:spLocks noChangeArrowheads="1"/>
            </p:cNvSpPr>
            <p:nvPr/>
          </p:nvSpPr>
          <p:spPr bwMode="auto">
            <a:xfrm>
              <a:off x="6477794" y="3274594"/>
              <a:ext cx="1155556" cy="2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defTabSz="685165">
                <a:defRPr/>
              </a:pPr>
              <a:r>
                <a:rPr lang="zh-CN" altLang="en-US" sz="1300" dirty="0">
                  <a:solidFill>
                    <a:schemeClr val="bg1"/>
                  </a:solidFill>
                  <a:latin typeface="方正粗圆简体" pitchFamily="65" charset="-122"/>
                  <a:ea typeface="方正粗圆简体" pitchFamily="65" charset="-122"/>
                  <a:cs typeface="+mn-ea"/>
                  <a:sym typeface="方正准圆简体"/>
                </a:rPr>
                <a:t>添加标题</a:t>
              </a:r>
              <a:endParaRPr lang="en-US" altLang="zh-CN" sz="1300" dirty="0">
                <a:solidFill>
                  <a:schemeClr val="bg1"/>
                </a:solidFill>
                <a:latin typeface="方正粗圆简体" pitchFamily="65" charset="-122"/>
                <a:ea typeface="方正粗圆简体" pitchFamily="65" charset="-122"/>
                <a:cs typeface="+mn-ea"/>
                <a:sym typeface="方正准圆简体"/>
              </a:endParaRPr>
            </a:p>
          </p:txBody>
        </p:sp>
      </p:grpSp>
      <p:sp>
        <p:nvSpPr>
          <p:cNvPr id="24" name="矩形 1"/>
          <p:cNvSpPr>
            <a:spLocks noChangeArrowheads="1"/>
          </p:cNvSpPr>
          <p:nvPr/>
        </p:nvSpPr>
        <p:spPr bwMode="auto">
          <a:xfrm>
            <a:off x="4624386" y="3314541"/>
            <a:ext cx="1447547" cy="7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nvGrpSpPr>
          <p:cNvPr id="26" name="组合 25"/>
          <p:cNvGrpSpPr/>
          <p:nvPr/>
        </p:nvGrpSpPr>
        <p:grpSpPr>
          <a:xfrm>
            <a:off x="2872063" y="3013667"/>
            <a:ext cx="1231542" cy="269294"/>
            <a:chOff x="6401594" y="3274594"/>
            <a:chExt cx="1231756" cy="269377"/>
          </a:xfrm>
        </p:grpSpPr>
        <p:sp>
          <p:nvSpPr>
            <p:cNvPr id="27" name="圆角矩形 26"/>
            <p:cNvSpPr/>
            <p:nvPr/>
          </p:nvSpPr>
          <p:spPr>
            <a:xfrm>
              <a:off x="6401594" y="3274594"/>
              <a:ext cx="1231756" cy="253906"/>
            </a:xfrm>
            <a:prstGeom prst="roundRect">
              <a:avLst>
                <a:gd name="adj" fmla="val 4167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00">
                <a:solidFill>
                  <a:schemeClr val="bg1"/>
                </a:solidFill>
                <a:latin typeface="方正粗圆简体" pitchFamily="65" charset="-122"/>
                <a:ea typeface="方正粗圆简体" pitchFamily="65" charset="-122"/>
                <a:cs typeface="+mn-ea"/>
                <a:sym typeface="方正准圆简体"/>
              </a:endParaRPr>
            </a:p>
          </p:txBody>
        </p:sp>
        <p:sp>
          <p:nvSpPr>
            <p:cNvPr id="28" name="矩形 9"/>
            <p:cNvSpPr>
              <a:spLocks noChangeArrowheads="1"/>
            </p:cNvSpPr>
            <p:nvPr/>
          </p:nvSpPr>
          <p:spPr bwMode="auto">
            <a:xfrm>
              <a:off x="6477794" y="3274594"/>
              <a:ext cx="1155556" cy="2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defTabSz="685165">
                <a:defRPr/>
              </a:pPr>
              <a:r>
                <a:rPr lang="zh-CN" altLang="en-US" sz="1300" dirty="0">
                  <a:solidFill>
                    <a:schemeClr val="bg1"/>
                  </a:solidFill>
                  <a:latin typeface="方正粗圆简体" pitchFamily="65" charset="-122"/>
                  <a:ea typeface="方正粗圆简体" pitchFamily="65" charset="-122"/>
                  <a:cs typeface="+mn-ea"/>
                  <a:sym typeface="方正准圆简体"/>
                </a:rPr>
                <a:t>添加标题</a:t>
              </a:r>
              <a:endParaRPr lang="en-US" altLang="zh-CN" sz="1300" dirty="0">
                <a:solidFill>
                  <a:schemeClr val="bg1"/>
                </a:solidFill>
                <a:latin typeface="方正粗圆简体" pitchFamily="65" charset="-122"/>
                <a:ea typeface="方正粗圆简体" pitchFamily="65" charset="-122"/>
                <a:cs typeface="+mn-ea"/>
                <a:sym typeface="方正准圆简体"/>
              </a:endParaRPr>
            </a:p>
          </p:txBody>
        </p:sp>
      </p:grpSp>
      <p:sp>
        <p:nvSpPr>
          <p:cNvPr id="29" name="矩形 1"/>
          <p:cNvSpPr>
            <a:spLocks noChangeArrowheads="1"/>
          </p:cNvSpPr>
          <p:nvPr/>
        </p:nvSpPr>
        <p:spPr bwMode="auto">
          <a:xfrm>
            <a:off x="2795900" y="3314541"/>
            <a:ext cx="1447547" cy="7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nvGrpSpPr>
          <p:cNvPr id="31" name="组合 30"/>
          <p:cNvGrpSpPr/>
          <p:nvPr/>
        </p:nvGrpSpPr>
        <p:grpSpPr>
          <a:xfrm>
            <a:off x="1119770" y="3013667"/>
            <a:ext cx="1231542" cy="269294"/>
            <a:chOff x="6401594" y="3274594"/>
            <a:chExt cx="1231756" cy="269377"/>
          </a:xfrm>
        </p:grpSpPr>
        <p:sp>
          <p:nvSpPr>
            <p:cNvPr id="32" name="圆角矩形 31"/>
            <p:cNvSpPr/>
            <p:nvPr/>
          </p:nvSpPr>
          <p:spPr>
            <a:xfrm>
              <a:off x="6401594" y="3274594"/>
              <a:ext cx="1231756" cy="253906"/>
            </a:xfrm>
            <a:prstGeom prst="roundRect">
              <a:avLst>
                <a:gd name="adj" fmla="val 4167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1300">
                <a:solidFill>
                  <a:schemeClr val="bg1"/>
                </a:solidFill>
                <a:latin typeface="方正粗圆简体" pitchFamily="65" charset="-122"/>
                <a:ea typeface="方正粗圆简体" pitchFamily="65" charset="-122"/>
                <a:cs typeface="+mn-ea"/>
                <a:sym typeface="方正准圆简体"/>
              </a:endParaRPr>
            </a:p>
          </p:txBody>
        </p:sp>
        <p:sp>
          <p:nvSpPr>
            <p:cNvPr id="33" name="矩形 9"/>
            <p:cNvSpPr>
              <a:spLocks noChangeArrowheads="1"/>
            </p:cNvSpPr>
            <p:nvPr/>
          </p:nvSpPr>
          <p:spPr bwMode="auto">
            <a:xfrm>
              <a:off x="6477794" y="3274594"/>
              <a:ext cx="1155556" cy="2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defTabSz="685165">
                <a:defRPr/>
              </a:pPr>
              <a:r>
                <a:rPr lang="zh-CN" altLang="en-US" sz="1300" dirty="0">
                  <a:solidFill>
                    <a:schemeClr val="bg1"/>
                  </a:solidFill>
                  <a:latin typeface="方正粗圆简体" pitchFamily="65" charset="-122"/>
                  <a:ea typeface="方正粗圆简体" pitchFamily="65" charset="-122"/>
                  <a:cs typeface="+mn-ea"/>
                  <a:sym typeface="方正准圆简体"/>
                </a:rPr>
                <a:t>添加标题</a:t>
              </a:r>
              <a:endParaRPr lang="en-US" altLang="zh-CN" sz="1300" dirty="0">
                <a:solidFill>
                  <a:schemeClr val="bg1"/>
                </a:solidFill>
                <a:latin typeface="方正粗圆简体" pitchFamily="65" charset="-122"/>
                <a:ea typeface="方正粗圆简体" pitchFamily="65" charset="-122"/>
                <a:cs typeface="+mn-ea"/>
                <a:sym typeface="方正准圆简体"/>
              </a:endParaRPr>
            </a:p>
          </p:txBody>
        </p:sp>
      </p:grpSp>
      <p:sp>
        <p:nvSpPr>
          <p:cNvPr id="34" name="矩形 1"/>
          <p:cNvSpPr>
            <a:spLocks noChangeArrowheads="1"/>
          </p:cNvSpPr>
          <p:nvPr/>
        </p:nvSpPr>
        <p:spPr bwMode="auto">
          <a:xfrm>
            <a:off x="1043608" y="3314541"/>
            <a:ext cx="1447547" cy="769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sp>
        <p:nvSpPr>
          <p:cNvPr id="25"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 presetClass="entr" presetSubtype="8" fill="hold" grpId="0" nodeType="afterEffect" p14:presetBounceEnd="34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34000">
                                          <p:cBhvr additive="base">
                                            <p:cTn id="11"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34000">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14:bounceEnd="34000">
                                          <p:cBhvr additive="base">
                                            <p:cTn id="15"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34000">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14:bounceEnd="34000">
                                          <p:cBhvr additive="base">
                                            <p:cTn id="19"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34000">
                                      <p:stCondLst>
                                        <p:cond delay="700"/>
                                      </p:stCondLst>
                                      <p:childTnLst>
                                        <p:set>
                                          <p:cBhvr>
                                            <p:cTn id="22" dur="1" fill="hold">
                                              <p:stCondLst>
                                                <p:cond delay="0"/>
                                              </p:stCondLst>
                                            </p:cTn>
                                            <p:tgtEl>
                                              <p:spTgt spid="11"/>
                                            </p:tgtEl>
                                            <p:attrNameLst>
                                              <p:attrName>style.visibility</p:attrName>
                                            </p:attrNameLst>
                                          </p:cBhvr>
                                          <p:to>
                                            <p:strVal val="visible"/>
                                          </p:to>
                                        </p:set>
                                        <p:anim calcmode="lin" valueType="num" p14:bounceEnd="34000">
                                          <p:cBhvr additive="base">
                                            <p:cTn id="23"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6" presetClass="entr" presetSubtype="21"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par>
                                    <p:cTn id="29" presetID="47"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16" presetClass="entr" presetSubtype="21"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16" presetClass="entr" presetSubtype="21"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barn(inVertical)">
                                          <p:cBhvr>
                                            <p:cTn id="46" dur="500"/>
                                            <p:tgtEl>
                                              <p:spTgt spid="26"/>
                                            </p:tgtEl>
                                          </p:cBhvr>
                                        </p:animEffect>
                                      </p:childTnLst>
                                    </p:cTn>
                                  </p:par>
                                  <p:par>
                                    <p:cTn id="47" presetID="47"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16" presetClass="entr" presetSubtype="21"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barn(inVertical)">
                                          <p:cBhvr>
                                            <p:cTn id="55" dur="500"/>
                                            <p:tgtEl>
                                              <p:spTgt spid="31"/>
                                            </p:tgtEl>
                                          </p:cBhvr>
                                        </p:animEffect>
                                      </p:childTnLst>
                                    </p:cTn>
                                  </p:par>
                                  <p:par>
                                    <p:cTn id="56" presetID="47" presetClass="entr" presetSubtype="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9" grpId="0"/>
          <p:bldP spid="24" grpId="0"/>
          <p:bldP spid="29" grpId="0"/>
          <p:bldP spid="3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7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16" presetClass="entr" presetSubtype="21"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par>
                                    <p:cTn id="29" presetID="47"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16" presetClass="entr" presetSubtype="21"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arn(inVertical)">
                                          <p:cBhvr>
                                            <p:cTn id="37" dur="500"/>
                                            <p:tgtEl>
                                              <p:spTgt spid="21"/>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16" presetClass="entr" presetSubtype="21"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barn(inVertical)">
                                          <p:cBhvr>
                                            <p:cTn id="46" dur="500"/>
                                            <p:tgtEl>
                                              <p:spTgt spid="26"/>
                                            </p:tgtEl>
                                          </p:cBhvr>
                                        </p:animEffect>
                                      </p:childTnLst>
                                    </p:cTn>
                                  </p:par>
                                  <p:par>
                                    <p:cTn id="47" presetID="47"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16" presetClass="entr" presetSubtype="21"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barn(inVertical)">
                                          <p:cBhvr>
                                            <p:cTn id="55" dur="500"/>
                                            <p:tgtEl>
                                              <p:spTgt spid="31"/>
                                            </p:tgtEl>
                                          </p:cBhvr>
                                        </p:animEffect>
                                      </p:childTnLst>
                                    </p:cTn>
                                  </p:par>
                                  <p:par>
                                    <p:cTn id="56" presetID="47" presetClass="entr" presetSubtype="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9" grpId="0"/>
          <p:bldP spid="24" grpId="0"/>
          <p:bldP spid="29" grpId="0"/>
          <p:bldP spid="34" grpId="0"/>
          <p:bldP spid="25"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683568" y="1149550"/>
            <a:ext cx="1835944" cy="2655094"/>
          </a:xfrm>
          <a:prstGeom prst="roundRect">
            <a:avLst>
              <a:gd name="adj" fmla="val 421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defRPr/>
            </a:pPr>
            <a:endParaRPr lang="zh-CN" altLang="en-US">
              <a:solidFill>
                <a:prstClr val="white"/>
              </a:solidFill>
              <a:latin typeface="方正准圆简体"/>
              <a:ea typeface="方正准圆简体"/>
              <a:cs typeface="+mn-ea"/>
              <a:sym typeface="方正准圆简体"/>
            </a:endParaRPr>
          </a:p>
        </p:txBody>
      </p:sp>
      <p:sp>
        <p:nvSpPr>
          <p:cNvPr id="3" name="圆角矩形 2"/>
          <p:cNvSpPr/>
          <p:nvPr/>
        </p:nvSpPr>
        <p:spPr>
          <a:xfrm>
            <a:off x="2643189" y="1149550"/>
            <a:ext cx="1835944" cy="2655094"/>
          </a:xfrm>
          <a:prstGeom prst="roundRect">
            <a:avLst>
              <a:gd name="adj" fmla="val 205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defRPr/>
            </a:pPr>
            <a:endParaRPr lang="zh-CN" altLang="en-US">
              <a:solidFill>
                <a:prstClr val="white"/>
              </a:solidFill>
              <a:latin typeface="方正准圆简体"/>
              <a:ea typeface="方正准圆简体"/>
              <a:cs typeface="+mn-ea"/>
              <a:sym typeface="方正准圆简体"/>
            </a:endParaRPr>
          </a:p>
        </p:txBody>
      </p:sp>
      <p:sp>
        <p:nvSpPr>
          <p:cNvPr id="4" name="圆角矩形 3"/>
          <p:cNvSpPr/>
          <p:nvPr/>
        </p:nvSpPr>
        <p:spPr>
          <a:xfrm>
            <a:off x="4597590" y="843558"/>
            <a:ext cx="1975247" cy="3267075"/>
          </a:xfrm>
          <a:prstGeom prst="roundRect">
            <a:avLst>
              <a:gd name="adj" fmla="val 2074"/>
            </a:avLst>
          </a:prstGeom>
          <a:solidFill>
            <a:schemeClr val="accent6"/>
          </a:solidFill>
          <a:ln>
            <a:noFill/>
          </a:ln>
          <a:effectLst>
            <a:outerShdw blurRad="63500" sx="102000" sy="102000" algn="ctr" rotWithShape="0">
              <a:prstClr val="black">
                <a:alpha val="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defRPr/>
            </a:pPr>
            <a:endParaRPr lang="zh-CN" altLang="en-US">
              <a:solidFill>
                <a:prstClr val="white"/>
              </a:solidFill>
              <a:latin typeface="方正准圆简体"/>
              <a:ea typeface="方正准圆简体"/>
              <a:cs typeface="+mn-ea"/>
              <a:sym typeface="方正准圆简体"/>
            </a:endParaRPr>
          </a:p>
        </p:txBody>
      </p:sp>
      <p:sp>
        <p:nvSpPr>
          <p:cNvPr id="5" name="圆角矩形 4"/>
          <p:cNvSpPr/>
          <p:nvPr/>
        </p:nvSpPr>
        <p:spPr>
          <a:xfrm>
            <a:off x="6696496" y="1149550"/>
            <a:ext cx="1835944" cy="2655094"/>
          </a:xfrm>
          <a:prstGeom prst="roundRect">
            <a:avLst>
              <a:gd name="adj" fmla="val 3133"/>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defRPr/>
            </a:pPr>
            <a:endParaRPr lang="zh-CN" altLang="en-US">
              <a:solidFill>
                <a:prstClr val="white"/>
              </a:solidFill>
              <a:latin typeface="方正准圆简体"/>
              <a:ea typeface="方正准圆简体"/>
              <a:cs typeface="+mn-ea"/>
              <a:sym typeface="方正准圆简体"/>
            </a:endParaRPr>
          </a:p>
        </p:txBody>
      </p:sp>
      <p:sp>
        <p:nvSpPr>
          <p:cNvPr id="15" name="圆角矩形 14"/>
          <p:cNvSpPr/>
          <p:nvPr/>
        </p:nvSpPr>
        <p:spPr>
          <a:xfrm>
            <a:off x="1046730" y="3943944"/>
            <a:ext cx="1109663" cy="43815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defRPr/>
            </a:pPr>
            <a:r>
              <a:rPr lang="en-US" altLang="zh-CN" sz="2800" b="1" dirty="0" smtClean="0">
                <a:solidFill>
                  <a:prstClr val="white"/>
                </a:solidFill>
                <a:latin typeface="方正准圆简体"/>
                <a:ea typeface="方正准圆简体"/>
                <a:cs typeface="+mn-ea"/>
                <a:sym typeface="方正准圆简体"/>
              </a:rPr>
              <a:t>2015</a:t>
            </a:r>
            <a:endParaRPr lang="zh-CN" altLang="en-US" sz="2800" b="1" dirty="0">
              <a:solidFill>
                <a:prstClr val="white"/>
              </a:solidFill>
              <a:latin typeface="方正准圆简体"/>
              <a:ea typeface="方正准圆简体"/>
              <a:cs typeface="+mn-ea"/>
              <a:sym typeface="方正准圆简体"/>
            </a:endParaRPr>
          </a:p>
        </p:txBody>
      </p:sp>
      <p:sp>
        <p:nvSpPr>
          <p:cNvPr id="19" name="圆角矩形 18"/>
          <p:cNvSpPr/>
          <p:nvPr/>
        </p:nvSpPr>
        <p:spPr>
          <a:xfrm>
            <a:off x="3006349" y="3943944"/>
            <a:ext cx="1109663" cy="43815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defRPr/>
            </a:pPr>
            <a:r>
              <a:rPr lang="en-US" altLang="zh-CN" sz="2800" b="1" dirty="0" smtClean="0">
                <a:solidFill>
                  <a:prstClr val="white"/>
                </a:solidFill>
                <a:latin typeface="方正准圆简体"/>
                <a:ea typeface="方正准圆简体"/>
                <a:cs typeface="+mn-ea"/>
                <a:sym typeface="方正准圆简体"/>
              </a:rPr>
              <a:t>2016</a:t>
            </a:r>
            <a:endParaRPr lang="zh-CN" altLang="en-US" sz="2800" b="1" dirty="0">
              <a:solidFill>
                <a:prstClr val="white"/>
              </a:solidFill>
              <a:latin typeface="方正准圆简体"/>
              <a:ea typeface="方正准圆简体"/>
              <a:cs typeface="+mn-ea"/>
              <a:sym typeface="方正准圆简体"/>
            </a:endParaRPr>
          </a:p>
        </p:txBody>
      </p:sp>
      <p:sp>
        <p:nvSpPr>
          <p:cNvPr id="20" name="圆角矩形 19"/>
          <p:cNvSpPr/>
          <p:nvPr/>
        </p:nvSpPr>
        <p:spPr>
          <a:xfrm>
            <a:off x="5029791" y="4290418"/>
            <a:ext cx="1109663" cy="43696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defRPr/>
            </a:pPr>
            <a:r>
              <a:rPr lang="en-US" altLang="zh-CN" sz="2800" b="1" dirty="0" smtClean="0">
                <a:solidFill>
                  <a:prstClr val="white"/>
                </a:solidFill>
                <a:latin typeface="方正准圆简体"/>
                <a:ea typeface="方正准圆简体"/>
                <a:cs typeface="+mn-ea"/>
                <a:sym typeface="方正准圆简体"/>
              </a:rPr>
              <a:t>2017</a:t>
            </a:r>
            <a:endParaRPr lang="zh-CN" altLang="en-US" sz="2800" b="1" dirty="0">
              <a:solidFill>
                <a:prstClr val="white"/>
              </a:solidFill>
              <a:latin typeface="方正准圆简体"/>
              <a:ea typeface="方正准圆简体"/>
              <a:cs typeface="+mn-ea"/>
              <a:sym typeface="方正准圆简体"/>
            </a:endParaRPr>
          </a:p>
        </p:txBody>
      </p:sp>
      <p:sp>
        <p:nvSpPr>
          <p:cNvPr id="21" name="圆角矩形 20"/>
          <p:cNvSpPr/>
          <p:nvPr/>
        </p:nvSpPr>
        <p:spPr>
          <a:xfrm>
            <a:off x="7059657" y="3943944"/>
            <a:ext cx="1109663" cy="43815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anchor="ctr"/>
          <a:lstStyle/>
          <a:p>
            <a:pPr algn="ctr">
              <a:defRPr/>
            </a:pPr>
            <a:r>
              <a:rPr lang="en-US" altLang="zh-CN" sz="2800" b="1" dirty="0" smtClean="0">
                <a:solidFill>
                  <a:prstClr val="white"/>
                </a:solidFill>
                <a:latin typeface="方正准圆简体"/>
                <a:ea typeface="方正准圆简体"/>
                <a:cs typeface="+mn-ea"/>
                <a:sym typeface="方正准圆简体"/>
              </a:rPr>
              <a:t>2018</a:t>
            </a:r>
            <a:endParaRPr lang="zh-CN" altLang="en-US" sz="2800" b="1" dirty="0">
              <a:solidFill>
                <a:prstClr val="white"/>
              </a:solidFill>
              <a:latin typeface="方正准圆简体"/>
              <a:ea typeface="方正准圆简体"/>
              <a:cs typeface="+mn-ea"/>
              <a:sym typeface="方正准圆简体"/>
            </a:endParaRPr>
          </a:p>
        </p:txBody>
      </p:sp>
      <p:sp>
        <p:nvSpPr>
          <p:cNvPr id="23" name="Freeform 148"/>
          <p:cNvSpPr>
            <a:spLocks noEditPoints="1"/>
          </p:cNvSpPr>
          <p:nvPr/>
        </p:nvSpPr>
        <p:spPr bwMode="auto">
          <a:xfrm>
            <a:off x="5223864" y="1535327"/>
            <a:ext cx="721519" cy="721519"/>
          </a:xfrm>
          <a:custGeom>
            <a:avLst/>
            <a:gdLst>
              <a:gd name="T0" fmla="*/ 180 w 200"/>
              <a:gd name="T1" fmla="*/ 200 h 200"/>
              <a:gd name="T2" fmla="*/ 20 w 200"/>
              <a:gd name="T3" fmla="*/ 200 h 200"/>
              <a:gd name="T4" fmla="*/ 0 w 200"/>
              <a:gd name="T5" fmla="*/ 180 h 200"/>
              <a:gd name="T6" fmla="*/ 0 w 200"/>
              <a:gd name="T7" fmla="*/ 20 h 200"/>
              <a:gd name="T8" fmla="*/ 20 w 200"/>
              <a:gd name="T9" fmla="*/ 0 h 200"/>
              <a:gd name="T10" fmla="*/ 180 w 200"/>
              <a:gd name="T11" fmla="*/ 0 h 200"/>
              <a:gd name="T12" fmla="*/ 200 w 200"/>
              <a:gd name="T13" fmla="*/ 20 h 200"/>
              <a:gd name="T14" fmla="*/ 200 w 200"/>
              <a:gd name="T15" fmla="*/ 180 h 200"/>
              <a:gd name="T16" fmla="*/ 180 w 200"/>
              <a:gd name="T17" fmla="*/ 200 h 200"/>
              <a:gd name="T18" fmla="*/ 125 w 200"/>
              <a:gd name="T19" fmla="*/ 28 h 200"/>
              <a:gd name="T20" fmla="*/ 70 w 200"/>
              <a:gd name="T21" fmla="*/ 34 h 200"/>
              <a:gd name="T22" fmla="*/ 60 w 200"/>
              <a:gd name="T23" fmla="*/ 112 h 200"/>
              <a:gd name="T24" fmla="*/ 68 w 200"/>
              <a:gd name="T25" fmla="*/ 99 h 200"/>
              <a:gd name="T26" fmla="*/ 75 w 200"/>
              <a:gd name="T27" fmla="*/ 49 h 200"/>
              <a:gd name="T28" fmla="*/ 137 w 200"/>
              <a:gd name="T29" fmla="*/ 85 h 200"/>
              <a:gd name="T30" fmla="*/ 97 w 200"/>
              <a:gd name="T31" fmla="*/ 108 h 200"/>
              <a:gd name="T32" fmla="*/ 105 w 200"/>
              <a:gd name="T33" fmla="*/ 70 h 200"/>
              <a:gd name="T34" fmla="*/ 80 w 200"/>
              <a:gd name="T35" fmla="*/ 93 h 200"/>
              <a:gd name="T36" fmla="*/ 69 w 200"/>
              <a:gd name="T37" fmla="*/ 143 h 200"/>
              <a:gd name="T38" fmla="*/ 68 w 200"/>
              <a:gd name="T39" fmla="*/ 172 h 200"/>
              <a:gd name="T40" fmla="*/ 71 w 200"/>
              <a:gd name="T41" fmla="*/ 173 h 200"/>
              <a:gd name="T42" fmla="*/ 92 w 200"/>
              <a:gd name="T43" fmla="*/ 123 h 200"/>
              <a:gd name="T44" fmla="*/ 158 w 200"/>
              <a:gd name="T45" fmla="*/ 87 h 200"/>
              <a:gd name="T46" fmla="*/ 125 w 200"/>
              <a:gd name="T47" fmla="*/ 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125" y="28"/>
                </a:moveTo>
                <a:cubicBezTo>
                  <a:pt x="110" y="22"/>
                  <a:pt x="90" y="23"/>
                  <a:pt x="70" y="34"/>
                </a:cubicBezTo>
                <a:cubicBezTo>
                  <a:pt x="17" y="75"/>
                  <a:pt x="58" y="111"/>
                  <a:pt x="60" y="112"/>
                </a:cubicBezTo>
                <a:cubicBezTo>
                  <a:pt x="70" y="114"/>
                  <a:pt x="68" y="99"/>
                  <a:pt x="68" y="99"/>
                </a:cubicBezTo>
                <a:cubicBezTo>
                  <a:pt x="68" y="99"/>
                  <a:pt x="50" y="76"/>
                  <a:pt x="75" y="49"/>
                </a:cubicBezTo>
                <a:cubicBezTo>
                  <a:pt x="124" y="22"/>
                  <a:pt x="143" y="57"/>
                  <a:pt x="137" y="85"/>
                </a:cubicBezTo>
                <a:cubicBezTo>
                  <a:pt x="126" y="135"/>
                  <a:pt x="95" y="115"/>
                  <a:pt x="97" y="108"/>
                </a:cubicBezTo>
                <a:cubicBezTo>
                  <a:pt x="97" y="110"/>
                  <a:pt x="106" y="73"/>
                  <a:pt x="105" y="70"/>
                </a:cubicBezTo>
                <a:cubicBezTo>
                  <a:pt x="106" y="51"/>
                  <a:pt x="69" y="50"/>
                  <a:pt x="80" y="93"/>
                </a:cubicBezTo>
                <a:cubicBezTo>
                  <a:pt x="79" y="100"/>
                  <a:pt x="69" y="143"/>
                  <a:pt x="69" y="143"/>
                </a:cubicBezTo>
                <a:cubicBezTo>
                  <a:pt x="69" y="143"/>
                  <a:pt x="65" y="160"/>
                  <a:pt x="68" y="172"/>
                </a:cubicBezTo>
                <a:cubicBezTo>
                  <a:pt x="69" y="175"/>
                  <a:pt x="71" y="173"/>
                  <a:pt x="71" y="173"/>
                </a:cubicBezTo>
                <a:cubicBezTo>
                  <a:pt x="71" y="173"/>
                  <a:pt x="85" y="163"/>
                  <a:pt x="92" y="123"/>
                </a:cubicBezTo>
                <a:cubicBezTo>
                  <a:pt x="93" y="132"/>
                  <a:pt x="144" y="150"/>
                  <a:pt x="158" y="87"/>
                </a:cubicBezTo>
                <a:cubicBezTo>
                  <a:pt x="163" y="61"/>
                  <a:pt x="150" y="37"/>
                  <a:pt x="125" y="28"/>
                </a:cubicBezTo>
                <a:close/>
              </a:path>
            </a:pathLst>
          </a:custGeom>
          <a:solidFill>
            <a:schemeClr val="bg1"/>
          </a:solidFill>
          <a:ln>
            <a:noFill/>
          </a:ln>
        </p:spPr>
        <p:txBody>
          <a:bodyPr lIns="91414" tIns="45707" rIns="91414" bIns="45707"/>
          <a:lstStyle/>
          <a:p>
            <a:pPr>
              <a:defRPr/>
            </a:pPr>
            <a:endParaRPr lang="zh-CN" altLang="en-US">
              <a:solidFill>
                <a:prstClr val="black"/>
              </a:solidFill>
              <a:latin typeface="方正准圆简体"/>
              <a:ea typeface="方正准圆简体"/>
              <a:cs typeface="+mn-ea"/>
              <a:sym typeface="方正准圆简体"/>
            </a:endParaRPr>
          </a:p>
        </p:txBody>
      </p:sp>
      <p:sp>
        <p:nvSpPr>
          <p:cNvPr id="17421" name="Freeform 151"/>
          <p:cNvSpPr>
            <a:spLocks noEditPoints="1"/>
          </p:cNvSpPr>
          <p:nvPr/>
        </p:nvSpPr>
        <p:spPr bwMode="auto">
          <a:xfrm>
            <a:off x="3201592" y="1535327"/>
            <a:ext cx="719138" cy="721519"/>
          </a:xfrm>
          <a:custGeom>
            <a:avLst/>
            <a:gdLst>
              <a:gd name="T0" fmla="*/ 2147483647 w 200"/>
              <a:gd name="T1" fmla="*/ 2147483647 h 200"/>
              <a:gd name="T2" fmla="*/ 459528872 w 200"/>
              <a:gd name="T3" fmla="*/ 2147483647 h 200"/>
              <a:gd name="T4" fmla="*/ 0 w 200"/>
              <a:gd name="T5" fmla="*/ 2147483647 h 200"/>
              <a:gd name="T6" fmla="*/ 0 w 200"/>
              <a:gd name="T7" fmla="*/ 462695553 h 200"/>
              <a:gd name="T8" fmla="*/ 459528872 w 200"/>
              <a:gd name="T9" fmla="*/ 0 h 200"/>
              <a:gd name="T10" fmla="*/ 2147483647 w 200"/>
              <a:gd name="T11" fmla="*/ 0 h 200"/>
              <a:gd name="T12" fmla="*/ 2147483647 w 200"/>
              <a:gd name="T13" fmla="*/ 462695553 h 200"/>
              <a:gd name="T14" fmla="*/ 2147483647 w 200"/>
              <a:gd name="T15" fmla="*/ 2147483647 h 200"/>
              <a:gd name="T16" fmla="*/ 2147483647 w 200"/>
              <a:gd name="T17" fmla="*/ 2147483647 h 200"/>
              <a:gd name="T18" fmla="*/ 2147483647 w 200"/>
              <a:gd name="T19" fmla="*/ 555232710 h 200"/>
              <a:gd name="T20" fmla="*/ 597382695 w 200"/>
              <a:gd name="T21" fmla="*/ 2147483647 h 200"/>
              <a:gd name="T22" fmla="*/ 2147483647 w 200"/>
              <a:gd name="T23" fmla="*/ 2147483647 h 200"/>
              <a:gd name="T24" fmla="*/ 2147483647 w 200"/>
              <a:gd name="T25" fmla="*/ 2147483647 h 200"/>
              <a:gd name="T26" fmla="*/ 2147483647 w 200"/>
              <a:gd name="T27" fmla="*/ 555232710 h 200"/>
              <a:gd name="T28" fmla="*/ 2147483647 w 200"/>
              <a:gd name="T29" fmla="*/ 2147483647 h 200"/>
              <a:gd name="T30" fmla="*/ 2147483647 w 200"/>
              <a:gd name="T31" fmla="*/ 2147483647 h 200"/>
              <a:gd name="T32" fmla="*/ 2147483647 w 200"/>
              <a:gd name="T33" fmla="*/ 2147483647 h 200"/>
              <a:gd name="T34" fmla="*/ 2147483647 w 200"/>
              <a:gd name="T35" fmla="*/ 2147483647 h 200"/>
              <a:gd name="T36" fmla="*/ 2147483647 w 200"/>
              <a:gd name="T37" fmla="*/ 2147483647 h 200"/>
              <a:gd name="T38" fmla="*/ 2147483647 w 200"/>
              <a:gd name="T39" fmla="*/ 2147483647 h 200"/>
              <a:gd name="T40" fmla="*/ 2147483647 w 200"/>
              <a:gd name="T41" fmla="*/ 1966456063 h 200"/>
              <a:gd name="T42" fmla="*/ 2147483647 w 200"/>
              <a:gd name="T43" fmla="*/ 1364950115 h 200"/>
              <a:gd name="T44" fmla="*/ 2147483647 w 200"/>
              <a:gd name="T45" fmla="*/ 2147483647 h 200"/>
              <a:gd name="T46" fmla="*/ 2147483647 w 200"/>
              <a:gd name="T47" fmla="*/ 2147483647 h 200"/>
              <a:gd name="T48" fmla="*/ 2147483647 w 200"/>
              <a:gd name="T49" fmla="*/ 1735108362 h 200"/>
              <a:gd name="T50" fmla="*/ 1975964517 w 200"/>
              <a:gd name="T51" fmla="*/ 855985834 h 200"/>
              <a:gd name="T52" fmla="*/ 2147483647 w 200"/>
              <a:gd name="T53" fmla="*/ 832849140 h 200"/>
              <a:gd name="T54" fmla="*/ 2147483647 w 200"/>
              <a:gd name="T55" fmla="*/ 1203007386 h 200"/>
              <a:gd name="T56" fmla="*/ 2147483647 w 200"/>
              <a:gd name="T57" fmla="*/ 1735108362 h 200"/>
              <a:gd name="T58" fmla="*/ 873100078 w 200"/>
              <a:gd name="T59" fmla="*/ 2012724641 h 200"/>
              <a:gd name="T60" fmla="*/ 1700247283 w 200"/>
              <a:gd name="T61" fmla="*/ 971659684 h 200"/>
              <a:gd name="T62" fmla="*/ 2147483647 w 200"/>
              <a:gd name="T63" fmla="*/ 1827645518 h 200"/>
              <a:gd name="T64" fmla="*/ 873100078 w 200"/>
              <a:gd name="T65" fmla="*/ 2012724641 h 200"/>
              <a:gd name="T66" fmla="*/ 2147483647 w 200"/>
              <a:gd name="T67" fmla="*/ 2058993220 h 200"/>
              <a:gd name="T68" fmla="*/ 2147483647 w 200"/>
              <a:gd name="T69" fmla="*/ 2147483647 h 200"/>
              <a:gd name="T70" fmla="*/ 2147483647 w 200"/>
              <a:gd name="T71" fmla="*/ 2147483647 h 200"/>
              <a:gd name="T72" fmla="*/ 1217744222 w 200"/>
              <a:gd name="T73" fmla="*/ 2147483647 h 200"/>
              <a:gd name="T74" fmla="*/ 850126039 w 200"/>
              <a:gd name="T75" fmla="*/ 2147483647 h 200"/>
              <a:gd name="T76" fmla="*/ 850126039 w 200"/>
              <a:gd name="T77" fmla="*/ 2147483647 h 200"/>
              <a:gd name="T78" fmla="*/ 2147483647 w 200"/>
              <a:gd name="T79" fmla="*/ 2058993220 h 200"/>
              <a:gd name="T80" fmla="*/ 2147483647 w 200"/>
              <a:gd name="T81" fmla="*/ 2147483647 h 200"/>
              <a:gd name="T82" fmla="*/ 2147483647 w 200"/>
              <a:gd name="T83" fmla="*/ 2147483647 h 200"/>
              <a:gd name="T84" fmla="*/ 2147483647 w 200"/>
              <a:gd name="T85" fmla="*/ 2147483647 h 200"/>
              <a:gd name="T86" fmla="*/ 2147483647 w 200"/>
              <a:gd name="T87" fmla="*/ 2147483647 h 200"/>
              <a:gd name="T88" fmla="*/ 1424530050 w 200"/>
              <a:gd name="T89" fmla="*/ 2147483647 h 200"/>
              <a:gd name="T90" fmla="*/ 2147483647 w 200"/>
              <a:gd name="T91" fmla="*/ 2147483647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101" y="24"/>
                </a:moveTo>
                <a:cubicBezTo>
                  <a:pt x="60" y="24"/>
                  <a:pt x="26" y="58"/>
                  <a:pt x="26" y="100"/>
                </a:cubicBezTo>
                <a:cubicBezTo>
                  <a:pt x="26" y="142"/>
                  <a:pt x="60" y="175"/>
                  <a:pt x="101" y="175"/>
                </a:cubicBezTo>
                <a:cubicBezTo>
                  <a:pt x="143" y="175"/>
                  <a:pt x="177" y="142"/>
                  <a:pt x="177" y="100"/>
                </a:cubicBezTo>
                <a:cubicBezTo>
                  <a:pt x="177" y="58"/>
                  <a:pt x="143" y="24"/>
                  <a:pt x="101" y="24"/>
                </a:cubicBezTo>
                <a:close/>
                <a:moveTo>
                  <a:pt x="137" y="153"/>
                </a:moveTo>
                <a:cubicBezTo>
                  <a:pt x="137" y="150"/>
                  <a:pt x="133" y="131"/>
                  <a:pt x="125" y="107"/>
                </a:cubicBezTo>
                <a:cubicBezTo>
                  <a:pt x="145" y="104"/>
                  <a:pt x="163" y="110"/>
                  <a:pt x="165" y="110"/>
                </a:cubicBezTo>
                <a:cubicBezTo>
                  <a:pt x="162" y="128"/>
                  <a:pt x="152" y="144"/>
                  <a:pt x="137" y="153"/>
                </a:cubicBezTo>
                <a:close/>
                <a:moveTo>
                  <a:pt x="121" y="97"/>
                </a:moveTo>
                <a:cubicBezTo>
                  <a:pt x="120" y="96"/>
                  <a:pt x="120" y="95"/>
                  <a:pt x="119" y="94"/>
                </a:cubicBezTo>
                <a:cubicBezTo>
                  <a:pt x="118" y="91"/>
                  <a:pt x="117" y="88"/>
                  <a:pt x="115" y="85"/>
                </a:cubicBezTo>
                <a:cubicBezTo>
                  <a:pt x="139" y="75"/>
                  <a:pt x="150" y="61"/>
                  <a:pt x="151" y="59"/>
                </a:cubicBezTo>
                <a:cubicBezTo>
                  <a:pt x="160" y="70"/>
                  <a:pt x="165" y="84"/>
                  <a:pt x="166" y="99"/>
                </a:cubicBezTo>
                <a:cubicBezTo>
                  <a:pt x="164" y="99"/>
                  <a:pt x="142" y="95"/>
                  <a:pt x="121" y="97"/>
                </a:cubicBezTo>
                <a:close/>
                <a:moveTo>
                  <a:pt x="110" y="75"/>
                </a:moveTo>
                <a:cubicBezTo>
                  <a:pt x="100" y="56"/>
                  <a:pt x="88" y="40"/>
                  <a:pt x="86" y="37"/>
                </a:cubicBezTo>
                <a:cubicBezTo>
                  <a:pt x="91" y="36"/>
                  <a:pt x="96" y="36"/>
                  <a:pt x="101" y="36"/>
                </a:cubicBezTo>
                <a:cubicBezTo>
                  <a:pt x="118" y="36"/>
                  <a:pt x="133" y="42"/>
                  <a:pt x="144" y="52"/>
                </a:cubicBezTo>
                <a:cubicBezTo>
                  <a:pt x="143" y="53"/>
                  <a:pt x="133" y="66"/>
                  <a:pt x="110" y="75"/>
                </a:cubicBezTo>
                <a:close/>
                <a:moveTo>
                  <a:pt x="38" y="87"/>
                </a:moveTo>
                <a:cubicBezTo>
                  <a:pt x="42" y="67"/>
                  <a:pt x="56" y="50"/>
                  <a:pt x="74" y="42"/>
                </a:cubicBezTo>
                <a:cubicBezTo>
                  <a:pt x="75" y="44"/>
                  <a:pt x="87" y="60"/>
                  <a:pt x="98" y="79"/>
                </a:cubicBezTo>
                <a:cubicBezTo>
                  <a:pt x="68" y="87"/>
                  <a:pt x="41" y="87"/>
                  <a:pt x="38" y="87"/>
                </a:cubicBezTo>
                <a:close/>
                <a:moveTo>
                  <a:pt x="103" y="89"/>
                </a:moveTo>
                <a:cubicBezTo>
                  <a:pt x="105" y="92"/>
                  <a:pt x="107" y="96"/>
                  <a:pt x="108" y="100"/>
                </a:cubicBezTo>
                <a:cubicBezTo>
                  <a:pt x="107" y="100"/>
                  <a:pt x="107" y="100"/>
                  <a:pt x="106" y="101"/>
                </a:cubicBezTo>
                <a:cubicBezTo>
                  <a:pt x="72" y="111"/>
                  <a:pt x="55" y="141"/>
                  <a:pt x="53" y="143"/>
                </a:cubicBezTo>
                <a:cubicBezTo>
                  <a:pt x="43" y="132"/>
                  <a:pt x="37" y="117"/>
                  <a:pt x="37" y="100"/>
                </a:cubicBezTo>
                <a:cubicBezTo>
                  <a:pt x="37" y="99"/>
                  <a:pt x="37" y="99"/>
                  <a:pt x="37" y="98"/>
                </a:cubicBezTo>
                <a:cubicBezTo>
                  <a:pt x="40" y="98"/>
                  <a:pt x="71" y="98"/>
                  <a:pt x="103" y="89"/>
                </a:cubicBezTo>
                <a:close/>
                <a:moveTo>
                  <a:pt x="112" y="111"/>
                </a:moveTo>
                <a:cubicBezTo>
                  <a:pt x="112" y="111"/>
                  <a:pt x="112" y="110"/>
                  <a:pt x="113" y="110"/>
                </a:cubicBezTo>
                <a:cubicBezTo>
                  <a:pt x="122" y="134"/>
                  <a:pt x="125" y="154"/>
                  <a:pt x="126" y="159"/>
                </a:cubicBezTo>
                <a:cubicBezTo>
                  <a:pt x="119" y="163"/>
                  <a:pt x="110" y="164"/>
                  <a:pt x="101" y="164"/>
                </a:cubicBezTo>
                <a:cubicBezTo>
                  <a:pt x="86" y="164"/>
                  <a:pt x="73" y="159"/>
                  <a:pt x="62" y="151"/>
                </a:cubicBezTo>
                <a:cubicBezTo>
                  <a:pt x="63" y="148"/>
                  <a:pt x="76" y="123"/>
                  <a:pt x="112" y="111"/>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4" tIns="45707" rIns="91414" bIns="45707"/>
          <a:lstStyle/>
          <a:p>
            <a:pPr fontAlgn="base">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17422" name="Freeform 159"/>
          <p:cNvSpPr>
            <a:spLocks noEditPoints="1"/>
          </p:cNvSpPr>
          <p:nvPr/>
        </p:nvSpPr>
        <p:spPr bwMode="auto">
          <a:xfrm>
            <a:off x="7256111" y="1535327"/>
            <a:ext cx="717947" cy="721519"/>
          </a:xfrm>
          <a:custGeom>
            <a:avLst/>
            <a:gdLst>
              <a:gd name="T0" fmla="*/ 2147483647 w 200"/>
              <a:gd name="T1" fmla="*/ 0 h 200"/>
              <a:gd name="T2" fmla="*/ 458768302 w 200"/>
              <a:gd name="T3" fmla="*/ 0 h 200"/>
              <a:gd name="T4" fmla="*/ 0 w 200"/>
              <a:gd name="T5" fmla="*/ 462695553 h 200"/>
              <a:gd name="T6" fmla="*/ 0 w 200"/>
              <a:gd name="T7" fmla="*/ 2147483647 h 200"/>
              <a:gd name="T8" fmla="*/ 458768302 w 200"/>
              <a:gd name="T9" fmla="*/ 2147483647 h 200"/>
              <a:gd name="T10" fmla="*/ 2147483647 w 200"/>
              <a:gd name="T11" fmla="*/ 2147483647 h 200"/>
              <a:gd name="T12" fmla="*/ 2147483647 w 200"/>
              <a:gd name="T13" fmla="*/ 2147483647 h 200"/>
              <a:gd name="T14" fmla="*/ 2147483647 w 200"/>
              <a:gd name="T15" fmla="*/ 462695553 h 200"/>
              <a:gd name="T16" fmla="*/ 2147483647 w 200"/>
              <a:gd name="T17" fmla="*/ 0 h 200"/>
              <a:gd name="T18" fmla="*/ 2147483647 w 200"/>
              <a:gd name="T19" fmla="*/ 2147483647 h 200"/>
              <a:gd name="T20" fmla="*/ 2147483647 w 200"/>
              <a:gd name="T21" fmla="*/ 2147483647 h 200"/>
              <a:gd name="T22" fmla="*/ 2147483647 w 200"/>
              <a:gd name="T23" fmla="*/ 2147483647 h 200"/>
              <a:gd name="T24" fmla="*/ 504640331 w 200"/>
              <a:gd name="T25" fmla="*/ 2147483647 h 200"/>
              <a:gd name="T26" fmla="*/ 1330423455 w 200"/>
              <a:gd name="T27" fmla="*/ 370158397 h 200"/>
              <a:gd name="T28" fmla="*/ 1330423455 w 200"/>
              <a:gd name="T29" fmla="*/ 370158397 h 200"/>
              <a:gd name="T30" fmla="*/ 2147483647 w 200"/>
              <a:gd name="T31" fmla="*/ 370158397 h 200"/>
              <a:gd name="T32" fmla="*/ 2147483647 w 200"/>
              <a:gd name="T33" fmla="*/ 2147483647 h 200"/>
              <a:gd name="T34" fmla="*/ 2018570898 w 200"/>
              <a:gd name="T35" fmla="*/ 2147483647 h 200"/>
              <a:gd name="T36" fmla="*/ 2147483647 w 200"/>
              <a:gd name="T37" fmla="*/ 2147483647 h 200"/>
              <a:gd name="T38" fmla="*/ 2147483647 w 200"/>
              <a:gd name="T39" fmla="*/ 2147483647 h 200"/>
              <a:gd name="T40" fmla="*/ 2147483647 w 200"/>
              <a:gd name="T41" fmla="*/ 1411218694 h 200"/>
              <a:gd name="T42" fmla="*/ 2147483647 w 200"/>
              <a:gd name="T43" fmla="*/ 1642566395 h 200"/>
              <a:gd name="T44" fmla="*/ 2147483647 w 200"/>
              <a:gd name="T45" fmla="*/ 1642566395 h 200"/>
              <a:gd name="T46" fmla="*/ 2147483647 w 200"/>
              <a:gd name="T47" fmla="*/ 647774827 h 200"/>
              <a:gd name="T48" fmla="*/ 2018570898 w 200"/>
              <a:gd name="T49" fmla="*/ 647774827 h 200"/>
              <a:gd name="T50" fmla="*/ 2018570898 w 200"/>
              <a:gd name="T51" fmla="*/ 2147483647 h 200"/>
              <a:gd name="T52" fmla="*/ 2018570898 w 200"/>
              <a:gd name="T53" fmla="*/ 2147483647 h 200"/>
              <a:gd name="T54" fmla="*/ 2147483647 w 200"/>
              <a:gd name="T55" fmla="*/ 2147483647 h 200"/>
              <a:gd name="T56" fmla="*/ 2147483647 w 200"/>
              <a:gd name="T57" fmla="*/ 2058993220 h 200"/>
              <a:gd name="T58" fmla="*/ 2147483647 w 200"/>
              <a:gd name="T59" fmla="*/ 1804508824 h 200"/>
              <a:gd name="T60" fmla="*/ 2147483647 w 200"/>
              <a:gd name="T61" fmla="*/ 2147483647 h 200"/>
              <a:gd name="T62" fmla="*/ 2147483647 w 200"/>
              <a:gd name="T63" fmla="*/ 2147483647 h 200"/>
              <a:gd name="T64" fmla="*/ 2147483647 w 200"/>
              <a:gd name="T65" fmla="*/ 2147483647 h 200"/>
              <a:gd name="T66" fmla="*/ 2147483647 w 200"/>
              <a:gd name="T67" fmla="*/ 2147483647 h 200"/>
              <a:gd name="T68" fmla="*/ 2147483647 w 200"/>
              <a:gd name="T69" fmla="*/ 2147483647 h 2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
              <a:gd name="T106" fmla="*/ 0 h 200"/>
              <a:gd name="T107" fmla="*/ 200 w 200"/>
              <a:gd name="T108" fmla="*/ 200 h 2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 h="200">
                <a:moveTo>
                  <a:pt x="180" y="0"/>
                </a:moveTo>
                <a:cubicBezTo>
                  <a:pt x="20" y="0"/>
                  <a:pt x="20" y="0"/>
                  <a:pt x="20" y="0"/>
                </a:cubicBezTo>
                <a:cubicBezTo>
                  <a:pt x="9" y="0"/>
                  <a:pt x="0" y="9"/>
                  <a:pt x="0" y="20"/>
                </a:cubicBezTo>
                <a:cubicBezTo>
                  <a:pt x="0" y="180"/>
                  <a:pt x="0" y="180"/>
                  <a:pt x="0" y="180"/>
                </a:cubicBezTo>
                <a:cubicBezTo>
                  <a:pt x="0" y="191"/>
                  <a:pt x="9" y="200"/>
                  <a:pt x="20" y="200"/>
                </a:cubicBezTo>
                <a:cubicBezTo>
                  <a:pt x="180" y="200"/>
                  <a:pt x="180" y="200"/>
                  <a:pt x="180" y="200"/>
                </a:cubicBezTo>
                <a:cubicBezTo>
                  <a:pt x="191" y="200"/>
                  <a:pt x="200" y="191"/>
                  <a:pt x="200" y="180"/>
                </a:cubicBezTo>
                <a:cubicBezTo>
                  <a:pt x="200" y="20"/>
                  <a:pt x="200" y="20"/>
                  <a:pt x="200" y="20"/>
                </a:cubicBezTo>
                <a:cubicBezTo>
                  <a:pt x="200" y="9"/>
                  <a:pt x="191" y="0"/>
                  <a:pt x="180" y="0"/>
                </a:cubicBezTo>
                <a:close/>
                <a:moveTo>
                  <a:pt x="184" y="142"/>
                </a:moveTo>
                <a:cubicBezTo>
                  <a:pt x="182" y="142"/>
                  <a:pt x="182" y="142"/>
                  <a:pt x="182" y="142"/>
                </a:cubicBezTo>
                <a:cubicBezTo>
                  <a:pt x="183" y="144"/>
                  <a:pt x="183" y="144"/>
                  <a:pt x="183" y="144"/>
                </a:cubicBezTo>
                <a:cubicBezTo>
                  <a:pt x="22" y="177"/>
                  <a:pt x="22" y="177"/>
                  <a:pt x="22" y="177"/>
                </a:cubicBezTo>
                <a:cubicBezTo>
                  <a:pt x="58" y="16"/>
                  <a:pt x="58" y="16"/>
                  <a:pt x="58" y="16"/>
                </a:cubicBezTo>
                <a:cubicBezTo>
                  <a:pt x="58" y="16"/>
                  <a:pt x="58" y="16"/>
                  <a:pt x="58" y="16"/>
                </a:cubicBezTo>
                <a:cubicBezTo>
                  <a:pt x="184" y="16"/>
                  <a:pt x="184" y="16"/>
                  <a:pt x="184" y="16"/>
                </a:cubicBezTo>
                <a:lnTo>
                  <a:pt x="184" y="142"/>
                </a:lnTo>
                <a:close/>
                <a:moveTo>
                  <a:pt x="88" y="140"/>
                </a:moveTo>
                <a:cubicBezTo>
                  <a:pt x="88" y="140"/>
                  <a:pt x="109" y="140"/>
                  <a:pt x="126" y="140"/>
                </a:cubicBezTo>
                <a:cubicBezTo>
                  <a:pt x="142" y="140"/>
                  <a:pt x="159" y="123"/>
                  <a:pt x="159" y="97"/>
                </a:cubicBezTo>
                <a:cubicBezTo>
                  <a:pt x="159" y="76"/>
                  <a:pt x="146" y="61"/>
                  <a:pt x="129" y="61"/>
                </a:cubicBezTo>
                <a:cubicBezTo>
                  <a:pt x="119" y="61"/>
                  <a:pt x="113" y="65"/>
                  <a:pt x="109" y="71"/>
                </a:cubicBezTo>
                <a:cubicBezTo>
                  <a:pt x="108" y="71"/>
                  <a:pt x="108" y="71"/>
                  <a:pt x="108" y="71"/>
                </a:cubicBezTo>
                <a:cubicBezTo>
                  <a:pt x="108" y="28"/>
                  <a:pt x="108" y="28"/>
                  <a:pt x="108" y="28"/>
                </a:cubicBezTo>
                <a:cubicBezTo>
                  <a:pt x="88" y="28"/>
                  <a:pt x="88" y="28"/>
                  <a:pt x="88" y="28"/>
                </a:cubicBezTo>
                <a:cubicBezTo>
                  <a:pt x="88" y="113"/>
                  <a:pt x="88" y="113"/>
                  <a:pt x="88" y="113"/>
                </a:cubicBezTo>
                <a:cubicBezTo>
                  <a:pt x="88" y="121"/>
                  <a:pt x="88" y="135"/>
                  <a:pt x="88" y="140"/>
                </a:cubicBezTo>
                <a:close/>
                <a:moveTo>
                  <a:pt x="108" y="93"/>
                </a:moveTo>
                <a:cubicBezTo>
                  <a:pt x="108" y="92"/>
                  <a:pt x="108" y="91"/>
                  <a:pt x="109" y="89"/>
                </a:cubicBezTo>
                <a:cubicBezTo>
                  <a:pt x="110" y="83"/>
                  <a:pt x="115" y="78"/>
                  <a:pt x="121" y="78"/>
                </a:cubicBezTo>
                <a:cubicBezTo>
                  <a:pt x="131" y="78"/>
                  <a:pt x="136" y="92"/>
                  <a:pt x="136" y="103"/>
                </a:cubicBezTo>
                <a:cubicBezTo>
                  <a:pt x="136" y="116"/>
                  <a:pt x="130" y="123"/>
                  <a:pt x="121" y="123"/>
                </a:cubicBezTo>
                <a:cubicBezTo>
                  <a:pt x="114" y="123"/>
                  <a:pt x="110" y="118"/>
                  <a:pt x="109" y="113"/>
                </a:cubicBezTo>
                <a:cubicBezTo>
                  <a:pt x="108" y="111"/>
                  <a:pt x="108" y="110"/>
                  <a:pt x="108" y="109"/>
                </a:cubicBezTo>
                <a:lnTo>
                  <a:pt x="108" y="93"/>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4" tIns="45707" rIns="91414" bIns="45707"/>
          <a:lstStyle/>
          <a:p>
            <a:pPr fontAlgn="base">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17423" name="Freeform 161"/>
          <p:cNvSpPr>
            <a:spLocks noEditPoints="1"/>
          </p:cNvSpPr>
          <p:nvPr/>
        </p:nvSpPr>
        <p:spPr bwMode="auto">
          <a:xfrm>
            <a:off x="1241992" y="1535327"/>
            <a:ext cx="717947" cy="721519"/>
          </a:xfrm>
          <a:custGeom>
            <a:avLst/>
            <a:gdLst>
              <a:gd name="T0" fmla="*/ 2147483647 w 200"/>
              <a:gd name="T1" fmla="*/ 2147483647 h 200"/>
              <a:gd name="T2" fmla="*/ 458767823 w 200"/>
              <a:gd name="T3" fmla="*/ 2147483647 h 200"/>
              <a:gd name="T4" fmla="*/ 0 w 200"/>
              <a:gd name="T5" fmla="*/ 2147483647 h 200"/>
              <a:gd name="T6" fmla="*/ 0 w 200"/>
              <a:gd name="T7" fmla="*/ 462695553 h 200"/>
              <a:gd name="T8" fmla="*/ 458767823 w 200"/>
              <a:gd name="T9" fmla="*/ 0 h 200"/>
              <a:gd name="T10" fmla="*/ 2147483647 w 200"/>
              <a:gd name="T11" fmla="*/ 0 h 200"/>
              <a:gd name="T12" fmla="*/ 2147483647 w 200"/>
              <a:gd name="T13" fmla="*/ 462695553 h 200"/>
              <a:gd name="T14" fmla="*/ 2147483647 w 200"/>
              <a:gd name="T15" fmla="*/ 2147483647 h 200"/>
              <a:gd name="T16" fmla="*/ 2147483647 w 200"/>
              <a:gd name="T17" fmla="*/ 2147483647 h 200"/>
              <a:gd name="T18" fmla="*/ 2147483647 w 200"/>
              <a:gd name="T19" fmla="*/ 1573165933 h 200"/>
              <a:gd name="T20" fmla="*/ 2147483647 w 200"/>
              <a:gd name="T21" fmla="*/ 1735108362 h 200"/>
              <a:gd name="T22" fmla="*/ 2147483647 w 200"/>
              <a:gd name="T23" fmla="*/ 1735108362 h 200"/>
              <a:gd name="T24" fmla="*/ 2064445556 w 200"/>
              <a:gd name="T25" fmla="*/ 2147483647 h 200"/>
              <a:gd name="T26" fmla="*/ 1422170814 w 200"/>
              <a:gd name="T27" fmla="*/ 1526892544 h 200"/>
              <a:gd name="T28" fmla="*/ 1949751245 w 200"/>
              <a:gd name="T29" fmla="*/ 1503760660 h 200"/>
              <a:gd name="T30" fmla="*/ 1949751245 w 200"/>
              <a:gd name="T31" fmla="*/ 1295544843 h 200"/>
              <a:gd name="T32" fmla="*/ 458767823 w 200"/>
              <a:gd name="T33" fmla="*/ 1295544843 h 200"/>
              <a:gd name="T34" fmla="*/ 458767823 w 200"/>
              <a:gd name="T35" fmla="*/ 1573165933 h 200"/>
              <a:gd name="T36" fmla="*/ 802841335 w 200"/>
              <a:gd name="T37" fmla="*/ 1573165933 h 200"/>
              <a:gd name="T38" fmla="*/ 1651554650 w 200"/>
              <a:gd name="T39" fmla="*/ 2147483647 h 200"/>
              <a:gd name="T40" fmla="*/ 1651554650 w 200"/>
              <a:gd name="T41" fmla="*/ 2147483647 h 200"/>
              <a:gd name="T42" fmla="*/ 1651554650 w 200"/>
              <a:gd name="T43" fmla="*/ 2147483647 h 200"/>
              <a:gd name="T44" fmla="*/ 1284545298 w 200"/>
              <a:gd name="T45" fmla="*/ 2147483647 h 200"/>
              <a:gd name="T46" fmla="*/ 1284545298 w 200"/>
              <a:gd name="T47" fmla="*/ 2147483647 h 200"/>
              <a:gd name="T48" fmla="*/ 2147483647 w 200"/>
              <a:gd name="T49" fmla="*/ 2147483647 h 200"/>
              <a:gd name="T50" fmla="*/ 2147483647 w 200"/>
              <a:gd name="T51" fmla="*/ 2147483647 h 200"/>
              <a:gd name="T52" fmla="*/ 2147483647 w 200"/>
              <a:gd name="T53" fmla="*/ 2147483647 h 200"/>
              <a:gd name="T54" fmla="*/ 2147483647 w 200"/>
              <a:gd name="T55" fmla="*/ 2147483647 h 200"/>
              <a:gd name="T56" fmla="*/ 2147483647 w 200"/>
              <a:gd name="T57" fmla="*/ 1735108362 h 200"/>
              <a:gd name="T58" fmla="*/ 2147483647 w 200"/>
              <a:gd name="T59" fmla="*/ 1735108362 h 200"/>
              <a:gd name="T60" fmla="*/ 2147483647 w 200"/>
              <a:gd name="T61" fmla="*/ 1573165933 h 200"/>
              <a:gd name="T62" fmla="*/ 2147483647 w 200"/>
              <a:gd name="T63" fmla="*/ 1573165933 h 200"/>
              <a:gd name="T64" fmla="*/ 2147483647 w 200"/>
              <a:gd name="T65" fmla="*/ 2147483647 h 200"/>
              <a:gd name="T66" fmla="*/ 2147483647 w 200"/>
              <a:gd name="T67" fmla="*/ 2147483647 h 200"/>
              <a:gd name="T68" fmla="*/ 2147483647 w 200"/>
              <a:gd name="T69" fmla="*/ 2147483647 h 200"/>
              <a:gd name="T70" fmla="*/ 2147483647 w 200"/>
              <a:gd name="T71" fmla="*/ 2147483647 h 200"/>
              <a:gd name="T72" fmla="*/ 2147483647 w 200"/>
              <a:gd name="T73" fmla="*/ 2147483647 h 200"/>
              <a:gd name="T74" fmla="*/ 2147483647 w 200"/>
              <a:gd name="T75" fmla="*/ 1295544843 h 200"/>
              <a:gd name="T76" fmla="*/ 2147483647 w 200"/>
              <a:gd name="T77" fmla="*/ 2147483647 h 200"/>
              <a:gd name="T78" fmla="*/ 2147483647 w 200"/>
              <a:gd name="T79" fmla="*/ 2147483647 h 200"/>
              <a:gd name="T80" fmla="*/ 2147483647 w 200"/>
              <a:gd name="T81" fmla="*/ 1295544843 h 200"/>
              <a:gd name="T82" fmla="*/ 2147483647 w 200"/>
              <a:gd name="T83" fmla="*/ 1295544843 h 2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0"/>
              <a:gd name="T127" fmla="*/ 0 h 200"/>
              <a:gd name="T128" fmla="*/ 200 w 200"/>
              <a:gd name="T129" fmla="*/ 200 h 20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97" y="68"/>
                </a:moveTo>
                <a:cubicBezTo>
                  <a:pt x="94" y="75"/>
                  <a:pt x="94" y="75"/>
                  <a:pt x="94" y="75"/>
                </a:cubicBezTo>
                <a:cubicBezTo>
                  <a:pt x="111" y="75"/>
                  <a:pt x="111" y="75"/>
                  <a:pt x="111" y="75"/>
                </a:cubicBezTo>
                <a:cubicBezTo>
                  <a:pt x="90" y="98"/>
                  <a:pt x="90" y="98"/>
                  <a:pt x="90" y="98"/>
                </a:cubicBezTo>
                <a:cubicBezTo>
                  <a:pt x="62" y="66"/>
                  <a:pt x="62" y="66"/>
                  <a:pt x="62" y="66"/>
                </a:cubicBezTo>
                <a:cubicBezTo>
                  <a:pt x="85" y="65"/>
                  <a:pt x="85" y="65"/>
                  <a:pt x="85" y="65"/>
                </a:cubicBezTo>
                <a:cubicBezTo>
                  <a:pt x="85" y="56"/>
                  <a:pt x="85" y="56"/>
                  <a:pt x="85" y="56"/>
                </a:cubicBezTo>
                <a:cubicBezTo>
                  <a:pt x="20" y="56"/>
                  <a:pt x="20" y="56"/>
                  <a:pt x="20" y="56"/>
                </a:cubicBezTo>
                <a:cubicBezTo>
                  <a:pt x="20" y="68"/>
                  <a:pt x="20" y="68"/>
                  <a:pt x="20" y="68"/>
                </a:cubicBezTo>
                <a:cubicBezTo>
                  <a:pt x="35" y="68"/>
                  <a:pt x="35" y="68"/>
                  <a:pt x="35" y="68"/>
                </a:cubicBezTo>
                <a:cubicBezTo>
                  <a:pt x="72" y="110"/>
                  <a:pt x="72" y="110"/>
                  <a:pt x="72" y="110"/>
                </a:cubicBezTo>
                <a:cubicBezTo>
                  <a:pt x="72" y="110"/>
                  <a:pt x="72" y="110"/>
                  <a:pt x="72" y="110"/>
                </a:cubicBezTo>
                <a:cubicBezTo>
                  <a:pt x="72" y="128"/>
                  <a:pt x="72" y="128"/>
                  <a:pt x="72" y="128"/>
                </a:cubicBezTo>
                <a:cubicBezTo>
                  <a:pt x="56" y="128"/>
                  <a:pt x="56" y="128"/>
                  <a:pt x="56" y="128"/>
                </a:cubicBezTo>
                <a:cubicBezTo>
                  <a:pt x="56" y="144"/>
                  <a:pt x="56" y="144"/>
                  <a:pt x="56" y="144"/>
                </a:cubicBezTo>
                <a:cubicBezTo>
                  <a:pt x="113" y="144"/>
                  <a:pt x="113" y="144"/>
                  <a:pt x="113" y="144"/>
                </a:cubicBezTo>
                <a:cubicBezTo>
                  <a:pt x="113" y="128"/>
                  <a:pt x="113" y="128"/>
                  <a:pt x="113" y="128"/>
                </a:cubicBezTo>
                <a:cubicBezTo>
                  <a:pt x="95" y="128"/>
                  <a:pt x="95" y="128"/>
                  <a:pt x="95" y="128"/>
                </a:cubicBezTo>
                <a:cubicBezTo>
                  <a:pt x="95" y="109"/>
                  <a:pt x="95" y="109"/>
                  <a:pt x="95" y="109"/>
                </a:cubicBezTo>
                <a:cubicBezTo>
                  <a:pt x="128" y="75"/>
                  <a:pt x="128" y="75"/>
                  <a:pt x="128" y="75"/>
                </a:cubicBezTo>
                <a:cubicBezTo>
                  <a:pt x="142" y="75"/>
                  <a:pt x="142" y="75"/>
                  <a:pt x="142" y="75"/>
                </a:cubicBezTo>
                <a:cubicBezTo>
                  <a:pt x="144" y="68"/>
                  <a:pt x="144" y="68"/>
                  <a:pt x="144" y="68"/>
                </a:cubicBezTo>
                <a:lnTo>
                  <a:pt x="97" y="68"/>
                </a:lnTo>
                <a:close/>
                <a:moveTo>
                  <a:pt x="151" y="141"/>
                </a:moveTo>
                <a:cubicBezTo>
                  <a:pt x="168" y="146"/>
                  <a:pt x="168" y="146"/>
                  <a:pt x="168" y="146"/>
                </a:cubicBezTo>
                <a:cubicBezTo>
                  <a:pt x="168" y="133"/>
                  <a:pt x="168" y="133"/>
                  <a:pt x="168" y="133"/>
                </a:cubicBezTo>
                <a:cubicBezTo>
                  <a:pt x="152" y="128"/>
                  <a:pt x="152" y="128"/>
                  <a:pt x="152" y="128"/>
                </a:cubicBezTo>
                <a:lnTo>
                  <a:pt x="151" y="141"/>
                </a:lnTo>
                <a:close/>
                <a:moveTo>
                  <a:pt x="152" y="56"/>
                </a:moveTo>
                <a:cubicBezTo>
                  <a:pt x="152" y="118"/>
                  <a:pt x="152" y="118"/>
                  <a:pt x="152" y="118"/>
                </a:cubicBezTo>
                <a:cubicBezTo>
                  <a:pt x="163" y="120"/>
                  <a:pt x="163" y="120"/>
                  <a:pt x="163" y="120"/>
                </a:cubicBezTo>
                <a:cubicBezTo>
                  <a:pt x="177" y="56"/>
                  <a:pt x="177" y="56"/>
                  <a:pt x="177" y="56"/>
                </a:cubicBezTo>
                <a:lnTo>
                  <a:pt x="152" y="5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4" tIns="45707" rIns="91414" bIns="45707"/>
          <a:lstStyle/>
          <a:p>
            <a:pPr fontAlgn="base">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28" name="矩形 27"/>
          <p:cNvSpPr/>
          <p:nvPr/>
        </p:nvSpPr>
        <p:spPr>
          <a:xfrm>
            <a:off x="876458" y="2290882"/>
            <a:ext cx="1448991" cy="1446524"/>
          </a:xfrm>
          <a:prstGeom prst="rect">
            <a:avLst/>
          </a:prstGeom>
        </p:spPr>
        <p:txBody>
          <a:bodyPr lIns="91414" tIns="45707" rIns="91414" bIns="45707">
            <a:spAutoFit/>
          </a:bodyPr>
          <a:lstStyle/>
          <a:p>
            <a:pPr algn="ctr" defTabSz="683895" fontAlgn="base">
              <a:spcBef>
                <a:spcPct val="0"/>
              </a:spcBef>
              <a:spcAft>
                <a:spcPct val="0"/>
              </a:spcAft>
            </a:pPr>
            <a:r>
              <a:rPr lang="zh-CN" altLang="en-US" sz="11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en-US" altLang="zh-CN" sz="1100" b="1" dirty="0">
              <a:solidFill>
                <a:schemeClr val="bg1"/>
              </a:solidFill>
              <a:latin typeface="方正准圆简体"/>
              <a:ea typeface="方正准圆简体"/>
              <a:cs typeface="+mn-ea"/>
              <a:sym typeface="方正准圆简体"/>
            </a:endParaRPr>
          </a:p>
        </p:txBody>
      </p:sp>
      <p:sp>
        <p:nvSpPr>
          <p:cNvPr id="29" name="矩形 28"/>
          <p:cNvSpPr/>
          <p:nvPr/>
        </p:nvSpPr>
        <p:spPr>
          <a:xfrm>
            <a:off x="2832519" y="2321362"/>
            <a:ext cx="1450181" cy="1446524"/>
          </a:xfrm>
          <a:prstGeom prst="rect">
            <a:avLst/>
          </a:prstGeom>
        </p:spPr>
        <p:txBody>
          <a:bodyPr lIns="91414" tIns="45707" rIns="91414" bIns="45707">
            <a:spAutoFit/>
          </a:bodyPr>
          <a:lstStyle/>
          <a:p>
            <a:pPr algn="ctr" defTabSz="683895" fontAlgn="base">
              <a:spcBef>
                <a:spcPct val="0"/>
              </a:spcBef>
              <a:spcAft>
                <a:spcPct val="0"/>
              </a:spcAft>
            </a:pPr>
            <a:r>
              <a:rPr lang="zh-CN" altLang="en-US" sz="11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en-US" altLang="zh-CN" sz="1100" b="1" dirty="0">
              <a:solidFill>
                <a:schemeClr val="bg1"/>
              </a:solidFill>
              <a:latin typeface="方正准圆简体"/>
              <a:ea typeface="方正准圆简体"/>
              <a:cs typeface="+mn-ea"/>
              <a:sym typeface="方正准圆简体"/>
            </a:endParaRPr>
          </a:p>
        </p:txBody>
      </p:sp>
      <p:sp>
        <p:nvSpPr>
          <p:cNvPr id="30" name="矩形 29"/>
          <p:cNvSpPr/>
          <p:nvPr/>
        </p:nvSpPr>
        <p:spPr>
          <a:xfrm>
            <a:off x="4860712" y="2328982"/>
            <a:ext cx="1448991" cy="1446524"/>
          </a:xfrm>
          <a:prstGeom prst="rect">
            <a:avLst/>
          </a:prstGeom>
        </p:spPr>
        <p:txBody>
          <a:bodyPr lIns="91414" tIns="45707" rIns="91414" bIns="45707">
            <a:spAutoFit/>
          </a:bodyPr>
          <a:lstStyle/>
          <a:p>
            <a:pPr algn="ctr" defTabSz="683895" fontAlgn="base">
              <a:spcBef>
                <a:spcPct val="0"/>
              </a:spcBef>
              <a:spcAft>
                <a:spcPct val="0"/>
              </a:spcAft>
            </a:pPr>
            <a:r>
              <a:rPr lang="zh-CN" altLang="en-US" sz="11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en-US" altLang="zh-CN" sz="1100" b="1" dirty="0">
              <a:solidFill>
                <a:schemeClr val="bg1"/>
              </a:solidFill>
              <a:latin typeface="方正准圆简体"/>
              <a:ea typeface="方正准圆简体"/>
              <a:cs typeface="+mn-ea"/>
              <a:sym typeface="方正准圆简体"/>
            </a:endParaRPr>
          </a:p>
        </p:txBody>
      </p:sp>
      <p:sp>
        <p:nvSpPr>
          <p:cNvPr id="31" name="矩形 30"/>
          <p:cNvSpPr/>
          <p:nvPr/>
        </p:nvSpPr>
        <p:spPr>
          <a:xfrm>
            <a:off x="6890570" y="2351842"/>
            <a:ext cx="1448990" cy="1446524"/>
          </a:xfrm>
          <a:prstGeom prst="rect">
            <a:avLst/>
          </a:prstGeom>
        </p:spPr>
        <p:txBody>
          <a:bodyPr lIns="91414" tIns="45707" rIns="91414" bIns="45707">
            <a:spAutoFit/>
          </a:bodyPr>
          <a:lstStyle/>
          <a:p>
            <a:pPr algn="ctr" defTabSz="683895" fontAlgn="base">
              <a:spcBef>
                <a:spcPct val="0"/>
              </a:spcBef>
              <a:spcAft>
                <a:spcPct val="0"/>
              </a:spcAft>
            </a:pPr>
            <a:r>
              <a:rPr lang="zh-CN" altLang="en-US" sz="11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en-US" altLang="zh-CN" sz="1100" b="1" dirty="0">
              <a:solidFill>
                <a:schemeClr val="bg1"/>
              </a:solidFill>
              <a:latin typeface="方正准圆简体"/>
              <a:ea typeface="方正准圆简体"/>
              <a:cs typeface="+mn-ea"/>
              <a:sym typeface="方正准圆简体"/>
            </a:endParaRPr>
          </a:p>
        </p:txBody>
      </p:sp>
      <p:sp>
        <p:nvSpPr>
          <p:cNvPr id="22"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7423"/>
                                        </p:tgtEl>
                                        <p:attrNameLst>
                                          <p:attrName>style.visibility</p:attrName>
                                        </p:attrNameLst>
                                      </p:cBhvr>
                                      <p:to>
                                        <p:strVal val="visible"/>
                                      </p:to>
                                    </p:set>
                                    <p:animEffect transition="in" filter="barn(inVertical)">
                                      <p:cBhvr>
                                        <p:cTn id="14" dur="500"/>
                                        <p:tgtEl>
                                          <p:spTgt spid="17423"/>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500"/>
                                        <p:tgtEl>
                                          <p:spTgt spid="28"/>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7421"/>
                                        </p:tgtEl>
                                        <p:attrNameLst>
                                          <p:attrName>style.visibility</p:attrName>
                                        </p:attrNameLst>
                                      </p:cBhvr>
                                      <p:to>
                                        <p:strVal val="visible"/>
                                      </p:to>
                                    </p:set>
                                    <p:animEffect transition="in" filter="barn(inVertical)">
                                      <p:cBhvr>
                                        <p:cTn id="30" dur="500"/>
                                        <p:tgtEl>
                                          <p:spTgt spid="17421"/>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barn(inVertical)">
                                      <p:cBhvr>
                                        <p:cTn id="33" dur="500"/>
                                        <p:tgtEl>
                                          <p:spTgt spid="29"/>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6" presetClass="entr" presetSubtype="21"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barn(inVertical)">
                                      <p:cBhvr>
                                        <p:cTn id="43" dur="500"/>
                                        <p:tgtEl>
                                          <p:spTgt spid="4"/>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arn(inVertical)">
                                      <p:cBhvr>
                                        <p:cTn id="46" dur="500"/>
                                        <p:tgtEl>
                                          <p:spTgt spid="23"/>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barn(inVertical)">
                                      <p:cBhvr>
                                        <p:cTn id="49" dur="500"/>
                                        <p:tgtEl>
                                          <p:spTgt spid="30"/>
                                        </p:tgtEl>
                                      </p:cBhvr>
                                    </p:animEffect>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16" presetClass="entr" presetSubtype="21"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barn(inVertical)">
                                      <p:cBhvr>
                                        <p:cTn id="59" dur="500"/>
                                        <p:tgtEl>
                                          <p:spTgt spid="5"/>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17422"/>
                                        </p:tgtEl>
                                        <p:attrNameLst>
                                          <p:attrName>style.visibility</p:attrName>
                                        </p:attrNameLst>
                                      </p:cBhvr>
                                      <p:to>
                                        <p:strVal val="visible"/>
                                      </p:to>
                                    </p:set>
                                    <p:animEffect transition="in" filter="barn(inVertical)">
                                      <p:cBhvr>
                                        <p:cTn id="62" dur="500"/>
                                        <p:tgtEl>
                                          <p:spTgt spid="17422"/>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barn(inVertical)">
                                      <p:cBhvr>
                                        <p:cTn id="65" dur="500"/>
                                        <p:tgtEl>
                                          <p:spTgt spid="31"/>
                                        </p:tgtEl>
                                      </p:cBhvr>
                                    </p:animEffect>
                                  </p:childTnLst>
                                </p:cTn>
                              </p:par>
                            </p:childTnLst>
                          </p:cTn>
                        </p:par>
                        <p:par>
                          <p:cTn id="66" fill="hold">
                            <p:stCondLst>
                              <p:cond delay="5500"/>
                            </p:stCondLst>
                            <p:childTnLst>
                              <p:par>
                                <p:cTn id="67" presetID="42" presetClass="entr" presetSubtype="0"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
                                          </p:val>
                                        </p:tav>
                                        <p:tav tm="100000">
                                          <p:val>
                                            <p:strVal val="#ppt_x"/>
                                          </p:val>
                                        </p:tav>
                                      </p:tavLst>
                                    </p:anim>
                                    <p:anim calcmode="lin" valueType="num">
                                      <p:cBhvr>
                                        <p:cTn id="7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5" grpId="0" animBg="1"/>
      <p:bldP spid="19" grpId="0" animBg="1"/>
      <p:bldP spid="20" grpId="0" animBg="1"/>
      <p:bldP spid="21" grpId="0" animBg="1"/>
      <p:bldP spid="23" grpId="0" animBg="1"/>
      <p:bldP spid="17421" grpId="0" animBg="1"/>
      <p:bldP spid="17422" grpId="0" animBg="1"/>
      <p:bldP spid="17423" grpId="0" animBg="1"/>
      <p:bldP spid="28" grpId="0"/>
      <p:bldP spid="29" grpId="0"/>
      <p:bldP spid="30" grpId="0"/>
      <p:bldP spid="3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5" name="Straight Arrow Connector 6"/>
          <p:cNvCxnSpPr/>
          <p:nvPr/>
        </p:nvCxnSpPr>
        <p:spPr>
          <a:xfrm flipV="1">
            <a:off x="4659538" y="1009291"/>
            <a:ext cx="0" cy="4134210"/>
          </a:xfrm>
          <a:prstGeom prst="straightConnector1">
            <a:avLst/>
          </a:prstGeom>
          <a:ln w="76200">
            <a:solidFill>
              <a:srgbClr val="BFD844"/>
            </a:solidFill>
            <a:tailEnd type="arrow"/>
          </a:ln>
        </p:spPr>
        <p:style>
          <a:lnRef idx="1">
            <a:schemeClr val="accent1"/>
          </a:lnRef>
          <a:fillRef idx="0">
            <a:schemeClr val="accent1"/>
          </a:fillRef>
          <a:effectRef idx="0">
            <a:schemeClr val="accent1"/>
          </a:effectRef>
          <a:fontRef idx="minor">
            <a:schemeClr val="tx1"/>
          </a:fontRef>
        </p:style>
      </p:cxnSp>
      <p:sp>
        <p:nvSpPr>
          <p:cNvPr id="196" name="Oval 7"/>
          <p:cNvSpPr/>
          <p:nvPr/>
        </p:nvSpPr>
        <p:spPr>
          <a:xfrm>
            <a:off x="4572353" y="1522151"/>
            <a:ext cx="174372" cy="174371"/>
          </a:xfrm>
          <a:prstGeom prst="ellipse">
            <a:avLst/>
          </a:prstGeom>
          <a:solidFill>
            <a:schemeClr val="bg1"/>
          </a:solidFill>
          <a:ln w="19050">
            <a:solidFill>
              <a:srgbClr val="BFD844"/>
            </a:solidFill>
          </a:ln>
        </p:spPr>
        <p:style>
          <a:lnRef idx="2">
            <a:schemeClr val="accent1">
              <a:shade val="50000"/>
            </a:schemeClr>
          </a:lnRef>
          <a:fillRef idx="1">
            <a:schemeClr val="accent1"/>
          </a:fillRef>
          <a:effectRef idx="0">
            <a:schemeClr val="accent1"/>
          </a:effectRef>
          <a:fontRef idx="minor">
            <a:schemeClr val="lt1"/>
          </a:fontRef>
        </p:style>
        <p:txBody>
          <a:bodyPr lIns="68541" tIns="34280" rIns="68541" bIns="34280" rtlCol="0" anchor="ctr"/>
          <a:lstStyle/>
          <a:p>
            <a:pPr algn="ctr" fontAlgn="base">
              <a:spcBef>
                <a:spcPct val="0"/>
              </a:spcBef>
              <a:spcAft>
                <a:spcPct val="0"/>
              </a:spcAft>
            </a:pPr>
            <a:endParaRPr lang="en-US" sz="1100" b="1">
              <a:solidFill>
                <a:srgbClr val="FFC000">
                  <a:lumMod val="75000"/>
                </a:srgbClr>
              </a:solidFill>
              <a:latin typeface="方正准圆简体"/>
              <a:ea typeface="方正准圆简体"/>
              <a:cs typeface="+mn-ea"/>
              <a:sym typeface="方正准圆简体"/>
            </a:endParaRPr>
          </a:p>
        </p:txBody>
      </p:sp>
      <p:sp>
        <p:nvSpPr>
          <p:cNvPr id="197" name="Oval 8"/>
          <p:cNvSpPr/>
          <p:nvPr/>
        </p:nvSpPr>
        <p:spPr>
          <a:xfrm>
            <a:off x="4572350" y="2182694"/>
            <a:ext cx="174372" cy="174371"/>
          </a:xfrm>
          <a:prstGeom prst="ellipse">
            <a:avLst/>
          </a:prstGeom>
          <a:solidFill>
            <a:schemeClr val="bg1"/>
          </a:solidFill>
          <a:ln w="19050">
            <a:solidFill>
              <a:srgbClr val="BFD844"/>
            </a:solidFill>
          </a:ln>
        </p:spPr>
        <p:style>
          <a:lnRef idx="2">
            <a:schemeClr val="accent1">
              <a:shade val="50000"/>
            </a:schemeClr>
          </a:lnRef>
          <a:fillRef idx="1">
            <a:schemeClr val="accent1"/>
          </a:fillRef>
          <a:effectRef idx="0">
            <a:schemeClr val="accent1"/>
          </a:effectRef>
          <a:fontRef idx="minor">
            <a:schemeClr val="lt1"/>
          </a:fontRef>
        </p:style>
        <p:txBody>
          <a:bodyPr lIns="68541" tIns="34280" rIns="68541" bIns="34280" rtlCol="0" anchor="ctr"/>
          <a:lstStyle/>
          <a:p>
            <a:pPr algn="ctr" fontAlgn="base">
              <a:spcBef>
                <a:spcPct val="0"/>
              </a:spcBef>
              <a:spcAft>
                <a:spcPct val="0"/>
              </a:spcAft>
            </a:pPr>
            <a:endParaRPr lang="en-US" sz="1100" b="1">
              <a:solidFill>
                <a:srgbClr val="FFC000">
                  <a:lumMod val="75000"/>
                </a:srgbClr>
              </a:solidFill>
              <a:latin typeface="方正准圆简体"/>
              <a:ea typeface="方正准圆简体"/>
              <a:cs typeface="+mn-ea"/>
              <a:sym typeface="方正准圆简体"/>
            </a:endParaRPr>
          </a:p>
        </p:txBody>
      </p:sp>
      <p:sp>
        <p:nvSpPr>
          <p:cNvPr id="198" name="Oval 9"/>
          <p:cNvSpPr/>
          <p:nvPr/>
        </p:nvSpPr>
        <p:spPr>
          <a:xfrm>
            <a:off x="4572353" y="2806029"/>
            <a:ext cx="174372" cy="174371"/>
          </a:xfrm>
          <a:prstGeom prst="ellipse">
            <a:avLst/>
          </a:prstGeom>
          <a:solidFill>
            <a:schemeClr val="bg1"/>
          </a:solidFill>
          <a:ln w="19050">
            <a:solidFill>
              <a:srgbClr val="BFD844"/>
            </a:solidFill>
          </a:ln>
        </p:spPr>
        <p:style>
          <a:lnRef idx="2">
            <a:schemeClr val="accent1">
              <a:shade val="50000"/>
            </a:schemeClr>
          </a:lnRef>
          <a:fillRef idx="1">
            <a:schemeClr val="accent1"/>
          </a:fillRef>
          <a:effectRef idx="0">
            <a:schemeClr val="accent1"/>
          </a:effectRef>
          <a:fontRef idx="minor">
            <a:schemeClr val="lt1"/>
          </a:fontRef>
        </p:style>
        <p:txBody>
          <a:bodyPr lIns="68541" tIns="34280" rIns="68541" bIns="34280" rtlCol="0" anchor="ctr"/>
          <a:lstStyle/>
          <a:p>
            <a:pPr algn="ctr" fontAlgn="base">
              <a:spcBef>
                <a:spcPct val="0"/>
              </a:spcBef>
              <a:spcAft>
                <a:spcPct val="0"/>
              </a:spcAft>
            </a:pPr>
            <a:endParaRPr lang="en-US" sz="1100" b="1">
              <a:solidFill>
                <a:srgbClr val="FFC000">
                  <a:lumMod val="75000"/>
                </a:srgbClr>
              </a:solidFill>
              <a:latin typeface="方正准圆简体"/>
              <a:ea typeface="方正准圆简体"/>
              <a:cs typeface="+mn-ea"/>
              <a:sym typeface="方正准圆简体"/>
            </a:endParaRPr>
          </a:p>
        </p:txBody>
      </p:sp>
      <p:sp>
        <p:nvSpPr>
          <p:cNvPr id="199" name="Oval 10"/>
          <p:cNvSpPr/>
          <p:nvPr/>
        </p:nvSpPr>
        <p:spPr>
          <a:xfrm>
            <a:off x="4572353" y="3504833"/>
            <a:ext cx="174372" cy="174371"/>
          </a:xfrm>
          <a:prstGeom prst="ellipse">
            <a:avLst/>
          </a:prstGeom>
          <a:solidFill>
            <a:schemeClr val="bg1"/>
          </a:solidFill>
          <a:ln w="19050">
            <a:solidFill>
              <a:srgbClr val="BFD844"/>
            </a:solidFill>
          </a:ln>
        </p:spPr>
        <p:style>
          <a:lnRef idx="2">
            <a:schemeClr val="accent1">
              <a:shade val="50000"/>
            </a:schemeClr>
          </a:lnRef>
          <a:fillRef idx="1">
            <a:schemeClr val="accent1"/>
          </a:fillRef>
          <a:effectRef idx="0">
            <a:schemeClr val="accent1"/>
          </a:effectRef>
          <a:fontRef idx="minor">
            <a:schemeClr val="lt1"/>
          </a:fontRef>
        </p:style>
        <p:txBody>
          <a:bodyPr lIns="68541" tIns="34280" rIns="68541" bIns="34280" rtlCol="0" anchor="ctr"/>
          <a:lstStyle/>
          <a:p>
            <a:pPr algn="ctr" fontAlgn="base">
              <a:spcBef>
                <a:spcPct val="0"/>
              </a:spcBef>
              <a:spcAft>
                <a:spcPct val="0"/>
              </a:spcAft>
            </a:pPr>
            <a:endParaRPr lang="en-US" sz="1100" b="1">
              <a:solidFill>
                <a:srgbClr val="FFC000">
                  <a:lumMod val="75000"/>
                </a:srgbClr>
              </a:solidFill>
              <a:latin typeface="方正准圆简体"/>
              <a:ea typeface="方正准圆简体"/>
              <a:cs typeface="+mn-ea"/>
              <a:sym typeface="方正准圆简体"/>
            </a:endParaRPr>
          </a:p>
        </p:txBody>
      </p:sp>
      <p:sp>
        <p:nvSpPr>
          <p:cNvPr id="200" name="Oval 11"/>
          <p:cNvSpPr/>
          <p:nvPr/>
        </p:nvSpPr>
        <p:spPr>
          <a:xfrm>
            <a:off x="4572351" y="4179147"/>
            <a:ext cx="174372" cy="174371"/>
          </a:xfrm>
          <a:prstGeom prst="ellipse">
            <a:avLst/>
          </a:prstGeom>
          <a:solidFill>
            <a:schemeClr val="bg1"/>
          </a:solidFill>
          <a:ln w="19050">
            <a:solidFill>
              <a:srgbClr val="BFD844"/>
            </a:solidFill>
          </a:ln>
        </p:spPr>
        <p:style>
          <a:lnRef idx="2">
            <a:schemeClr val="accent1">
              <a:shade val="50000"/>
            </a:schemeClr>
          </a:lnRef>
          <a:fillRef idx="1">
            <a:schemeClr val="accent1"/>
          </a:fillRef>
          <a:effectRef idx="0">
            <a:schemeClr val="accent1"/>
          </a:effectRef>
          <a:fontRef idx="minor">
            <a:schemeClr val="lt1"/>
          </a:fontRef>
        </p:style>
        <p:txBody>
          <a:bodyPr lIns="68541" tIns="34280" rIns="68541" bIns="34280" rtlCol="0" anchor="ctr"/>
          <a:lstStyle/>
          <a:p>
            <a:pPr algn="ctr" fontAlgn="base">
              <a:spcBef>
                <a:spcPct val="0"/>
              </a:spcBef>
              <a:spcAft>
                <a:spcPct val="0"/>
              </a:spcAft>
            </a:pPr>
            <a:endParaRPr lang="en-US" sz="1100" b="1">
              <a:solidFill>
                <a:srgbClr val="FFC000">
                  <a:lumMod val="75000"/>
                </a:srgbClr>
              </a:solidFill>
              <a:latin typeface="方正准圆简体"/>
              <a:ea typeface="方正准圆简体"/>
              <a:cs typeface="+mn-ea"/>
              <a:sym typeface="方正准圆简体"/>
            </a:endParaRPr>
          </a:p>
        </p:txBody>
      </p:sp>
      <p:grpSp>
        <p:nvGrpSpPr>
          <p:cNvPr id="201" name="Group 72"/>
          <p:cNvGrpSpPr/>
          <p:nvPr/>
        </p:nvGrpSpPr>
        <p:grpSpPr>
          <a:xfrm>
            <a:off x="2591146" y="3865486"/>
            <a:ext cx="1867376" cy="868772"/>
            <a:chOff x="2101796" y="4606597"/>
            <a:chExt cx="3535402" cy="952107"/>
          </a:xfrm>
          <a:solidFill>
            <a:schemeClr val="accent6"/>
          </a:solidFill>
        </p:grpSpPr>
        <p:sp>
          <p:nvSpPr>
            <p:cNvPr id="202"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sp>
          <p:nvSpPr>
            <p:cNvPr id="203" name="Rectangle 74"/>
            <p:cNvSpPr/>
            <p:nvPr/>
          </p:nvSpPr>
          <p:spPr>
            <a:xfrm>
              <a:off x="2101796" y="4606597"/>
              <a:ext cx="3337089" cy="9521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grpSp>
      <p:sp>
        <p:nvSpPr>
          <p:cNvPr id="204" name="Rectangle 94"/>
          <p:cNvSpPr/>
          <p:nvPr/>
        </p:nvSpPr>
        <p:spPr>
          <a:xfrm>
            <a:off x="3075707" y="4366448"/>
            <a:ext cx="1259208" cy="238507"/>
          </a:xfrm>
          <a:prstGeom prst="rect">
            <a:avLst/>
          </a:prstGeom>
        </p:spPr>
        <p:txBody>
          <a:bodyPr wrap="square" lIns="68541" tIns="34280" rIns="68541" bIns="34280">
            <a:spAutoFit/>
          </a:bodyPr>
          <a:lstStyle/>
          <a:p>
            <a:pPr algn="ctr" defTabSz="685165">
              <a:defRPr/>
            </a:pPr>
            <a:r>
              <a:rPr lang="zh-CN" altLang="en-US" sz="1100" dirty="0">
                <a:solidFill>
                  <a:schemeClr val="bg1"/>
                </a:solidFill>
                <a:latin typeface="方正准圆简体"/>
                <a:ea typeface="方正准圆简体"/>
                <a:cs typeface="+mn-ea"/>
                <a:sym typeface="方正准圆简体"/>
              </a:rPr>
              <a:t>添加文字内容</a:t>
            </a:r>
            <a:endParaRPr lang="en-US" altLang="zh-CN" sz="1100" dirty="0">
              <a:solidFill>
                <a:schemeClr val="bg1"/>
              </a:solidFill>
              <a:latin typeface="方正准圆简体"/>
              <a:ea typeface="方正准圆简体"/>
              <a:cs typeface="+mn-ea"/>
              <a:sym typeface="方正准圆简体"/>
            </a:endParaRPr>
          </a:p>
        </p:txBody>
      </p:sp>
      <p:sp>
        <p:nvSpPr>
          <p:cNvPr id="205" name="Rectangle 96"/>
          <p:cNvSpPr/>
          <p:nvPr/>
        </p:nvSpPr>
        <p:spPr>
          <a:xfrm>
            <a:off x="3008910" y="3951513"/>
            <a:ext cx="1296636" cy="253895"/>
          </a:xfrm>
          <a:prstGeom prst="rect">
            <a:avLst/>
          </a:prstGeom>
        </p:spPr>
        <p:txBody>
          <a:bodyPr wrap="square" lIns="68541" tIns="34280" rIns="68541" bIns="34280">
            <a:spAutoFit/>
          </a:bodyPr>
          <a:lstStyle/>
          <a:p>
            <a:pPr algn="ctr" defTabSz="685165">
              <a:defRPr/>
            </a:pPr>
            <a:r>
              <a:rPr lang="zh-CN" altLang="en-US" sz="1200" dirty="0">
                <a:solidFill>
                  <a:schemeClr val="bg1"/>
                </a:solidFill>
                <a:latin typeface="方正粗圆简体" pitchFamily="65" charset="-122"/>
                <a:ea typeface="方正粗圆简体" pitchFamily="65" charset="-122"/>
                <a:cs typeface="+mn-ea"/>
                <a:sym typeface="方正准圆简体"/>
              </a:rPr>
              <a:t>添加文字内容</a:t>
            </a:r>
            <a:endParaRPr lang="en-US" altLang="zh-CN" sz="1200" dirty="0">
              <a:solidFill>
                <a:schemeClr val="bg1"/>
              </a:solidFill>
              <a:latin typeface="方正粗圆简体" pitchFamily="65" charset="-122"/>
              <a:ea typeface="方正粗圆简体" pitchFamily="65" charset="-122"/>
              <a:cs typeface="+mn-ea"/>
              <a:sym typeface="方正准圆简体"/>
            </a:endParaRPr>
          </a:p>
        </p:txBody>
      </p:sp>
      <p:cxnSp>
        <p:nvCxnSpPr>
          <p:cNvPr id="206" name="直接连接符 205"/>
          <p:cNvCxnSpPr/>
          <p:nvPr/>
        </p:nvCxnSpPr>
        <p:spPr>
          <a:xfrm>
            <a:off x="2928210" y="4268815"/>
            <a:ext cx="142672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08" name="Group 72"/>
          <p:cNvGrpSpPr/>
          <p:nvPr/>
        </p:nvGrpSpPr>
        <p:grpSpPr>
          <a:xfrm>
            <a:off x="2667344" y="2484703"/>
            <a:ext cx="1791189" cy="868772"/>
            <a:chOff x="1718835" y="4606597"/>
            <a:chExt cx="3918363" cy="952107"/>
          </a:xfrm>
          <a:solidFill>
            <a:srgbClr val="FFC000"/>
          </a:solidFill>
        </p:grpSpPr>
        <p:sp>
          <p:nvSpPr>
            <p:cNvPr id="209"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sp>
          <p:nvSpPr>
            <p:cNvPr id="210" name="Rectangle 74"/>
            <p:cNvSpPr/>
            <p:nvPr/>
          </p:nvSpPr>
          <p:spPr>
            <a:xfrm>
              <a:off x="1718835" y="4606597"/>
              <a:ext cx="3720050" cy="9521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grpSp>
      <p:sp>
        <p:nvSpPr>
          <p:cNvPr id="211" name="Rectangle 94"/>
          <p:cNvSpPr/>
          <p:nvPr/>
        </p:nvSpPr>
        <p:spPr>
          <a:xfrm>
            <a:off x="3075707" y="2985665"/>
            <a:ext cx="1259208" cy="238507"/>
          </a:xfrm>
          <a:prstGeom prst="rect">
            <a:avLst/>
          </a:prstGeom>
        </p:spPr>
        <p:txBody>
          <a:bodyPr wrap="square" lIns="68541" tIns="34280" rIns="68541" bIns="34280">
            <a:spAutoFit/>
          </a:bodyPr>
          <a:lstStyle/>
          <a:p>
            <a:pPr algn="ctr" defTabSz="685165">
              <a:defRPr/>
            </a:pPr>
            <a:r>
              <a:rPr lang="zh-CN" altLang="en-US" sz="1100" dirty="0">
                <a:solidFill>
                  <a:schemeClr val="bg1"/>
                </a:solidFill>
                <a:latin typeface="方正准圆简体"/>
                <a:ea typeface="方正准圆简体"/>
                <a:cs typeface="+mn-ea"/>
                <a:sym typeface="方正准圆简体"/>
              </a:rPr>
              <a:t>添加文字内容</a:t>
            </a:r>
            <a:endParaRPr lang="en-US" altLang="zh-CN" sz="1100" dirty="0">
              <a:solidFill>
                <a:schemeClr val="bg1"/>
              </a:solidFill>
              <a:latin typeface="方正准圆简体"/>
              <a:ea typeface="方正准圆简体"/>
              <a:cs typeface="+mn-ea"/>
              <a:sym typeface="方正准圆简体"/>
            </a:endParaRPr>
          </a:p>
        </p:txBody>
      </p:sp>
      <p:sp>
        <p:nvSpPr>
          <p:cNvPr id="212" name="Rectangle 96"/>
          <p:cNvSpPr/>
          <p:nvPr/>
        </p:nvSpPr>
        <p:spPr>
          <a:xfrm>
            <a:off x="3008910" y="2570730"/>
            <a:ext cx="1296636" cy="253895"/>
          </a:xfrm>
          <a:prstGeom prst="rect">
            <a:avLst/>
          </a:prstGeom>
        </p:spPr>
        <p:txBody>
          <a:bodyPr wrap="square" lIns="68541" tIns="34280" rIns="68541" bIns="34280">
            <a:spAutoFit/>
          </a:bodyPr>
          <a:lstStyle/>
          <a:p>
            <a:pPr algn="ctr" defTabSz="685165">
              <a:defRPr/>
            </a:pPr>
            <a:r>
              <a:rPr lang="zh-CN" altLang="en-US" sz="1200" dirty="0">
                <a:solidFill>
                  <a:schemeClr val="bg1"/>
                </a:solidFill>
                <a:latin typeface="方正粗圆简体" pitchFamily="65" charset="-122"/>
                <a:ea typeface="方正粗圆简体" pitchFamily="65" charset="-122"/>
                <a:cs typeface="+mn-ea"/>
                <a:sym typeface="方正准圆简体"/>
              </a:rPr>
              <a:t>添加文字内容</a:t>
            </a:r>
            <a:endParaRPr lang="en-US" altLang="zh-CN" sz="1200" dirty="0">
              <a:solidFill>
                <a:schemeClr val="bg1"/>
              </a:solidFill>
              <a:latin typeface="方正粗圆简体" pitchFamily="65" charset="-122"/>
              <a:ea typeface="方正粗圆简体" pitchFamily="65" charset="-122"/>
              <a:cs typeface="+mn-ea"/>
              <a:sym typeface="方正准圆简体"/>
            </a:endParaRPr>
          </a:p>
        </p:txBody>
      </p:sp>
      <p:cxnSp>
        <p:nvCxnSpPr>
          <p:cNvPr id="213" name="直接连接符 212"/>
          <p:cNvCxnSpPr/>
          <p:nvPr/>
        </p:nvCxnSpPr>
        <p:spPr>
          <a:xfrm>
            <a:off x="2928210" y="2888033"/>
            <a:ext cx="142672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15" name="Group 72"/>
          <p:cNvGrpSpPr/>
          <p:nvPr/>
        </p:nvGrpSpPr>
        <p:grpSpPr>
          <a:xfrm>
            <a:off x="2591168" y="1194340"/>
            <a:ext cx="1867375" cy="868772"/>
            <a:chOff x="1552173" y="4606597"/>
            <a:chExt cx="4085025" cy="952107"/>
          </a:xfrm>
          <a:solidFill>
            <a:schemeClr val="accent6"/>
          </a:solidFill>
        </p:grpSpPr>
        <p:sp>
          <p:nvSpPr>
            <p:cNvPr id="216"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sp>
          <p:nvSpPr>
            <p:cNvPr id="217" name="Rectangle 74"/>
            <p:cNvSpPr/>
            <p:nvPr/>
          </p:nvSpPr>
          <p:spPr>
            <a:xfrm>
              <a:off x="1552173" y="4606597"/>
              <a:ext cx="3886712" cy="9521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grpSp>
      <p:sp>
        <p:nvSpPr>
          <p:cNvPr id="218" name="Rectangle 94"/>
          <p:cNvSpPr/>
          <p:nvPr/>
        </p:nvSpPr>
        <p:spPr>
          <a:xfrm>
            <a:off x="3075706" y="1695302"/>
            <a:ext cx="1259208" cy="238507"/>
          </a:xfrm>
          <a:prstGeom prst="rect">
            <a:avLst/>
          </a:prstGeom>
        </p:spPr>
        <p:txBody>
          <a:bodyPr wrap="square" lIns="68541" tIns="34280" rIns="68541" bIns="34280">
            <a:spAutoFit/>
          </a:bodyPr>
          <a:lstStyle/>
          <a:p>
            <a:pPr algn="ctr" defTabSz="685165">
              <a:defRPr/>
            </a:pPr>
            <a:r>
              <a:rPr lang="zh-CN" altLang="en-US" sz="1100" dirty="0">
                <a:solidFill>
                  <a:schemeClr val="bg1"/>
                </a:solidFill>
                <a:latin typeface="方正准圆简体"/>
                <a:ea typeface="方正准圆简体"/>
                <a:cs typeface="+mn-ea"/>
                <a:sym typeface="方正准圆简体"/>
              </a:rPr>
              <a:t>添加文字内容</a:t>
            </a:r>
            <a:endParaRPr lang="en-US" altLang="zh-CN" sz="1100" dirty="0">
              <a:solidFill>
                <a:schemeClr val="bg1"/>
              </a:solidFill>
              <a:latin typeface="方正准圆简体"/>
              <a:ea typeface="方正准圆简体"/>
              <a:cs typeface="+mn-ea"/>
              <a:sym typeface="方正准圆简体"/>
            </a:endParaRPr>
          </a:p>
        </p:txBody>
      </p:sp>
      <p:sp>
        <p:nvSpPr>
          <p:cNvPr id="219" name="Rectangle 96"/>
          <p:cNvSpPr/>
          <p:nvPr/>
        </p:nvSpPr>
        <p:spPr>
          <a:xfrm>
            <a:off x="3008909" y="1280367"/>
            <a:ext cx="1296636" cy="253895"/>
          </a:xfrm>
          <a:prstGeom prst="rect">
            <a:avLst/>
          </a:prstGeom>
        </p:spPr>
        <p:txBody>
          <a:bodyPr wrap="square" lIns="68541" tIns="34280" rIns="68541" bIns="34280">
            <a:spAutoFit/>
          </a:bodyPr>
          <a:lstStyle/>
          <a:p>
            <a:pPr algn="ctr" defTabSz="685165">
              <a:defRPr/>
            </a:pPr>
            <a:r>
              <a:rPr lang="zh-CN" altLang="en-US" sz="1200" dirty="0">
                <a:solidFill>
                  <a:schemeClr val="bg1"/>
                </a:solidFill>
                <a:latin typeface="方正粗圆简体" pitchFamily="65" charset="-122"/>
                <a:ea typeface="方正粗圆简体" pitchFamily="65" charset="-122"/>
                <a:cs typeface="+mn-ea"/>
                <a:sym typeface="方正准圆简体"/>
              </a:rPr>
              <a:t>添加文字内容</a:t>
            </a:r>
            <a:endParaRPr lang="en-US" altLang="zh-CN" sz="1200" dirty="0">
              <a:solidFill>
                <a:schemeClr val="bg1"/>
              </a:solidFill>
              <a:latin typeface="方正粗圆简体" pitchFamily="65" charset="-122"/>
              <a:ea typeface="方正粗圆简体" pitchFamily="65" charset="-122"/>
              <a:cs typeface="+mn-ea"/>
              <a:sym typeface="方正准圆简体"/>
            </a:endParaRPr>
          </a:p>
        </p:txBody>
      </p:sp>
      <p:cxnSp>
        <p:nvCxnSpPr>
          <p:cNvPr id="220" name="直接连接符 219"/>
          <p:cNvCxnSpPr/>
          <p:nvPr/>
        </p:nvCxnSpPr>
        <p:spPr>
          <a:xfrm>
            <a:off x="2928207" y="1597668"/>
            <a:ext cx="142672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2" name="Group 72"/>
          <p:cNvGrpSpPr/>
          <p:nvPr/>
        </p:nvGrpSpPr>
        <p:grpSpPr>
          <a:xfrm rot="10800000">
            <a:off x="4860543" y="3184252"/>
            <a:ext cx="1844686" cy="868772"/>
            <a:chOff x="1601807" y="4606597"/>
            <a:chExt cx="4035391" cy="952107"/>
          </a:xfrm>
          <a:solidFill>
            <a:srgbClr val="FFC000"/>
          </a:solidFill>
        </p:grpSpPr>
        <p:sp>
          <p:nvSpPr>
            <p:cNvPr id="223" name="Isosceles Triangle 73"/>
            <p:cNvSpPr/>
            <p:nvPr/>
          </p:nvSpPr>
          <p:spPr>
            <a:xfrm rot="5400000">
              <a:off x="5328847" y="496135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sp>
          <p:nvSpPr>
            <p:cNvPr id="224" name="Rectangle 74"/>
            <p:cNvSpPr/>
            <p:nvPr/>
          </p:nvSpPr>
          <p:spPr>
            <a:xfrm>
              <a:off x="1601807" y="4606597"/>
              <a:ext cx="3837080" cy="9521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grpSp>
      <p:sp>
        <p:nvSpPr>
          <p:cNvPr id="225" name="Rectangle 94"/>
          <p:cNvSpPr/>
          <p:nvPr/>
        </p:nvSpPr>
        <p:spPr>
          <a:xfrm>
            <a:off x="5093855" y="3685211"/>
            <a:ext cx="1259208" cy="238507"/>
          </a:xfrm>
          <a:prstGeom prst="rect">
            <a:avLst/>
          </a:prstGeom>
        </p:spPr>
        <p:txBody>
          <a:bodyPr wrap="square" lIns="68541" tIns="34280" rIns="68541" bIns="34280">
            <a:spAutoFit/>
          </a:bodyPr>
          <a:lstStyle/>
          <a:p>
            <a:pPr algn="ctr" defTabSz="685165">
              <a:defRPr/>
            </a:pPr>
            <a:r>
              <a:rPr lang="zh-CN" altLang="en-US" sz="1100" dirty="0">
                <a:solidFill>
                  <a:schemeClr val="bg1"/>
                </a:solidFill>
                <a:latin typeface="方正准圆简体"/>
                <a:ea typeface="方正准圆简体"/>
                <a:cs typeface="+mn-ea"/>
                <a:sym typeface="方正准圆简体"/>
              </a:rPr>
              <a:t>添加文字内容</a:t>
            </a:r>
            <a:endParaRPr lang="en-US" altLang="zh-CN" sz="1100" dirty="0">
              <a:solidFill>
                <a:schemeClr val="bg1"/>
              </a:solidFill>
              <a:latin typeface="方正准圆简体"/>
              <a:ea typeface="方正准圆简体"/>
              <a:cs typeface="+mn-ea"/>
              <a:sym typeface="方正准圆简体"/>
            </a:endParaRPr>
          </a:p>
        </p:txBody>
      </p:sp>
      <p:sp>
        <p:nvSpPr>
          <p:cNvPr id="226" name="Rectangle 96"/>
          <p:cNvSpPr/>
          <p:nvPr/>
        </p:nvSpPr>
        <p:spPr>
          <a:xfrm>
            <a:off x="5027058" y="3270279"/>
            <a:ext cx="1296636" cy="253895"/>
          </a:xfrm>
          <a:prstGeom prst="rect">
            <a:avLst/>
          </a:prstGeom>
        </p:spPr>
        <p:txBody>
          <a:bodyPr wrap="square" lIns="68541" tIns="34280" rIns="68541" bIns="34280">
            <a:spAutoFit/>
          </a:bodyPr>
          <a:lstStyle/>
          <a:p>
            <a:pPr algn="ctr" defTabSz="685165">
              <a:defRPr/>
            </a:pPr>
            <a:r>
              <a:rPr lang="zh-CN" altLang="en-US" sz="1200" dirty="0">
                <a:solidFill>
                  <a:schemeClr val="bg1"/>
                </a:solidFill>
                <a:latin typeface="方正粗圆简体" pitchFamily="65" charset="-122"/>
                <a:ea typeface="方正粗圆简体" pitchFamily="65" charset="-122"/>
                <a:cs typeface="+mn-ea"/>
                <a:sym typeface="方正准圆简体"/>
              </a:rPr>
              <a:t>添加文字内容</a:t>
            </a:r>
            <a:endParaRPr lang="en-US" altLang="zh-CN" sz="1200" dirty="0">
              <a:solidFill>
                <a:schemeClr val="bg1"/>
              </a:solidFill>
              <a:latin typeface="方正粗圆简体" pitchFamily="65" charset="-122"/>
              <a:ea typeface="方正粗圆简体" pitchFamily="65" charset="-122"/>
              <a:cs typeface="+mn-ea"/>
              <a:sym typeface="方正准圆简体"/>
            </a:endParaRPr>
          </a:p>
        </p:txBody>
      </p:sp>
      <p:cxnSp>
        <p:nvCxnSpPr>
          <p:cNvPr id="227" name="直接连接符 226"/>
          <p:cNvCxnSpPr/>
          <p:nvPr/>
        </p:nvCxnSpPr>
        <p:spPr>
          <a:xfrm>
            <a:off x="4946358" y="3595596"/>
            <a:ext cx="142672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9" name="Group 72"/>
          <p:cNvGrpSpPr/>
          <p:nvPr/>
        </p:nvGrpSpPr>
        <p:grpSpPr>
          <a:xfrm rot="10800000">
            <a:off x="4860560" y="1868065"/>
            <a:ext cx="1844689" cy="868772"/>
            <a:chOff x="2101796" y="4606597"/>
            <a:chExt cx="3535402" cy="952107"/>
          </a:xfrm>
          <a:solidFill>
            <a:schemeClr val="accent6"/>
          </a:solidFill>
        </p:grpSpPr>
        <p:sp>
          <p:nvSpPr>
            <p:cNvPr id="230" name="Isosceles Triangle 73"/>
            <p:cNvSpPr/>
            <p:nvPr/>
          </p:nvSpPr>
          <p:spPr>
            <a:xfrm rot="5400000">
              <a:off x="5328847" y="4961359"/>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sp>
          <p:nvSpPr>
            <p:cNvPr id="231" name="Rectangle 74"/>
            <p:cNvSpPr/>
            <p:nvPr/>
          </p:nvSpPr>
          <p:spPr>
            <a:xfrm>
              <a:off x="2101796" y="4606597"/>
              <a:ext cx="3337089" cy="9521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000" b="1">
                <a:solidFill>
                  <a:prstClr val="white"/>
                </a:solidFill>
                <a:latin typeface="方正准圆简体"/>
                <a:ea typeface="方正准圆简体"/>
                <a:cs typeface="+mn-ea"/>
                <a:sym typeface="方正准圆简体"/>
              </a:endParaRPr>
            </a:p>
          </p:txBody>
        </p:sp>
      </p:grpSp>
      <p:sp>
        <p:nvSpPr>
          <p:cNvPr id="232" name="Rectangle 94"/>
          <p:cNvSpPr/>
          <p:nvPr/>
        </p:nvSpPr>
        <p:spPr>
          <a:xfrm>
            <a:off x="5093854" y="2369027"/>
            <a:ext cx="1259208" cy="238507"/>
          </a:xfrm>
          <a:prstGeom prst="rect">
            <a:avLst/>
          </a:prstGeom>
        </p:spPr>
        <p:txBody>
          <a:bodyPr wrap="square" lIns="68541" tIns="34280" rIns="68541" bIns="34280">
            <a:spAutoFit/>
          </a:bodyPr>
          <a:lstStyle/>
          <a:p>
            <a:pPr algn="ctr" defTabSz="685165">
              <a:defRPr/>
            </a:pPr>
            <a:r>
              <a:rPr lang="zh-CN" altLang="en-US" sz="1100" dirty="0">
                <a:solidFill>
                  <a:schemeClr val="bg1"/>
                </a:solidFill>
                <a:latin typeface="方正准圆简体"/>
                <a:ea typeface="方正准圆简体"/>
                <a:cs typeface="+mn-ea"/>
                <a:sym typeface="方正准圆简体"/>
              </a:rPr>
              <a:t>添加文字内容</a:t>
            </a:r>
            <a:endParaRPr lang="en-US" altLang="zh-CN" sz="1100" dirty="0">
              <a:solidFill>
                <a:schemeClr val="bg1"/>
              </a:solidFill>
              <a:latin typeface="方正准圆简体"/>
              <a:ea typeface="方正准圆简体"/>
              <a:cs typeface="+mn-ea"/>
              <a:sym typeface="方正准圆简体"/>
            </a:endParaRPr>
          </a:p>
        </p:txBody>
      </p:sp>
      <p:sp>
        <p:nvSpPr>
          <p:cNvPr id="233" name="Rectangle 96"/>
          <p:cNvSpPr/>
          <p:nvPr/>
        </p:nvSpPr>
        <p:spPr>
          <a:xfrm>
            <a:off x="5027057" y="1954092"/>
            <a:ext cx="1296636" cy="253895"/>
          </a:xfrm>
          <a:prstGeom prst="rect">
            <a:avLst/>
          </a:prstGeom>
        </p:spPr>
        <p:txBody>
          <a:bodyPr wrap="square" lIns="68541" tIns="34280" rIns="68541" bIns="34280">
            <a:spAutoFit/>
          </a:bodyPr>
          <a:lstStyle/>
          <a:p>
            <a:pPr algn="ctr" defTabSz="685165">
              <a:defRPr/>
            </a:pPr>
            <a:r>
              <a:rPr lang="zh-CN" altLang="en-US" sz="1200" dirty="0">
                <a:solidFill>
                  <a:schemeClr val="bg1"/>
                </a:solidFill>
                <a:latin typeface="方正粗圆简体" pitchFamily="65" charset="-122"/>
                <a:ea typeface="方正粗圆简体" pitchFamily="65" charset="-122"/>
                <a:cs typeface="+mn-ea"/>
                <a:sym typeface="方正准圆简体"/>
              </a:rPr>
              <a:t>添加文字内容</a:t>
            </a:r>
            <a:endParaRPr lang="en-US" altLang="zh-CN" sz="1200" dirty="0">
              <a:solidFill>
                <a:schemeClr val="bg1"/>
              </a:solidFill>
              <a:latin typeface="方正粗圆简体" pitchFamily="65" charset="-122"/>
              <a:ea typeface="方正粗圆简体" pitchFamily="65" charset="-122"/>
              <a:cs typeface="+mn-ea"/>
              <a:sym typeface="方正准圆简体"/>
            </a:endParaRPr>
          </a:p>
        </p:txBody>
      </p:sp>
      <p:cxnSp>
        <p:nvCxnSpPr>
          <p:cNvPr id="234" name="直接连接符 233"/>
          <p:cNvCxnSpPr/>
          <p:nvPr/>
        </p:nvCxnSpPr>
        <p:spPr>
          <a:xfrm>
            <a:off x="4946358" y="2279409"/>
            <a:ext cx="142672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6386470" y="1733828"/>
            <a:ext cx="1385376" cy="1090993"/>
          </a:xfrm>
          <a:prstGeom prst="hexagon">
            <a:avLst/>
          </a:prstGeom>
          <a:blipFill>
            <a:blip r:embed="rId3" cstate="print"/>
            <a:stretch>
              <a:fillRect/>
            </a:stretch>
          </a:bli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236" name="六边形 235"/>
          <p:cNvSpPr/>
          <p:nvPr/>
        </p:nvSpPr>
        <p:spPr>
          <a:xfrm>
            <a:off x="6386470" y="3080481"/>
            <a:ext cx="1385376" cy="1090993"/>
          </a:xfrm>
          <a:prstGeom prst="hexagon">
            <a:avLst/>
          </a:prstGeom>
          <a:blipFill>
            <a:blip r:embed="rId4" cstate="print"/>
            <a:stretch>
              <a:fillRect/>
            </a:stretch>
          </a:bli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237" name="六边形 236"/>
          <p:cNvSpPr/>
          <p:nvPr/>
        </p:nvSpPr>
        <p:spPr>
          <a:xfrm>
            <a:off x="1643580" y="1076383"/>
            <a:ext cx="1385376" cy="1090993"/>
          </a:xfrm>
          <a:prstGeom prst="hexagon">
            <a:avLst/>
          </a:prstGeom>
          <a:blipFill>
            <a:blip r:embed="rId5" cstate="print"/>
            <a:stretch>
              <a:fillRect/>
            </a:stretch>
          </a:bli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238" name="六边形 237"/>
          <p:cNvSpPr/>
          <p:nvPr/>
        </p:nvSpPr>
        <p:spPr>
          <a:xfrm>
            <a:off x="1643580" y="2369030"/>
            <a:ext cx="1385376" cy="1090993"/>
          </a:xfrm>
          <a:prstGeom prst="hexagon">
            <a:avLst/>
          </a:prstGeom>
          <a:blipFill>
            <a:blip r:embed="rId6" cstate="print"/>
            <a:stretch>
              <a:fillRect/>
            </a:stretch>
          </a:bli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239" name="六边形 238"/>
          <p:cNvSpPr/>
          <p:nvPr/>
        </p:nvSpPr>
        <p:spPr>
          <a:xfrm>
            <a:off x="1643580" y="3749480"/>
            <a:ext cx="1385376" cy="1090993"/>
          </a:xfrm>
          <a:prstGeom prst="hexagon">
            <a:avLst/>
          </a:prstGeom>
          <a:blipFill>
            <a:blip r:embed="rId7" cstate="print"/>
            <a:stretch>
              <a:fillRect/>
            </a:stretch>
          </a:bli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1378" tIns="45688" rIns="91378" bIns="45688" rtlCol="0" anchor="ctr"/>
          <a:lstStyle/>
          <a:p>
            <a:pPr algn="ctr" fontAlgn="base">
              <a:spcBef>
                <a:spcPct val="0"/>
              </a:spcBef>
              <a:spcAft>
                <a:spcPct val="0"/>
              </a:spcAft>
            </a:pPr>
            <a:endParaRPr lang="zh-CN" altLang="en-US" b="1">
              <a:solidFill>
                <a:prstClr val="white"/>
              </a:solidFill>
              <a:latin typeface="方正准圆简体"/>
              <a:ea typeface="方正准圆简体"/>
              <a:cs typeface="+mn-ea"/>
              <a:sym typeface="方正准圆简体"/>
            </a:endParaRPr>
          </a:p>
        </p:txBody>
      </p:sp>
      <p:sp>
        <p:nvSpPr>
          <p:cNvPr id="43"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95"/>
                                        </p:tgtEl>
                                        <p:attrNameLst>
                                          <p:attrName>style.visibility</p:attrName>
                                        </p:attrNameLst>
                                      </p:cBhvr>
                                      <p:to>
                                        <p:strVal val="visible"/>
                                      </p:to>
                                    </p:set>
                                    <p:anim calcmode="lin" valueType="num">
                                      <p:cBhvr additive="base">
                                        <p:cTn id="11" dur="250" fill="hold"/>
                                        <p:tgtEl>
                                          <p:spTgt spid="195"/>
                                        </p:tgtEl>
                                        <p:attrNameLst>
                                          <p:attrName>ppt_x</p:attrName>
                                        </p:attrNameLst>
                                      </p:cBhvr>
                                      <p:tavLst>
                                        <p:tav tm="0">
                                          <p:val>
                                            <p:strVal val="#ppt_x"/>
                                          </p:val>
                                        </p:tav>
                                        <p:tav tm="100000">
                                          <p:val>
                                            <p:strVal val="#ppt_x"/>
                                          </p:val>
                                        </p:tav>
                                      </p:tavLst>
                                    </p:anim>
                                    <p:anim calcmode="lin" valueType="num">
                                      <p:cBhvr additive="base">
                                        <p:cTn id="12" dur="250" fill="hold"/>
                                        <p:tgtEl>
                                          <p:spTgt spid="19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00"/>
                                        </p:tgtEl>
                                        <p:attrNameLst>
                                          <p:attrName>style.visibility</p:attrName>
                                        </p:attrNameLst>
                                      </p:cBhvr>
                                      <p:to>
                                        <p:strVal val="visible"/>
                                      </p:to>
                                    </p:set>
                                    <p:anim calcmode="lin" valueType="num">
                                      <p:cBhvr additive="base">
                                        <p:cTn id="16" dur="250" fill="hold"/>
                                        <p:tgtEl>
                                          <p:spTgt spid="200"/>
                                        </p:tgtEl>
                                        <p:attrNameLst>
                                          <p:attrName>ppt_x</p:attrName>
                                        </p:attrNameLst>
                                      </p:cBhvr>
                                      <p:tavLst>
                                        <p:tav tm="0">
                                          <p:val>
                                            <p:strVal val="#ppt_x"/>
                                          </p:val>
                                        </p:tav>
                                        <p:tav tm="100000">
                                          <p:val>
                                            <p:strVal val="#ppt_x"/>
                                          </p:val>
                                        </p:tav>
                                      </p:tavLst>
                                    </p:anim>
                                    <p:anim calcmode="lin" valueType="num">
                                      <p:cBhvr additive="base">
                                        <p:cTn id="17" dur="250" fill="hold"/>
                                        <p:tgtEl>
                                          <p:spTgt spid="20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201"/>
                                        </p:tgtEl>
                                        <p:attrNameLst>
                                          <p:attrName>style.visibility</p:attrName>
                                        </p:attrNameLst>
                                      </p:cBhvr>
                                      <p:to>
                                        <p:strVal val="visible"/>
                                      </p:to>
                                    </p:set>
                                    <p:anim calcmode="lin" valueType="num">
                                      <p:cBhvr additive="base">
                                        <p:cTn id="21" dur="500"/>
                                        <p:tgtEl>
                                          <p:spTgt spid="201"/>
                                        </p:tgtEl>
                                        <p:attrNameLst>
                                          <p:attrName>ppt_x</p:attrName>
                                        </p:attrNameLst>
                                      </p:cBhvr>
                                      <p:tavLst>
                                        <p:tav tm="0">
                                          <p:val>
                                            <p:strVal val="#ppt_x-#ppt_w*1.125000"/>
                                          </p:val>
                                        </p:tav>
                                        <p:tav tm="100000">
                                          <p:val>
                                            <p:strVal val="#ppt_x"/>
                                          </p:val>
                                        </p:tav>
                                      </p:tavLst>
                                    </p:anim>
                                    <p:animEffect transition="in" filter="wipe(right)">
                                      <p:cBhvr>
                                        <p:cTn id="22" dur="500"/>
                                        <p:tgtEl>
                                          <p:spTgt spid="201"/>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39"/>
                                        </p:tgtEl>
                                        <p:attrNameLst>
                                          <p:attrName>style.visibility</p:attrName>
                                        </p:attrNameLst>
                                      </p:cBhvr>
                                      <p:to>
                                        <p:strVal val="visible"/>
                                      </p:to>
                                    </p:set>
                                    <p:anim calcmode="lin" valueType="num">
                                      <p:cBhvr>
                                        <p:cTn id="25" dur="500" fill="hold"/>
                                        <p:tgtEl>
                                          <p:spTgt spid="239"/>
                                        </p:tgtEl>
                                        <p:attrNameLst>
                                          <p:attrName>ppt_w</p:attrName>
                                        </p:attrNameLst>
                                      </p:cBhvr>
                                      <p:tavLst>
                                        <p:tav tm="0">
                                          <p:val>
                                            <p:fltVal val="0"/>
                                          </p:val>
                                        </p:tav>
                                        <p:tav tm="100000">
                                          <p:val>
                                            <p:strVal val="#ppt_w"/>
                                          </p:val>
                                        </p:tav>
                                      </p:tavLst>
                                    </p:anim>
                                    <p:anim calcmode="lin" valueType="num">
                                      <p:cBhvr>
                                        <p:cTn id="26" dur="500" fill="hold"/>
                                        <p:tgtEl>
                                          <p:spTgt spid="239"/>
                                        </p:tgtEl>
                                        <p:attrNameLst>
                                          <p:attrName>ppt_h</p:attrName>
                                        </p:attrNameLst>
                                      </p:cBhvr>
                                      <p:tavLst>
                                        <p:tav tm="0">
                                          <p:val>
                                            <p:fltVal val="0"/>
                                          </p:val>
                                        </p:tav>
                                        <p:tav tm="100000">
                                          <p:val>
                                            <p:strVal val="#ppt_h"/>
                                          </p:val>
                                        </p:tav>
                                      </p:tavLst>
                                    </p:anim>
                                    <p:animEffect transition="in" filter="fade">
                                      <p:cBhvr>
                                        <p:cTn id="27" dur="500"/>
                                        <p:tgtEl>
                                          <p:spTgt spid="239"/>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205"/>
                                        </p:tgtEl>
                                        <p:attrNameLst>
                                          <p:attrName>style.visibility</p:attrName>
                                        </p:attrNameLst>
                                      </p:cBhvr>
                                      <p:to>
                                        <p:strVal val="visible"/>
                                      </p:to>
                                    </p:set>
                                    <p:animEffect transition="in" filter="wipe(left)">
                                      <p:cBhvr>
                                        <p:cTn id="31" dur="500"/>
                                        <p:tgtEl>
                                          <p:spTgt spid="205"/>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204"/>
                                        </p:tgtEl>
                                        <p:attrNameLst>
                                          <p:attrName>style.visibility</p:attrName>
                                        </p:attrNameLst>
                                      </p:cBhvr>
                                      <p:to>
                                        <p:strVal val="visible"/>
                                      </p:to>
                                    </p:set>
                                    <p:animEffect transition="in" filter="wipe(left)">
                                      <p:cBhvr>
                                        <p:cTn id="35" dur="500"/>
                                        <p:tgtEl>
                                          <p:spTgt spid="204"/>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199"/>
                                        </p:tgtEl>
                                        <p:attrNameLst>
                                          <p:attrName>style.visibility</p:attrName>
                                        </p:attrNameLst>
                                      </p:cBhvr>
                                      <p:to>
                                        <p:strVal val="visible"/>
                                      </p:to>
                                    </p:set>
                                    <p:anim calcmode="lin" valueType="num">
                                      <p:cBhvr additive="base">
                                        <p:cTn id="38" dur="250" fill="hold"/>
                                        <p:tgtEl>
                                          <p:spTgt spid="199"/>
                                        </p:tgtEl>
                                        <p:attrNameLst>
                                          <p:attrName>ppt_x</p:attrName>
                                        </p:attrNameLst>
                                      </p:cBhvr>
                                      <p:tavLst>
                                        <p:tav tm="0">
                                          <p:val>
                                            <p:strVal val="#ppt_x"/>
                                          </p:val>
                                        </p:tav>
                                        <p:tav tm="100000">
                                          <p:val>
                                            <p:strVal val="#ppt_x"/>
                                          </p:val>
                                        </p:tav>
                                      </p:tavLst>
                                    </p:anim>
                                    <p:anim calcmode="lin" valueType="num">
                                      <p:cBhvr additive="base">
                                        <p:cTn id="39" dur="250" fill="hold"/>
                                        <p:tgtEl>
                                          <p:spTgt spid="199"/>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12" presetClass="entr" presetSubtype="2" fill="hold" nodeType="afterEffect">
                                  <p:stCondLst>
                                    <p:cond delay="0"/>
                                  </p:stCondLst>
                                  <p:childTnLst>
                                    <p:set>
                                      <p:cBhvr>
                                        <p:cTn id="42" dur="1" fill="hold">
                                          <p:stCondLst>
                                            <p:cond delay="0"/>
                                          </p:stCondLst>
                                        </p:cTn>
                                        <p:tgtEl>
                                          <p:spTgt spid="222"/>
                                        </p:tgtEl>
                                        <p:attrNameLst>
                                          <p:attrName>style.visibility</p:attrName>
                                        </p:attrNameLst>
                                      </p:cBhvr>
                                      <p:to>
                                        <p:strVal val="visible"/>
                                      </p:to>
                                    </p:set>
                                    <p:anim calcmode="lin" valueType="num">
                                      <p:cBhvr additive="base">
                                        <p:cTn id="43" dur="500"/>
                                        <p:tgtEl>
                                          <p:spTgt spid="222"/>
                                        </p:tgtEl>
                                        <p:attrNameLst>
                                          <p:attrName>ppt_x</p:attrName>
                                        </p:attrNameLst>
                                      </p:cBhvr>
                                      <p:tavLst>
                                        <p:tav tm="0">
                                          <p:val>
                                            <p:strVal val="#ppt_x+#ppt_w*1.125000"/>
                                          </p:val>
                                        </p:tav>
                                        <p:tav tm="100000">
                                          <p:val>
                                            <p:strVal val="#ppt_x"/>
                                          </p:val>
                                        </p:tav>
                                      </p:tavLst>
                                    </p:anim>
                                    <p:animEffect transition="in" filter="wipe(left)">
                                      <p:cBhvr>
                                        <p:cTn id="44" dur="500"/>
                                        <p:tgtEl>
                                          <p:spTgt spid="22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36"/>
                                        </p:tgtEl>
                                        <p:attrNameLst>
                                          <p:attrName>style.visibility</p:attrName>
                                        </p:attrNameLst>
                                      </p:cBhvr>
                                      <p:to>
                                        <p:strVal val="visible"/>
                                      </p:to>
                                    </p:set>
                                    <p:anim calcmode="lin" valueType="num">
                                      <p:cBhvr>
                                        <p:cTn id="47" dur="500" fill="hold"/>
                                        <p:tgtEl>
                                          <p:spTgt spid="236"/>
                                        </p:tgtEl>
                                        <p:attrNameLst>
                                          <p:attrName>ppt_w</p:attrName>
                                        </p:attrNameLst>
                                      </p:cBhvr>
                                      <p:tavLst>
                                        <p:tav tm="0">
                                          <p:val>
                                            <p:fltVal val="0"/>
                                          </p:val>
                                        </p:tav>
                                        <p:tav tm="100000">
                                          <p:val>
                                            <p:strVal val="#ppt_w"/>
                                          </p:val>
                                        </p:tav>
                                      </p:tavLst>
                                    </p:anim>
                                    <p:anim calcmode="lin" valueType="num">
                                      <p:cBhvr>
                                        <p:cTn id="48" dur="500" fill="hold"/>
                                        <p:tgtEl>
                                          <p:spTgt spid="236"/>
                                        </p:tgtEl>
                                        <p:attrNameLst>
                                          <p:attrName>ppt_h</p:attrName>
                                        </p:attrNameLst>
                                      </p:cBhvr>
                                      <p:tavLst>
                                        <p:tav tm="0">
                                          <p:val>
                                            <p:fltVal val="0"/>
                                          </p:val>
                                        </p:tav>
                                        <p:tav tm="100000">
                                          <p:val>
                                            <p:strVal val="#ppt_h"/>
                                          </p:val>
                                        </p:tav>
                                      </p:tavLst>
                                    </p:anim>
                                    <p:animEffect transition="in" filter="fade">
                                      <p:cBhvr>
                                        <p:cTn id="49" dur="500"/>
                                        <p:tgtEl>
                                          <p:spTgt spid="236"/>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226"/>
                                        </p:tgtEl>
                                        <p:attrNameLst>
                                          <p:attrName>style.visibility</p:attrName>
                                        </p:attrNameLst>
                                      </p:cBhvr>
                                      <p:to>
                                        <p:strVal val="visible"/>
                                      </p:to>
                                    </p:set>
                                    <p:animEffect transition="in" filter="wipe(left)">
                                      <p:cBhvr>
                                        <p:cTn id="53" dur="500"/>
                                        <p:tgtEl>
                                          <p:spTgt spid="22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225"/>
                                        </p:tgtEl>
                                        <p:attrNameLst>
                                          <p:attrName>style.visibility</p:attrName>
                                        </p:attrNameLst>
                                      </p:cBhvr>
                                      <p:to>
                                        <p:strVal val="visible"/>
                                      </p:to>
                                    </p:set>
                                    <p:animEffect transition="in" filter="wipe(left)">
                                      <p:cBhvr>
                                        <p:cTn id="57" dur="500"/>
                                        <p:tgtEl>
                                          <p:spTgt spid="225"/>
                                        </p:tgtEl>
                                      </p:cBhvr>
                                    </p:animEffect>
                                  </p:childTnLst>
                                </p:cTn>
                              </p:par>
                            </p:childTnLst>
                          </p:cTn>
                        </p:par>
                        <p:par>
                          <p:cTn id="58" fill="hold">
                            <p:stCondLst>
                              <p:cond delay="4500"/>
                            </p:stCondLst>
                            <p:childTnLst>
                              <p:par>
                                <p:cTn id="59" presetID="2" presetClass="entr" presetSubtype="4" fill="hold" grpId="0" nodeType="afterEffect">
                                  <p:stCondLst>
                                    <p:cond delay="0"/>
                                  </p:stCondLst>
                                  <p:childTnLst>
                                    <p:set>
                                      <p:cBhvr>
                                        <p:cTn id="60" dur="1" fill="hold">
                                          <p:stCondLst>
                                            <p:cond delay="0"/>
                                          </p:stCondLst>
                                        </p:cTn>
                                        <p:tgtEl>
                                          <p:spTgt spid="198"/>
                                        </p:tgtEl>
                                        <p:attrNameLst>
                                          <p:attrName>style.visibility</p:attrName>
                                        </p:attrNameLst>
                                      </p:cBhvr>
                                      <p:to>
                                        <p:strVal val="visible"/>
                                      </p:to>
                                    </p:set>
                                    <p:anim calcmode="lin" valueType="num">
                                      <p:cBhvr additive="base">
                                        <p:cTn id="61" dur="250" fill="hold"/>
                                        <p:tgtEl>
                                          <p:spTgt spid="198"/>
                                        </p:tgtEl>
                                        <p:attrNameLst>
                                          <p:attrName>ppt_x</p:attrName>
                                        </p:attrNameLst>
                                      </p:cBhvr>
                                      <p:tavLst>
                                        <p:tav tm="0">
                                          <p:val>
                                            <p:strVal val="#ppt_x"/>
                                          </p:val>
                                        </p:tav>
                                        <p:tav tm="100000">
                                          <p:val>
                                            <p:strVal val="#ppt_x"/>
                                          </p:val>
                                        </p:tav>
                                      </p:tavLst>
                                    </p:anim>
                                    <p:anim calcmode="lin" valueType="num">
                                      <p:cBhvr additive="base">
                                        <p:cTn id="62" dur="250" fill="hold"/>
                                        <p:tgtEl>
                                          <p:spTgt spid="198"/>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12" presetClass="entr" presetSubtype="8" fill="hold" nodeType="afterEffect">
                                  <p:stCondLst>
                                    <p:cond delay="0"/>
                                  </p:stCondLst>
                                  <p:childTnLst>
                                    <p:set>
                                      <p:cBhvr>
                                        <p:cTn id="65" dur="1" fill="hold">
                                          <p:stCondLst>
                                            <p:cond delay="0"/>
                                          </p:stCondLst>
                                        </p:cTn>
                                        <p:tgtEl>
                                          <p:spTgt spid="208"/>
                                        </p:tgtEl>
                                        <p:attrNameLst>
                                          <p:attrName>style.visibility</p:attrName>
                                        </p:attrNameLst>
                                      </p:cBhvr>
                                      <p:to>
                                        <p:strVal val="visible"/>
                                      </p:to>
                                    </p:set>
                                    <p:anim calcmode="lin" valueType="num">
                                      <p:cBhvr additive="base">
                                        <p:cTn id="66" dur="500"/>
                                        <p:tgtEl>
                                          <p:spTgt spid="208"/>
                                        </p:tgtEl>
                                        <p:attrNameLst>
                                          <p:attrName>ppt_x</p:attrName>
                                        </p:attrNameLst>
                                      </p:cBhvr>
                                      <p:tavLst>
                                        <p:tav tm="0">
                                          <p:val>
                                            <p:strVal val="#ppt_x-#ppt_w*1.125000"/>
                                          </p:val>
                                        </p:tav>
                                        <p:tav tm="100000">
                                          <p:val>
                                            <p:strVal val="#ppt_x"/>
                                          </p:val>
                                        </p:tav>
                                      </p:tavLst>
                                    </p:anim>
                                    <p:animEffect transition="in" filter="wipe(right)">
                                      <p:cBhvr>
                                        <p:cTn id="67" dur="500"/>
                                        <p:tgtEl>
                                          <p:spTgt spid="208"/>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238"/>
                                        </p:tgtEl>
                                        <p:attrNameLst>
                                          <p:attrName>style.visibility</p:attrName>
                                        </p:attrNameLst>
                                      </p:cBhvr>
                                      <p:to>
                                        <p:strVal val="visible"/>
                                      </p:to>
                                    </p:set>
                                    <p:anim calcmode="lin" valueType="num">
                                      <p:cBhvr>
                                        <p:cTn id="70" dur="500" fill="hold"/>
                                        <p:tgtEl>
                                          <p:spTgt spid="238"/>
                                        </p:tgtEl>
                                        <p:attrNameLst>
                                          <p:attrName>ppt_w</p:attrName>
                                        </p:attrNameLst>
                                      </p:cBhvr>
                                      <p:tavLst>
                                        <p:tav tm="0">
                                          <p:val>
                                            <p:fltVal val="0"/>
                                          </p:val>
                                        </p:tav>
                                        <p:tav tm="100000">
                                          <p:val>
                                            <p:strVal val="#ppt_w"/>
                                          </p:val>
                                        </p:tav>
                                      </p:tavLst>
                                    </p:anim>
                                    <p:anim calcmode="lin" valueType="num">
                                      <p:cBhvr>
                                        <p:cTn id="71" dur="500" fill="hold"/>
                                        <p:tgtEl>
                                          <p:spTgt spid="238"/>
                                        </p:tgtEl>
                                        <p:attrNameLst>
                                          <p:attrName>ppt_h</p:attrName>
                                        </p:attrNameLst>
                                      </p:cBhvr>
                                      <p:tavLst>
                                        <p:tav tm="0">
                                          <p:val>
                                            <p:fltVal val="0"/>
                                          </p:val>
                                        </p:tav>
                                        <p:tav tm="100000">
                                          <p:val>
                                            <p:strVal val="#ppt_h"/>
                                          </p:val>
                                        </p:tav>
                                      </p:tavLst>
                                    </p:anim>
                                    <p:animEffect transition="in" filter="fade">
                                      <p:cBhvr>
                                        <p:cTn id="72" dur="500"/>
                                        <p:tgtEl>
                                          <p:spTgt spid="238"/>
                                        </p:tgtEl>
                                      </p:cBhvr>
                                    </p:animEffect>
                                  </p:childTnLst>
                                </p:cTn>
                              </p:par>
                            </p:childTnLst>
                          </p:cTn>
                        </p:par>
                        <p:par>
                          <p:cTn id="73" fill="hold">
                            <p:stCondLst>
                              <p:cond delay="5500"/>
                            </p:stCondLst>
                            <p:childTnLst>
                              <p:par>
                                <p:cTn id="74" presetID="22" presetClass="entr" presetSubtype="8" fill="hold" grpId="0" nodeType="afterEffect">
                                  <p:stCondLst>
                                    <p:cond delay="0"/>
                                  </p:stCondLst>
                                  <p:childTnLst>
                                    <p:set>
                                      <p:cBhvr>
                                        <p:cTn id="75" dur="1" fill="hold">
                                          <p:stCondLst>
                                            <p:cond delay="0"/>
                                          </p:stCondLst>
                                        </p:cTn>
                                        <p:tgtEl>
                                          <p:spTgt spid="212"/>
                                        </p:tgtEl>
                                        <p:attrNameLst>
                                          <p:attrName>style.visibility</p:attrName>
                                        </p:attrNameLst>
                                      </p:cBhvr>
                                      <p:to>
                                        <p:strVal val="visible"/>
                                      </p:to>
                                    </p:set>
                                    <p:animEffect transition="in" filter="wipe(left)">
                                      <p:cBhvr>
                                        <p:cTn id="76" dur="500"/>
                                        <p:tgtEl>
                                          <p:spTgt spid="212"/>
                                        </p:tgtEl>
                                      </p:cBhvr>
                                    </p:animEffect>
                                  </p:childTnLst>
                                </p:cTn>
                              </p:par>
                            </p:childTnLst>
                          </p:cTn>
                        </p:par>
                        <p:par>
                          <p:cTn id="77" fill="hold">
                            <p:stCondLst>
                              <p:cond delay="6000"/>
                            </p:stCondLst>
                            <p:childTnLst>
                              <p:par>
                                <p:cTn id="78" presetID="22" presetClass="entr" presetSubtype="8" fill="hold" grpId="0" nodeType="afterEffect">
                                  <p:stCondLst>
                                    <p:cond delay="0"/>
                                  </p:stCondLst>
                                  <p:childTnLst>
                                    <p:set>
                                      <p:cBhvr>
                                        <p:cTn id="79" dur="1" fill="hold">
                                          <p:stCondLst>
                                            <p:cond delay="0"/>
                                          </p:stCondLst>
                                        </p:cTn>
                                        <p:tgtEl>
                                          <p:spTgt spid="211"/>
                                        </p:tgtEl>
                                        <p:attrNameLst>
                                          <p:attrName>style.visibility</p:attrName>
                                        </p:attrNameLst>
                                      </p:cBhvr>
                                      <p:to>
                                        <p:strVal val="visible"/>
                                      </p:to>
                                    </p:set>
                                    <p:animEffect transition="in" filter="wipe(left)">
                                      <p:cBhvr>
                                        <p:cTn id="80" dur="500"/>
                                        <p:tgtEl>
                                          <p:spTgt spid="211"/>
                                        </p:tgtEl>
                                      </p:cBhvr>
                                    </p:animEffect>
                                  </p:childTnLst>
                                </p:cTn>
                              </p:par>
                            </p:childTnLst>
                          </p:cTn>
                        </p:par>
                        <p:par>
                          <p:cTn id="81" fill="hold">
                            <p:stCondLst>
                              <p:cond delay="6500"/>
                            </p:stCondLst>
                            <p:childTnLst>
                              <p:par>
                                <p:cTn id="82" presetID="2" presetClass="entr" presetSubtype="4" fill="hold" grpId="0" nodeType="afterEffect">
                                  <p:stCondLst>
                                    <p:cond delay="0"/>
                                  </p:stCondLst>
                                  <p:childTnLst>
                                    <p:set>
                                      <p:cBhvr>
                                        <p:cTn id="83" dur="1" fill="hold">
                                          <p:stCondLst>
                                            <p:cond delay="0"/>
                                          </p:stCondLst>
                                        </p:cTn>
                                        <p:tgtEl>
                                          <p:spTgt spid="197"/>
                                        </p:tgtEl>
                                        <p:attrNameLst>
                                          <p:attrName>style.visibility</p:attrName>
                                        </p:attrNameLst>
                                      </p:cBhvr>
                                      <p:to>
                                        <p:strVal val="visible"/>
                                      </p:to>
                                    </p:set>
                                    <p:anim calcmode="lin" valueType="num">
                                      <p:cBhvr additive="base">
                                        <p:cTn id="84" dur="250" fill="hold"/>
                                        <p:tgtEl>
                                          <p:spTgt spid="197"/>
                                        </p:tgtEl>
                                        <p:attrNameLst>
                                          <p:attrName>ppt_x</p:attrName>
                                        </p:attrNameLst>
                                      </p:cBhvr>
                                      <p:tavLst>
                                        <p:tav tm="0">
                                          <p:val>
                                            <p:strVal val="#ppt_x"/>
                                          </p:val>
                                        </p:tav>
                                        <p:tav tm="100000">
                                          <p:val>
                                            <p:strVal val="#ppt_x"/>
                                          </p:val>
                                        </p:tav>
                                      </p:tavLst>
                                    </p:anim>
                                    <p:anim calcmode="lin" valueType="num">
                                      <p:cBhvr additive="base">
                                        <p:cTn id="85" dur="250" fill="hold"/>
                                        <p:tgtEl>
                                          <p:spTgt spid="197"/>
                                        </p:tgtEl>
                                        <p:attrNameLst>
                                          <p:attrName>ppt_y</p:attrName>
                                        </p:attrNameLst>
                                      </p:cBhvr>
                                      <p:tavLst>
                                        <p:tav tm="0">
                                          <p:val>
                                            <p:strVal val="1+#ppt_h/2"/>
                                          </p:val>
                                        </p:tav>
                                        <p:tav tm="100000">
                                          <p:val>
                                            <p:strVal val="#ppt_y"/>
                                          </p:val>
                                        </p:tav>
                                      </p:tavLst>
                                    </p:anim>
                                  </p:childTnLst>
                                </p:cTn>
                              </p:par>
                            </p:childTnLst>
                          </p:cTn>
                        </p:par>
                        <p:par>
                          <p:cTn id="86" fill="hold">
                            <p:stCondLst>
                              <p:cond delay="7000"/>
                            </p:stCondLst>
                            <p:childTnLst>
                              <p:par>
                                <p:cTn id="87" presetID="12" presetClass="entr" presetSubtype="2" fill="hold" nodeType="afterEffect">
                                  <p:stCondLst>
                                    <p:cond delay="0"/>
                                  </p:stCondLst>
                                  <p:childTnLst>
                                    <p:set>
                                      <p:cBhvr>
                                        <p:cTn id="88" dur="1" fill="hold">
                                          <p:stCondLst>
                                            <p:cond delay="0"/>
                                          </p:stCondLst>
                                        </p:cTn>
                                        <p:tgtEl>
                                          <p:spTgt spid="229"/>
                                        </p:tgtEl>
                                        <p:attrNameLst>
                                          <p:attrName>style.visibility</p:attrName>
                                        </p:attrNameLst>
                                      </p:cBhvr>
                                      <p:to>
                                        <p:strVal val="visible"/>
                                      </p:to>
                                    </p:set>
                                    <p:anim calcmode="lin" valueType="num">
                                      <p:cBhvr additive="base">
                                        <p:cTn id="89" dur="500"/>
                                        <p:tgtEl>
                                          <p:spTgt spid="229"/>
                                        </p:tgtEl>
                                        <p:attrNameLst>
                                          <p:attrName>ppt_x</p:attrName>
                                        </p:attrNameLst>
                                      </p:cBhvr>
                                      <p:tavLst>
                                        <p:tav tm="0">
                                          <p:val>
                                            <p:strVal val="#ppt_x+#ppt_w*1.125000"/>
                                          </p:val>
                                        </p:tav>
                                        <p:tav tm="100000">
                                          <p:val>
                                            <p:strVal val="#ppt_x"/>
                                          </p:val>
                                        </p:tav>
                                      </p:tavLst>
                                    </p:anim>
                                    <p:animEffect transition="in" filter="wipe(left)">
                                      <p:cBhvr>
                                        <p:cTn id="90" dur="500"/>
                                        <p:tgtEl>
                                          <p:spTgt spid="22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p:cTn id="93" dur="500" fill="hold"/>
                                        <p:tgtEl>
                                          <p:spTgt spid="2"/>
                                        </p:tgtEl>
                                        <p:attrNameLst>
                                          <p:attrName>ppt_w</p:attrName>
                                        </p:attrNameLst>
                                      </p:cBhvr>
                                      <p:tavLst>
                                        <p:tav tm="0">
                                          <p:val>
                                            <p:fltVal val="0"/>
                                          </p:val>
                                        </p:tav>
                                        <p:tav tm="100000">
                                          <p:val>
                                            <p:strVal val="#ppt_w"/>
                                          </p:val>
                                        </p:tav>
                                      </p:tavLst>
                                    </p:anim>
                                    <p:anim calcmode="lin" valueType="num">
                                      <p:cBhvr>
                                        <p:cTn id="94" dur="500" fill="hold"/>
                                        <p:tgtEl>
                                          <p:spTgt spid="2"/>
                                        </p:tgtEl>
                                        <p:attrNameLst>
                                          <p:attrName>ppt_h</p:attrName>
                                        </p:attrNameLst>
                                      </p:cBhvr>
                                      <p:tavLst>
                                        <p:tav tm="0">
                                          <p:val>
                                            <p:fltVal val="0"/>
                                          </p:val>
                                        </p:tav>
                                        <p:tav tm="100000">
                                          <p:val>
                                            <p:strVal val="#ppt_h"/>
                                          </p:val>
                                        </p:tav>
                                      </p:tavLst>
                                    </p:anim>
                                    <p:animEffect transition="in" filter="fade">
                                      <p:cBhvr>
                                        <p:cTn id="95" dur="500"/>
                                        <p:tgtEl>
                                          <p:spTgt spid="2"/>
                                        </p:tgtEl>
                                      </p:cBhvr>
                                    </p:animEffect>
                                  </p:childTnLst>
                                </p:cTn>
                              </p:par>
                            </p:childTnLst>
                          </p:cTn>
                        </p:par>
                        <p:par>
                          <p:cTn id="96" fill="hold">
                            <p:stCondLst>
                              <p:cond delay="7500"/>
                            </p:stCondLst>
                            <p:childTnLst>
                              <p:par>
                                <p:cTn id="97" presetID="22" presetClass="entr" presetSubtype="8" fill="hold" grpId="0" nodeType="afterEffect">
                                  <p:stCondLst>
                                    <p:cond delay="0"/>
                                  </p:stCondLst>
                                  <p:childTnLst>
                                    <p:set>
                                      <p:cBhvr>
                                        <p:cTn id="98" dur="1" fill="hold">
                                          <p:stCondLst>
                                            <p:cond delay="0"/>
                                          </p:stCondLst>
                                        </p:cTn>
                                        <p:tgtEl>
                                          <p:spTgt spid="233"/>
                                        </p:tgtEl>
                                        <p:attrNameLst>
                                          <p:attrName>style.visibility</p:attrName>
                                        </p:attrNameLst>
                                      </p:cBhvr>
                                      <p:to>
                                        <p:strVal val="visible"/>
                                      </p:to>
                                    </p:set>
                                    <p:animEffect transition="in" filter="wipe(left)">
                                      <p:cBhvr>
                                        <p:cTn id="99" dur="500"/>
                                        <p:tgtEl>
                                          <p:spTgt spid="233"/>
                                        </p:tgtEl>
                                      </p:cBhvr>
                                    </p:animEffect>
                                  </p:childTnLst>
                                </p:cTn>
                              </p:par>
                            </p:childTnLst>
                          </p:cTn>
                        </p:par>
                        <p:par>
                          <p:cTn id="100" fill="hold">
                            <p:stCondLst>
                              <p:cond delay="8000"/>
                            </p:stCondLst>
                            <p:childTnLst>
                              <p:par>
                                <p:cTn id="101" presetID="22" presetClass="entr" presetSubtype="8" fill="hold" grpId="0" nodeType="afterEffect">
                                  <p:stCondLst>
                                    <p:cond delay="0"/>
                                  </p:stCondLst>
                                  <p:childTnLst>
                                    <p:set>
                                      <p:cBhvr>
                                        <p:cTn id="102" dur="1" fill="hold">
                                          <p:stCondLst>
                                            <p:cond delay="0"/>
                                          </p:stCondLst>
                                        </p:cTn>
                                        <p:tgtEl>
                                          <p:spTgt spid="232"/>
                                        </p:tgtEl>
                                        <p:attrNameLst>
                                          <p:attrName>style.visibility</p:attrName>
                                        </p:attrNameLst>
                                      </p:cBhvr>
                                      <p:to>
                                        <p:strVal val="visible"/>
                                      </p:to>
                                    </p:set>
                                    <p:animEffect transition="in" filter="wipe(left)">
                                      <p:cBhvr>
                                        <p:cTn id="103" dur="500"/>
                                        <p:tgtEl>
                                          <p:spTgt spid="232"/>
                                        </p:tgtEl>
                                      </p:cBhvr>
                                    </p:animEffect>
                                  </p:childTnLst>
                                </p:cTn>
                              </p:par>
                            </p:childTnLst>
                          </p:cTn>
                        </p:par>
                        <p:par>
                          <p:cTn id="104" fill="hold">
                            <p:stCondLst>
                              <p:cond delay="8500"/>
                            </p:stCondLst>
                            <p:childTnLst>
                              <p:par>
                                <p:cTn id="105" presetID="2" presetClass="entr" presetSubtype="4" fill="hold" grpId="0" nodeType="afterEffect">
                                  <p:stCondLst>
                                    <p:cond delay="0"/>
                                  </p:stCondLst>
                                  <p:childTnLst>
                                    <p:set>
                                      <p:cBhvr>
                                        <p:cTn id="106" dur="1" fill="hold">
                                          <p:stCondLst>
                                            <p:cond delay="0"/>
                                          </p:stCondLst>
                                        </p:cTn>
                                        <p:tgtEl>
                                          <p:spTgt spid="196"/>
                                        </p:tgtEl>
                                        <p:attrNameLst>
                                          <p:attrName>style.visibility</p:attrName>
                                        </p:attrNameLst>
                                      </p:cBhvr>
                                      <p:to>
                                        <p:strVal val="visible"/>
                                      </p:to>
                                    </p:set>
                                    <p:anim calcmode="lin" valueType="num">
                                      <p:cBhvr additive="base">
                                        <p:cTn id="107" dur="250" fill="hold"/>
                                        <p:tgtEl>
                                          <p:spTgt spid="196"/>
                                        </p:tgtEl>
                                        <p:attrNameLst>
                                          <p:attrName>ppt_x</p:attrName>
                                        </p:attrNameLst>
                                      </p:cBhvr>
                                      <p:tavLst>
                                        <p:tav tm="0">
                                          <p:val>
                                            <p:strVal val="#ppt_x"/>
                                          </p:val>
                                        </p:tav>
                                        <p:tav tm="100000">
                                          <p:val>
                                            <p:strVal val="#ppt_x"/>
                                          </p:val>
                                        </p:tav>
                                      </p:tavLst>
                                    </p:anim>
                                    <p:anim calcmode="lin" valueType="num">
                                      <p:cBhvr additive="base">
                                        <p:cTn id="108" dur="250" fill="hold"/>
                                        <p:tgtEl>
                                          <p:spTgt spid="196"/>
                                        </p:tgtEl>
                                        <p:attrNameLst>
                                          <p:attrName>ppt_y</p:attrName>
                                        </p:attrNameLst>
                                      </p:cBhvr>
                                      <p:tavLst>
                                        <p:tav tm="0">
                                          <p:val>
                                            <p:strVal val="1+#ppt_h/2"/>
                                          </p:val>
                                        </p:tav>
                                        <p:tav tm="100000">
                                          <p:val>
                                            <p:strVal val="#ppt_y"/>
                                          </p:val>
                                        </p:tav>
                                      </p:tavLst>
                                    </p:anim>
                                  </p:childTnLst>
                                </p:cTn>
                              </p:par>
                            </p:childTnLst>
                          </p:cTn>
                        </p:par>
                        <p:par>
                          <p:cTn id="109" fill="hold">
                            <p:stCondLst>
                              <p:cond delay="9000"/>
                            </p:stCondLst>
                            <p:childTnLst>
                              <p:par>
                                <p:cTn id="110" presetID="12" presetClass="entr" presetSubtype="8" fill="hold" nodeType="afterEffect">
                                  <p:stCondLst>
                                    <p:cond delay="0"/>
                                  </p:stCondLst>
                                  <p:childTnLst>
                                    <p:set>
                                      <p:cBhvr>
                                        <p:cTn id="111" dur="1" fill="hold">
                                          <p:stCondLst>
                                            <p:cond delay="0"/>
                                          </p:stCondLst>
                                        </p:cTn>
                                        <p:tgtEl>
                                          <p:spTgt spid="215"/>
                                        </p:tgtEl>
                                        <p:attrNameLst>
                                          <p:attrName>style.visibility</p:attrName>
                                        </p:attrNameLst>
                                      </p:cBhvr>
                                      <p:to>
                                        <p:strVal val="visible"/>
                                      </p:to>
                                    </p:set>
                                    <p:anim calcmode="lin" valueType="num">
                                      <p:cBhvr additive="base">
                                        <p:cTn id="112" dur="500"/>
                                        <p:tgtEl>
                                          <p:spTgt spid="215"/>
                                        </p:tgtEl>
                                        <p:attrNameLst>
                                          <p:attrName>ppt_x</p:attrName>
                                        </p:attrNameLst>
                                      </p:cBhvr>
                                      <p:tavLst>
                                        <p:tav tm="0">
                                          <p:val>
                                            <p:strVal val="#ppt_x-#ppt_w*1.125000"/>
                                          </p:val>
                                        </p:tav>
                                        <p:tav tm="100000">
                                          <p:val>
                                            <p:strVal val="#ppt_x"/>
                                          </p:val>
                                        </p:tav>
                                      </p:tavLst>
                                    </p:anim>
                                    <p:animEffect transition="in" filter="wipe(right)">
                                      <p:cBhvr>
                                        <p:cTn id="113" dur="500"/>
                                        <p:tgtEl>
                                          <p:spTgt spid="215"/>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237"/>
                                        </p:tgtEl>
                                        <p:attrNameLst>
                                          <p:attrName>style.visibility</p:attrName>
                                        </p:attrNameLst>
                                      </p:cBhvr>
                                      <p:to>
                                        <p:strVal val="visible"/>
                                      </p:to>
                                    </p:set>
                                    <p:anim calcmode="lin" valueType="num">
                                      <p:cBhvr>
                                        <p:cTn id="116" dur="500" fill="hold"/>
                                        <p:tgtEl>
                                          <p:spTgt spid="237"/>
                                        </p:tgtEl>
                                        <p:attrNameLst>
                                          <p:attrName>ppt_w</p:attrName>
                                        </p:attrNameLst>
                                      </p:cBhvr>
                                      <p:tavLst>
                                        <p:tav tm="0">
                                          <p:val>
                                            <p:fltVal val="0"/>
                                          </p:val>
                                        </p:tav>
                                        <p:tav tm="100000">
                                          <p:val>
                                            <p:strVal val="#ppt_w"/>
                                          </p:val>
                                        </p:tav>
                                      </p:tavLst>
                                    </p:anim>
                                    <p:anim calcmode="lin" valueType="num">
                                      <p:cBhvr>
                                        <p:cTn id="117" dur="500" fill="hold"/>
                                        <p:tgtEl>
                                          <p:spTgt spid="237"/>
                                        </p:tgtEl>
                                        <p:attrNameLst>
                                          <p:attrName>ppt_h</p:attrName>
                                        </p:attrNameLst>
                                      </p:cBhvr>
                                      <p:tavLst>
                                        <p:tav tm="0">
                                          <p:val>
                                            <p:fltVal val="0"/>
                                          </p:val>
                                        </p:tav>
                                        <p:tav tm="100000">
                                          <p:val>
                                            <p:strVal val="#ppt_h"/>
                                          </p:val>
                                        </p:tav>
                                      </p:tavLst>
                                    </p:anim>
                                    <p:animEffect transition="in" filter="fade">
                                      <p:cBhvr>
                                        <p:cTn id="118" dur="500"/>
                                        <p:tgtEl>
                                          <p:spTgt spid="237"/>
                                        </p:tgtEl>
                                      </p:cBhvr>
                                    </p:animEffect>
                                  </p:childTnLst>
                                </p:cTn>
                              </p:par>
                            </p:childTnLst>
                          </p:cTn>
                        </p:par>
                        <p:par>
                          <p:cTn id="119" fill="hold">
                            <p:stCondLst>
                              <p:cond delay="9500"/>
                            </p:stCondLst>
                            <p:childTnLst>
                              <p:par>
                                <p:cTn id="120" presetID="22" presetClass="entr" presetSubtype="8" fill="hold" grpId="0" nodeType="afterEffect">
                                  <p:stCondLst>
                                    <p:cond delay="0"/>
                                  </p:stCondLst>
                                  <p:childTnLst>
                                    <p:set>
                                      <p:cBhvr>
                                        <p:cTn id="121" dur="1" fill="hold">
                                          <p:stCondLst>
                                            <p:cond delay="0"/>
                                          </p:stCondLst>
                                        </p:cTn>
                                        <p:tgtEl>
                                          <p:spTgt spid="219"/>
                                        </p:tgtEl>
                                        <p:attrNameLst>
                                          <p:attrName>style.visibility</p:attrName>
                                        </p:attrNameLst>
                                      </p:cBhvr>
                                      <p:to>
                                        <p:strVal val="visible"/>
                                      </p:to>
                                    </p:set>
                                    <p:animEffect transition="in" filter="wipe(left)">
                                      <p:cBhvr>
                                        <p:cTn id="122" dur="500"/>
                                        <p:tgtEl>
                                          <p:spTgt spid="219"/>
                                        </p:tgtEl>
                                      </p:cBhvr>
                                    </p:animEffect>
                                  </p:childTnLst>
                                </p:cTn>
                              </p:par>
                            </p:childTnLst>
                          </p:cTn>
                        </p:par>
                        <p:par>
                          <p:cTn id="123" fill="hold">
                            <p:stCondLst>
                              <p:cond delay="10000"/>
                            </p:stCondLst>
                            <p:childTnLst>
                              <p:par>
                                <p:cTn id="124" presetID="22" presetClass="entr" presetSubtype="8" fill="hold" grpId="0" nodeType="afterEffect">
                                  <p:stCondLst>
                                    <p:cond delay="0"/>
                                  </p:stCondLst>
                                  <p:childTnLst>
                                    <p:set>
                                      <p:cBhvr>
                                        <p:cTn id="125" dur="1" fill="hold">
                                          <p:stCondLst>
                                            <p:cond delay="0"/>
                                          </p:stCondLst>
                                        </p:cTn>
                                        <p:tgtEl>
                                          <p:spTgt spid="218"/>
                                        </p:tgtEl>
                                        <p:attrNameLst>
                                          <p:attrName>style.visibility</p:attrName>
                                        </p:attrNameLst>
                                      </p:cBhvr>
                                      <p:to>
                                        <p:strVal val="visible"/>
                                      </p:to>
                                    </p:set>
                                    <p:animEffect transition="in" filter="wipe(left)">
                                      <p:cBhvr>
                                        <p:cTn id="126"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p:bldP spid="197" grpId="0" animBg="1"/>
      <p:bldP spid="198" grpId="0" animBg="1"/>
      <p:bldP spid="199" grpId="0" animBg="1"/>
      <p:bldP spid="200" grpId="0" animBg="1"/>
      <p:bldP spid="204" grpId="0"/>
      <p:bldP spid="205" grpId="0"/>
      <p:bldP spid="211" grpId="0"/>
      <p:bldP spid="212" grpId="0"/>
      <p:bldP spid="218" grpId="0"/>
      <p:bldP spid="219" grpId="0"/>
      <p:bldP spid="225" grpId="0"/>
      <p:bldP spid="226" grpId="0"/>
      <p:bldP spid="232" grpId="0"/>
      <p:bldP spid="233" grpId="0"/>
      <p:bldP spid="2" grpId="0" animBg="1"/>
      <p:bldP spid="236" grpId="0" animBg="1"/>
      <p:bldP spid="237" grpId="0" animBg="1"/>
      <p:bldP spid="238" grpId="0" animBg="1"/>
      <p:bldP spid="239" grpId="0" animBg="1"/>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Group 68"/>
          <p:cNvGrpSpPr/>
          <p:nvPr/>
        </p:nvGrpSpPr>
        <p:grpSpPr>
          <a:xfrm>
            <a:off x="6832932" y="1682159"/>
            <a:ext cx="1031053" cy="1190423"/>
            <a:chOff x="9090030" y="2434894"/>
            <a:chExt cx="1374737" cy="1587231"/>
          </a:xfrm>
          <a:solidFill>
            <a:srgbClr val="FFC000"/>
          </a:solidFill>
        </p:grpSpPr>
        <p:sp>
          <p:nvSpPr>
            <p:cNvPr id="3" name="Freeform 2"/>
            <p:cNvSpPr/>
            <p:nvPr/>
          </p:nvSpPr>
          <p:spPr bwMode="auto">
            <a:xfrm flipH="1">
              <a:off x="9090030" y="2434894"/>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 name="Freeform 3"/>
            <p:cNvSpPr/>
            <p:nvPr/>
          </p:nvSpPr>
          <p:spPr bwMode="auto">
            <a:xfrm flipH="1">
              <a:off x="9090030" y="2583899"/>
              <a:ext cx="1374737" cy="1438226"/>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grpSp>
        <p:nvGrpSpPr>
          <p:cNvPr id="68" name="Group 67"/>
          <p:cNvGrpSpPr/>
          <p:nvPr/>
        </p:nvGrpSpPr>
        <p:grpSpPr bwMode="auto">
          <a:xfrm>
            <a:off x="6630516" y="1372845"/>
            <a:ext cx="1435894" cy="1537097"/>
            <a:chOff x="8819878" y="2022214"/>
            <a:chExt cx="1915044" cy="2049149"/>
          </a:xfrm>
        </p:grpSpPr>
        <p:grpSp>
          <p:nvGrpSpPr>
            <p:cNvPr id="5" name="Group 4"/>
            <p:cNvGrpSpPr/>
            <p:nvPr/>
          </p:nvGrpSpPr>
          <p:grpSpPr>
            <a:xfrm flipH="1">
              <a:off x="8819878" y="2022214"/>
              <a:ext cx="1915044" cy="2049149"/>
              <a:chOff x="815878" y="1279659"/>
              <a:chExt cx="1436283" cy="1536862"/>
            </a:xfrm>
            <a:solidFill>
              <a:schemeClr val="bg1">
                <a:lumMod val="50000"/>
              </a:schemeClr>
            </a:solidFill>
          </p:grpSpPr>
          <p:sp>
            <p:nvSpPr>
              <p:cNvPr id="7" name="Freeform 6"/>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8" name="Freeform 7"/>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9" name="Freeform 8"/>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0" name="Freeform 9"/>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1" name="Freeform 10"/>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2" name="Freeform 11"/>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3" name="Freeform 12"/>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4" name="Freeform 13"/>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5" name="Freeform 14"/>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6" name="Freeform 15"/>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sp>
          <p:nvSpPr>
            <p:cNvPr id="87078" name="Rectangle 5"/>
            <p:cNvSpPr>
              <a:spLocks noChangeArrowheads="1"/>
            </p:cNvSpPr>
            <p:nvPr/>
          </p:nvSpPr>
          <p:spPr bwMode="auto">
            <a:xfrm flipH="1">
              <a:off x="9171347"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grpSp>
      <p:grpSp>
        <p:nvGrpSpPr>
          <p:cNvPr id="67" name="Group 66"/>
          <p:cNvGrpSpPr/>
          <p:nvPr/>
        </p:nvGrpSpPr>
        <p:grpSpPr>
          <a:xfrm>
            <a:off x="4973879" y="1877141"/>
            <a:ext cx="1031053" cy="995440"/>
            <a:chOff x="6631829" y="2694873"/>
            <a:chExt cx="1374737" cy="1327253"/>
          </a:xfrm>
          <a:solidFill>
            <a:schemeClr val="accent6"/>
          </a:solidFill>
        </p:grpSpPr>
        <p:sp>
          <p:nvSpPr>
            <p:cNvPr id="18" name="Freeform 17"/>
            <p:cNvSpPr/>
            <p:nvPr/>
          </p:nvSpPr>
          <p:spPr bwMode="auto">
            <a:xfrm flipH="1">
              <a:off x="6631829" y="2694873"/>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9" name="Freeform 18"/>
            <p:cNvSpPr/>
            <p:nvPr/>
          </p:nvSpPr>
          <p:spPr bwMode="auto">
            <a:xfrm flipH="1">
              <a:off x="6631829" y="2871446"/>
              <a:ext cx="1374737" cy="1150680"/>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grpSp>
        <p:nvGrpSpPr>
          <p:cNvPr id="66" name="Group 65"/>
          <p:cNvGrpSpPr/>
          <p:nvPr/>
        </p:nvGrpSpPr>
        <p:grpSpPr bwMode="auto">
          <a:xfrm>
            <a:off x="4770835" y="1372845"/>
            <a:ext cx="1437084" cy="1537097"/>
            <a:chOff x="6361677" y="2022214"/>
            <a:chExt cx="1915044" cy="2049149"/>
          </a:xfrm>
        </p:grpSpPr>
        <p:grpSp>
          <p:nvGrpSpPr>
            <p:cNvPr id="20" name="Group 19"/>
            <p:cNvGrpSpPr/>
            <p:nvPr/>
          </p:nvGrpSpPr>
          <p:grpSpPr>
            <a:xfrm flipH="1">
              <a:off x="6361677" y="2022214"/>
              <a:ext cx="1915044" cy="2049149"/>
              <a:chOff x="815878" y="1279659"/>
              <a:chExt cx="1436283" cy="1536862"/>
            </a:xfrm>
            <a:solidFill>
              <a:schemeClr val="bg1">
                <a:lumMod val="50000"/>
              </a:schemeClr>
            </a:solidFill>
          </p:grpSpPr>
          <p:sp>
            <p:nvSpPr>
              <p:cNvPr id="22" name="Freeform 21"/>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3" name="Freeform 22"/>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4" name="Freeform 23"/>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5" name="Freeform 24"/>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6" name="Freeform 25"/>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7" name="Freeform 26"/>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8" name="Freeform 27"/>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9" name="Freeform 28"/>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0" name="Freeform 29"/>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1" name="Freeform 30"/>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sp>
          <p:nvSpPr>
            <p:cNvPr id="87076" name="Rectangle 20"/>
            <p:cNvSpPr>
              <a:spLocks noChangeArrowheads="1"/>
            </p:cNvSpPr>
            <p:nvPr/>
          </p:nvSpPr>
          <p:spPr bwMode="auto">
            <a:xfrm flipH="1">
              <a:off x="6713146"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grpSp>
      <p:grpSp>
        <p:nvGrpSpPr>
          <p:cNvPr id="65" name="Group 64"/>
          <p:cNvGrpSpPr/>
          <p:nvPr/>
        </p:nvGrpSpPr>
        <p:grpSpPr>
          <a:xfrm>
            <a:off x="3061689" y="2468817"/>
            <a:ext cx="1031053" cy="403760"/>
            <a:chOff x="4178253" y="3483778"/>
            <a:chExt cx="1374737" cy="538346"/>
          </a:xfrm>
          <a:solidFill>
            <a:srgbClr val="FFC000"/>
          </a:solidFill>
        </p:grpSpPr>
        <p:sp>
          <p:nvSpPr>
            <p:cNvPr id="33" name="Freeform 32"/>
            <p:cNvSpPr/>
            <p:nvPr/>
          </p:nvSpPr>
          <p:spPr bwMode="auto">
            <a:xfrm flipH="1">
              <a:off x="4178253" y="3483778"/>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4" name="Freeform 33"/>
            <p:cNvSpPr/>
            <p:nvPr/>
          </p:nvSpPr>
          <p:spPr bwMode="auto">
            <a:xfrm flipH="1">
              <a:off x="4178253" y="3644832"/>
              <a:ext cx="1374737" cy="377292"/>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grpSp>
        <p:nvGrpSpPr>
          <p:cNvPr id="64" name="Group 63"/>
          <p:cNvGrpSpPr/>
          <p:nvPr/>
        </p:nvGrpSpPr>
        <p:grpSpPr bwMode="auto">
          <a:xfrm>
            <a:off x="2859312" y="1372845"/>
            <a:ext cx="1435894" cy="1537097"/>
            <a:chOff x="3908101" y="2022214"/>
            <a:chExt cx="1915044" cy="2049149"/>
          </a:xfrm>
        </p:grpSpPr>
        <p:grpSp>
          <p:nvGrpSpPr>
            <p:cNvPr id="35" name="Group 34"/>
            <p:cNvGrpSpPr/>
            <p:nvPr/>
          </p:nvGrpSpPr>
          <p:grpSpPr>
            <a:xfrm flipH="1">
              <a:off x="3908101" y="2022214"/>
              <a:ext cx="1915044" cy="2049149"/>
              <a:chOff x="815878" y="1279659"/>
              <a:chExt cx="1436283" cy="1536862"/>
            </a:xfrm>
            <a:solidFill>
              <a:schemeClr val="bg1">
                <a:lumMod val="50000"/>
              </a:schemeClr>
            </a:solidFill>
          </p:grpSpPr>
          <p:sp>
            <p:nvSpPr>
              <p:cNvPr id="37" name="Freeform 36"/>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8" name="Freeform 37"/>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9" name="Freeform 38"/>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0" name="Freeform 39"/>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1" name="Freeform 40"/>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2" name="Freeform 41"/>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3" name="Freeform 42"/>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4" name="Freeform 43"/>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5" name="Freeform 44"/>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6" name="Freeform 45"/>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sp>
          <p:nvSpPr>
            <p:cNvPr id="87074" name="Rectangle 35"/>
            <p:cNvSpPr>
              <a:spLocks noChangeArrowheads="1"/>
            </p:cNvSpPr>
            <p:nvPr/>
          </p:nvSpPr>
          <p:spPr bwMode="auto">
            <a:xfrm flipH="1">
              <a:off x="4259570"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grpSp>
      <p:grpSp>
        <p:nvGrpSpPr>
          <p:cNvPr id="63" name="Group 62"/>
          <p:cNvGrpSpPr/>
          <p:nvPr/>
        </p:nvGrpSpPr>
        <p:grpSpPr>
          <a:xfrm>
            <a:off x="1129456" y="2569666"/>
            <a:ext cx="1031053" cy="302915"/>
            <a:chOff x="1708179" y="3618238"/>
            <a:chExt cx="1374737" cy="403886"/>
          </a:xfrm>
          <a:solidFill>
            <a:schemeClr val="accent6"/>
          </a:solidFill>
        </p:grpSpPr>
        <p:sp>
          <p:nvSpPr>
            <p:cNvPr id="48" name="Freeform 47"/>
            <p:cNvSpPr/>
            <p:nvPr/>
          </p:nvSpPr>
          <p:spPr bwMode="auto">
            <a:xfrm flipH="1">
              <a:off x="1708179" y="3618238"/>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49" name="Freeform 48"/>
            <p:cNvSpPr/>
            <p:nvPr/>
          </p:nvSpPr>
          <p:spPr bwMode="auto">
            <a:xfrm flipH="1">
              <a:off x="1708179" y="3773755"/>
              <a:ext cx="1374737" cy="248369"/>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grpSp>
        <p:nvGrpSpPr>
          <p:cNvPr id="62" name="Group 61"/>
          <p:cNvGrpSpPr/>
          <p:nvPr/>
        </p:nvGrpSpPr>
        <p:grpSpPr bwMode="auto">
          <a:xfrm>
            <a:off x="927026" y="1372845"/>
            <a:ext cx="1435894" cy="1537097"/>
            <a:chOff x="1438027" y="2022214"/>
            <a:chExt cx="1915044" cy="2049149"/>
          </a:xfrm>
        </p:grpSpPr>
        <p:grpSp>
          <p:nvGrpSpPr>
            <p:cNvPr id="50" name="Group 49"/>
            <p:cNvGrpSpPr/>
            <p:nvPr/>
          </p:nvGrpSpPr>
          <p:grpSpPr>
            <a:xfrm flipH="1">
              <a:off x="1438027" y="2022214"/>
              <a:ext cx="1915044" cy="2049149"/>
              <a:chOff x="815878" y="1279659"/>
              <a:chExt cx="1436283" cy="1536862"/>
            </a:xfrm>
            <a:solidFill>
              <a:schemeClr val="bg1">
                <a:lumMod val="50000"/>
              </a:schemeClr>
            </a:solidFill>
          </p:grpSpPr>
          <p:sp>
            <p:nvSpPr>
              <p:cNvPr id="52" name="Freeform 51"/>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3" name="Freeform 52"/>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4" name="Freeform 53"/>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5" name="Freeform 54"/>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6" name="Freeform 55"/>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7" name="Freeform 56"/>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8" name="Freeform 57"/>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9" name="Freeform 58"/>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60" name="Freeform 59"/>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61" name="Freeform 60"/>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sp>
          <p:nvSpPr>
            <p:cNvPr id="87072" name="Rectangle 50"/>
            <p:cNvSpPr>
              <a:spLocks noChangeArrowheads="1"/>
            </p:cNvSpPr>
            <p:nvPr/>
          </p:nvSpPr>
          <p:spPr bwMode="auto">
            <a:xfrm flipH="1">
              <a:off x="1789496"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grpSp>
      <p:grpSp>
        <p:nvGrpSpPr>
          <p:cNvPr id="98" name="Group 97"/>
          <p:cNvGrpSpPr/>
          <p:nvPr/>
        </p:nvGrpSpPr>
        <p:grpSpPr bwMode="auto">
          <a:xfrm>
            <a:off x="755576" y="3083857"/>
            <a:ext cx="1778794" cy="1072069"/>
            <a:chOff x="5408083" y="2863514"/>
            <a:chExt cx="2372955" cy="1427899"/>
          </a:xfrm>
        </p:grpSpPr>
        <p:sp>
          <p:nvSpPr>
            <p:cNvPr id="99" name="TextBox 98"/>
            <p:cNvSpPr txBox="1"/>
            <p:nvPr/>
          </p:nvSpPr>
          <p:spPr>
            <a:xfrm>
              <a:off x="5694397" y="2863514"/>
              <a:ext cx="1786031" cy="430426"/>
            </a:xfrm>
            <a:prstGeom prst="rect">
              <a:avLst/>
            </a:prstGeom>
            <a:noFill/>
          </p:spPr>
          <p:txBody>
            <a:bodyPr wrap="none">
              <a:spAutoFit/>
            </a:bodyPr>
            <a:lstStyle/>
            <a:p>
              <a:pPr algn="ctr" defTabSz="685165">
                <a:defRPr/>
              </a:pPr>
              <a:r>
                <a:rPr lang="zh-CN" altLang="en-US" sz="1500" b="1" dirty="0">
                  <a:solidFill>
                    <a:schemeClr val="accent6"/>
                  </a:solidFill>
                  <a:latin typeface="方正准圆简体"/>
                  <a:ea typeface="方正准圆简体"/>
                  <a:cs typeface="+mn-ea"/>
                  <a:sym typeface="方正准圆简体"/>
                </a:rPr>
                <a:t>添加文字内容</a:t>
              </a:r>
              <a:endParaRPr lang="en-US" altLang="zh-CN" sz="1500" b="1" dirty="0">
                <a:solidFill>
                  <a:schemeClr val="accent6"/>
                </a:solidFill>
                <a:latin typeface="方正准圆简体"/>
                <a:ea typeface="方正准圆简体"/>
                <a:cs typeface="+mn-ea"/>
                <a:sym typeface="方正准圆简体"/>
              </a:endParaRPr>
            </a:p>
          </p:txBody>
        </p:sp>
        <p:sp>
          <p:nvSpPr>
            <p:cNvPr id="100" name="Rectangle 99"/>
            <p:cNvSpPr/>
            <p:nvPr/>
          </p:nvSpPr>
          <p:spPr>
            <a:xfrm>
              <a:off x="5408083" y="3266587"/>
              <a:ext cx="2372955" cy="1024826"/>
            </a:xfrm>
            <a:prstGeom prst="rect">
              <a:avLst/>
            </a:prstGeom>
          </p:spPr>
          <p:txBody>
            <a:bodyPr>
              <a:spAutoFit/>
            </a:body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sp>
        <p:nvSpPr>
          <p:cNvPr id="110" name="Rectangle 109"/>
          <p:cNvSpPr/>
          <p:nvPr/>
        </p:nvSpPr>
        <p:spPr>
          <a:xfrm>
            <a:off x="1302734" y="1263303"/>
            <a:ext cx="701152" cy="438580"/>
          </a:xfrm>
          <a:prstGeom prst="rect">
            <a:avLst/>
          </a:prstGeom>
        </p:spPr>
        <p:txBody>
          <a:bodyPr wrap="none" lIns="68579" tIns="34289" rIns="68579" bIns="34289">
            <a:spAutoFit/>
          </a:bodyPr>
          <a:lstStyle/>
          <a:p>
            <a:pPr algn="ctr" defTabSz="685165">
              <a:defRPr/>
            </a:pPr>
            <a:r>
              <a:rPr lang="en-GB" sz="2400" b="1" dirty="0">
                <a:solidFill>
                  <a:schemeClr val="accent6"/>
                </a:solidFill>
                <a:latin typeface="方正准圆简体"/>
                <a:ea typeface="方正准圆简体"/>
                <a:cs typeface="+mn-ea"/>
                <a:sym typeface="方正准圆简体"/>
              </a:rPr>
              <a:t>30%</a:t>
            </a:r>
          </a:p>
        </p:txBody>
      </p:sp>
      <p:sp>
        <p:nvSpPr>
          <p:cNvPr id="111" name="Rectangle 110"/>
          <p:cNvSpPr/>
          <p:nvPr/>
        </p:nvSpPr>
        <p:spPr>
          <a:xfrm>
            <a:off x="3245736" y="1263303"/>
            <a:ext cx="701152" cy="438580"/>
          </a:xfrm>
          <a:prstGeom prst="rect">
            <a:avLst/>
          </a:prstGeom>
        </p:spPr>
        <p:txBody>
          <a:bodyPr wrap="none" lIns="68579" tIns="34289" rIns="68579" bIns="34289">
            <a:spAutoFit/>
          </a:bodyPr>
          <a:lstStyle/>
          <a:p>
            <a:pPr algn="ctr" defTabSz="685165">
              <a:defRPr/>
            </a:pPr>
            <a:r>
              <a:rPr lang="en-GB" sz="2400" b="1" dirty="0">
                <a:solidFill>
                  <a:srgbClr val="FFC000"/>
                </a:solidFill>
                <a:latin typeface="方正准圆简体"/>
                <a:ea typeface="方正准圆简体"/>
                <a:cs typeface="+mn-ea"/>
                <a:sym typeface="方正准圆简体"/>
              </a:rPr>
              <a:t>40%</a:t>
            </a:r>
          </a:p>
        </p:txBody>
      </p:sp>
      <p:sp>
        <p:nvSpPr>
          <p:cNvPr id="112" name="Rectangle 111"/>
          <p:cNvSpPr/>
          <p:nvPr/>
        </p:nvSpPr>
        <p:spPr>
          <a:xfrm>
            <a:off x="5142971" y="1263303"/>
            <a:ext cx="701152" cy="438580"/>
          </a:xfrm>
          <a:prstGeom prst="rect">
            <a:avLst/>
          </a:prstGeom>
        </p:spPr>
        <p:txBody>
          <a:bodyPr wrap="none" lIns="68579" tIns="34289" rIns="68579" bIns="34289">
            <a:spAutoFit/>
          </a:bodyPr>
          <a:lstStyle/>
          <a:p>
            <a:pPr algn="ctr" defTabSz="685165">
              <a:defRPr/>
            </a:pPr>
            <a:r>
              <a:rPr lang="en-GB" sz="2400" b="1" dirty="0">
                <a:solidFill>
                  <a:schemeClr val="accent6"/>
                </a:solidFill>
                <a:latin typeface="方正准圆简体"/>
                <a:ea typeface="方正准圆简体"/>
                <a:cs typeface="+mn-ea"/>
                <a:sym typeface="方正准圆简体"/>
              </a:rPr>
              <a:t>80%</a:t>
            </a:r>
          </a:p>
        </p:txBody>
      </p:sp>
      <p:sp>
        <p:nvSpPr>
          <p:cNvPr id="113" name="Rectangle 112"/>
          <p:cNvSpPr/>
          <p:nvPr/>
        </p:nvSpPr>
        <p:spPr>
          <a:xfrm>
            <a:off x="7004435" y="1263303"/>
            <a:ext cx="701152" cy="438580"/>
          </a:xfrm>
          <a:prstGeom prst="rect">
            <a:avLst/>
          </a:prstGeom>
        </p:spPr>
        <p:txBody>
          <a:bodyPr wrap="none" lIns="68579" tIns="34289" rIns="68579" bIns="34289">
            <a:spAutoFit/>
          </a:bodyPr>
          <a:lstStyle/>
          <a:p>
            <a:pPr algn="ctr" defTabSz="685165">
              <a:defRPr/>
            </a:pPr>
            <a:r>
              <a:rPr lang="en-GB" sz="2400" b="1" dirty="0">
                <a:solidFill>
                  <a:srgbClr val="FFC000"/>
                </a:solidFill>
                <a:latin typeface="方正准圆简体"/>
                <a:ea typeface="方正准圆简体"/>
                <a:cs typeface="+mn-ea"/>
                <a:sym typeface="方正准圆简体"/>
              </a:rPr>
              <a:t>90%</a:t>
            </a:r>
          </a:p>
        </p:txBody>
      </p:sp>
      <p:grpSp>
        <p:nvGrpSpPr>
          <p:cNvPr id="83" name="Group 97"/>
          <p:cNvGrpSpPr/>
          <p:nvPr/>
        </p:nvGrpSpPr>
        <p:grpSpPr bwMode="auto">
          <a:xfrm>
            <a:off x="2706915" y="3083857"/>
            <a:ext cx="1778794" cy="1072069"/>
            <a:chOff x="5408083" y="2863514"/>
            <a:chExt cx="2372955" cy="1427899"/>
          </a:xfrm>
        </p:grpSpPr>
        <p:sp>
          <p:nvSpPr>
            <p:cNvPr id="84" name="TextBox 83"/>
            <p:cNvSpPr txBox="1"/>
            <p:nvPr/>
          </p:nvSpPr>
          <p:spPr>
            <a:xfrm>
              <a:off x="5694397" y="2863514"/>
              <a:ext cx="1786031" cy="430426"/>
            </a:xfrm>
            <a:prstGeom prst="rect">
              <a:avLst/>
            </a:prstGeom>
            <a:noFill/>
          </p:spPr>
          <p:txBody>
            <a:bodyPr wrap="none">
              <a:spAutoFit/>
            </a:bodyPr>
            <a:lstStyle/>
            <a:p>
              <a:pPr algn="ctr" defTabSz="685165">
                <a:defRPr/>
              </a:pPr>
              <a:r>
                <a:rPr lang="zh-CN" altLang="en-US" sz="1500" b="1" dirty="0">
                  <a:solidFill>
                    <a:schemeClr val="accent6"/>
                  </a:solidFill>
                  <a:latin typeface="方正准圆简体"/>
                  <a:ea typeface="方正准圆简体"/>
                  <a:cs typeface="+mn-ea"/>
                  <a:sym typeface="方正准圆简体"/>
                </a:rPr>
                <a:t>添加文字内容</a:t>
              </a:r>
              <a:endParaRPr lang="en-US" altLang="zh-CN" sz="1500" b="1" dirty="0">
                <a:solidFill>
                  <a:schemeClr val="accent6"/>
                </a:solidFill>
                <a:latin typeface="方正准圆简体"/>
                <a:ea typeface="方正准圆简体"/>
                <a:cs typeface="+mn-ea"/>
                <a:sym typeface="方正准圆简体"/>
              </a:endParaRPr>
            </a:p>
          </p:txBody>
        </p:sp>
        <p:sp>
          <p:nvSpPr>
            <p:cNvPr id="85" name="Rectangle 99"/>
            <p:cNvSpPr/>
            <p:nvPr/>
          </p:nvSpPr>
          <p:spPr>
            <a:xfrm>
              <a:off x="5408083" y="3266587"/>
              <a:ext cx="2372955" cy="1024826"/>
            </a:xfrm>
            <a:prstGeom prst="rect">
              <a:avLst/>
            </a:prstGeom>
          </p:spPr>
          <p:txBody>
            <a:bodyPr>
              <a:spAutoFit/>
            </a:body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grpSp>
        <p:nvGrpSpPr>
          <p:cNvPr id="86" name="Group 97"/>
          <p:cNvGrpSpPr/>
          <p:nvPr/>
        </p:nvGrpSpPr>
        <p:grpSpPr bwMode="auto">
          <a:xfrm>
            <a:off x="4604150" y="3083857"/>
            <a:ext cx="1778794" cy="1072069"/>
            <a:chOff x="5408083" y="2863514"/>
            <a:chExt cx="2372955" cy="1427899"/>
          </a:xfrm>
        </p:grpSpPr>
        <p:sp>
          <p:nvSpPr>
            <p:cNvPr id="88" name="TextBox 87"/>
            <p:cNvSpPr txBox="1"/>
            <p:nvPr/>
          </p:nvSpPr>
          <p:spPr>
            <a:xfrm>
              <a:off x="5694397" y="2863514"/>
              <a:ext cx="1786031" cy="430426"/>
            </a:xfrm>
            <a:prstGeom prst="rect">
              <a:avLst/>
            </a:prstGeom>
            <a:noFill/>
          </p:spPr>
          <p:txBody>
            <a:bodyPr wrap="none">
              <a:spAutoFit/>
            </a:bodyPr>
            <a:lstStyle/>
            <a:p>
              <a:pPr algn="ctr" defTabSz="685165">
                <a:defRPr/>
              </a:pPr>
              <a:r>
                <a:rPr lang="zh-CN" altLang="en-US" sz="1500" b="1" dirty="0">
                  <a:solidFill>
                    <a:schemeClr val="accent6"/>
                  </a:solidFill>
                  <a:latin typeface="方正准圆简体"/>
                  <a:ea typeface="方正准圆简体"/>
                  <a:cs typeface="+mn-ea"/>
                  <a:sym typeface="方正准圆简体"/>
                </a:rPr>
                <a:t>添加文字内容</a:t>
              </a:r>
              <a:endParaRPr lang="en-US" altLang="zh-CN" sz="1500" b="1" dirty="0">
                <a:solidFill>
                  <a:schemeClr val="accent6"/>
                </a:solidFill>
                <a:latin typeface="方正准圆简体"/>
                <a:ea typeface="方正准圆简体"/>
                <a:cs typeface="+mn-ea"/>
                <a:sym typeface="方正准圆简体"/>
              </a:endParaRPr>
            </a:p>
          </p:txBody>
        </p:sp>
        <p:sp>
          <p:nvSpPr>
            <p:cNvPr id="89" name="Rectangle 99"/>
            <p:cNvSpPr/>
            <p:nvPr/>
          </p:nvSpPr>
          <p:spPr>
            <a:xfrm>
              <a:off x="5408083" y="3266587"/>
              <a:ext cx="2372955" cy="1024826"/>
            </a:xfrm>
            <a:prstGeom prst="rect">
              <a:avLst/>
            </a:prstGeom>
          </p:spPr>
          <p:txBody>
            <a:bodyPr>
              <a:spAutoFit/>
            </a:body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grpSp>
        <p:nvGrpSpPr>
          <p:cNvPr id="90" name="Group 97"/>
          <p:cNvGrpSpPr/>
          <p:nvPr/>
        </p:nvGrpSpPr>
        <p:grpSpPr bwMode="auto">
          <a:xfrm>
            <a:off x="6465614" y="3083857"/>
            <a:ext cx="1778794" cy="1072069"/>
            <a:chOff x="5408083" y="2863514"/>
            <a:chExt cx="2372955" cy="1427899"/>
          </a:xfrm>
        </p:grpSpPr>
        <p:sp>
          <p:nvSpPr>
            <p:cNvPr id="91" name="TextBox 90"/>
            <p:cNvSpPr txBox="1"/>
            <p:nvPr/>
          </p:nvSpPr>
          <p:spPr>
            <a:xfrm>
              <a:off x="5694397" y="2863514"/>
              <a:ext cx="1786031" cy="430426"/>
            </a:xfrm>
            <a:prstGeom prst="rect">
              <a:avLst/>
            </a:prstGeom>
            <a:noFill/>
          </p:spPr>
          <p:txBody>
            <a:bodyPr wrap="none">
              <a:spAutoFit/>
            </a:bodyPr>
            <a:lstStyle/>
            <a:p>
              <a:pPr algn="ctr" defTabSz="685165">
                <a:defRPr/>
              </a:pPr>
              <a:r>
                <a:rPr lang="zh-CN" altLang="en-US" sz="1500" b="1" dirty="0">
                  <a:solidFill>
                    <a:schemeClr val="accent6"/>
                  </a:solidFill>
                  <a:latin typeface="方正准圆简体"/>
                  <a:ea typeface="方正准圆简体"/>
                  <a:cs typeface="+mn-ea"/>
                  <a:sym typeface="方正准圆简体"/>
                </a:rPr>
                <a:t>添加文字内容</a:t>
              </a:r>
              <a:endParaRPr lang="en-US" altLang="zh-CN" sz="1500" b="1" dirty="0">
                <a:solidFill>
                  <a:schemeClr val="accent6"/>
                </a:solidFill>
                <a:latin typeface="方正准圆简体"/>
                <a:ea typeface="方正准圆简体"/>
                <a:cs typeface="+mn-ea"/>
                <a:sym typeface="方正准圆简体"/>
              </a:endParaRPr>
            </a:p>
          </p:txBody>
        </p:sp>
        <p:sp>
          <p:nvSpPr>
            <p:cNvPr id="92" name="Rectangle 99"/>
            <p:cNvSpPr/>
            <p:nvPr/>
          </p:nvSpPr>
          <p:spPr>
            <a:xfrm>
              <a:off x="5408083" y="3266587"/>
              <a:ext cx="2372955" cy="1024826"/>
            </a:xfrm>
            <a:prstGeom prst="rect">
              <a:avLst/>
            </a:prstGeom>
          </p:spPr>
          <p:txBody>
            <a:bodyPr>
              <a:spAutoFit/>
            </a:bodyPr>
            <a:lstStyle/>
            <a:p>
              <a:pPr algn="ctr" fontAlgn="base">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sp>
        <p:nvSpPr>
          <p:cNvPr id="93"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left)">
                                      <p:cBhvr>
                                        <p:cTn id="7" dur="500"/>
                                        <p:tgtEl>
                                          <p:spTgt spid="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down)">
                                      <p:cBhvr>
                                        <p:cTn id="15" dur="500"/>
                                        <p:tgtEl>
                                          <p:spTgt spid="6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wipe(left)">
                                      <p:cBhvr>
                                        <p:cTn id="19" dur="500"/>
                                        <p:tgtEl>
                                          <p:spTgt spid="110"/>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1000"/>
                                        <p:tgtEl>
                                          <p:spTgt spid="98"/>
                                        </p:tgtEl>
                                      </p:cBhvr>
                                    </p:animEffect>
                                    <p:anim calcmode="lin" valueType="num">
                                      <p:cBhvr>
                                        <p:cTn id="24" dur="1000" fill="hold"/>
                                        <p:tgtEl>
                                          <p:spTgt spid="98"/>
                                        </p:tgtEl>
                                        <p:attrNameLst>
                                          <p:attrName>ppt_x</p:attrName>
                                        </p:attrNameLst>
                                      </p:cBhvr>
                                      <p:tavLst>
                                        <p:tav tm="0">
                                          <p:val>
                                            <p:strVal val="#ppt_x"/>
                                          </p:val>
                                        </p:tav>
                                        <p:tav tm="100000">
                                          <p:val>
                                            <p:strVal val="#ppt_x"/>
                                          </p:val>
                                        </p:tav>
                                      </p:tavLst>
                                    </p:anim>
                                    <p:anim calcmode="lin" valueType="num">
                                      <p:cBhvr>
                                        <p:cTn id="25" dur="1000" fill="hold"/>
                                        <p:tgtEl>
                                          <p:spTgt spid="9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childTnLst>
                                </p:cTn>
                              </p:par>
                            </p:childTnLst>
                          </p:cTn>
                        </p:par>
                        <p:par>
                          <p:cTn id="30" fill="hold">
                            <p:stCondLst>
                              <p:cond delay="3500"/>
                            </p:stCondLst>
                            <p:childTnLst>
                              <p:par>
                                <p:cTn id="31" presetID="22" presetClass="entr" presetSubtype="4" fill="hold"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down)">
                                      <p:cBhvr>
                                        <p:cTn id="33" dur="500"/>
                                        <p:tgtEl>
                                          <p:spTgt spid="65"/>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wipe(left)">
                                      <p:cBhvr>
                                        <p:cTn id="37" dur="500"/>
                                        <p:tgtEl>
                                          <p:spTgt spid="111"/>
                                        </p:tgtEl>
                                      </p:cBhvr>
                                    </p:animEffect>
                                  </p:childTnLst>
                                </p:cTn>
                              </p:par>
                            </p:childTnLst>
                          </p:cTn>
                        </p:par>
                        <p:par>
                          <p:cTn id="38" fill="hold">
                            <p:stCondLst>
                              <p:cond delay="4500"/>
                            </p:stCondLst>
                            <p:childTnLst>
                              <p:par>
                                <p:cTn id="39" presetID="42" presetClass="entr" presetSubtype="0" fill="hold" nodeType="after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1000"/>
                                        <p:tgtEl>
                                          <p:spTgt spid="83"/>
                                        </p:tgtEl>
                                      </p:cBhvr>
                                    </p:animEffect>
                                    <p:anim calcmode="lin" valueType="num">
                                      <p:cBhvr>
                                        <p:cTn id="42" dur="1000" fill="hold"/>
                                        <p:tgtEl>
                                          <p:spTgt spid="83"/>
                                        </p:tgtEl>
                                        <p:attrNameLst>
                                          <p:attrName>ppt_x</p:attrName>
                                        </p:attrNameLst>
                                      </p:cBhvr>
                                      <p:tavLst>
                                        <p:tav tm="0">
                                          <p:val>
                                            <p:strVal val="#ppt_x"/>
                                          </p:val>
                                        </p:tav>
                                        <p:tav tm="100000">
                                          <p:val>
                                            <p:strVal val="#ppt_x"/>
                                          </p:val>
                                        </p:tav>
                                      </p:tavLst>
                                    </p:anim>
                                    <p:anim calcmode="lin" valueType="num">
                                      <p:cBhvr>
                                        <p:cTn id="43" dur="1000" fill="hold"/>
                                        <p:tgtEl>
                                          <p:spTgt spid="83"/>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10" presetClass="entr" presetSubtype="0"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fade">
                                      <p:cBhvr>
                                        <p:cTn id="47" dur="500"/>
                                        <p:tgtEl>
                                          <p:spTgt spid="66"/>
                                        </p:tgtEl>
                                      </p:cBhvr>
                                    </p:animEffect>
                                  </p:childTnLst>
                                </p:cTn>
                              </p:par>
                            </p:childTnLst>
                          </p:cTn>
                        </p:par>
                        <p:par>
                          <p:cTn id="48" fill="hold">
                            <p:stCondLst>
                              <p:cond delay="6000"/>
                            </p:stCondLst>
                            <p:childTnLst>
                              <p:par>
                                <p:cTn id="49" presetID="22" presetClass="entr" presetSubtype="4"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wipe(down)">
                                      <p:cBhvr>
                                        <p:cTn id="51" dur="500"/>
                                        <p:tgtEl>
                                          <p:spTgt spid="67"/>
                                        </p:tgtEl>
                                      </p:cBhvr>
                                    </p:animEffect>
                                  </p:childTnLst>
                                </p:cTn>
                              </p:par>
                            </p:childTnLst>
                          </p:cTn>
                        </p:par>
                        <p:par>
                          <p:cTn id="52" fill="hold">
                            <p:stCondLst>
                              <p:cond delay="6500"/>
                            </p:stCondLst>
                            <p:childTnLst>
                              <p:par>
                                <p:cTn id="53" presetID="22" presetClass="entr" presetSubtype="8" fill="hold" grpId="0"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wipe(left)">
                                      <p:cBhvr>
                                        <p:cTn id="55" dur="500"/>
                                        <p:tgtEl>
                                          <p:spTgt spid="112"/>
                                        </p:tgtEl>
                                      </p:cBhvr>
                                    </p:animEffect>
                                  </p:childTnLst>
                                </p:cTn>
                              </p:par>
                            </p:childTnLst>
                          </p:cTn>
                        </p:par>
                        <p:par>
                          <p:cTn id="56" fill="hold">
                            <p:stCondLst>
                              <p:cond delay="7000"/>
                            </p:stCondLst>
                            <p:childTnLst>
                              <p:par>
                                <p:cTn id="57" presetID="42" presetClass="entr" presetSubtype="0" fill="hold" nodeType="after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1000"/>
                                        <p:tgtEl>
                                          <p:spTgt spid="86"/>
                                        </p:tgtEl>
                                      </p:cBhvr>
                                    </p:animEffect>
                                    <p:anim calcmode="lin" valueType="num">
                                      <p:cBhvr>
                                        <p:cTn id="60" dur="1000" fill="hold"/>
                                        <p:tgtEl>
                                          <p:spTgt spid="86"/>
                                        </p:tgtEl>
                                        <p:attrNameLst>
                                          <p:attrName>ppt_x</p:attrName>
                                        </p:attrNameLst>
                                      </p:cBhvr>
                                      <p:tavLst>
                                        <p:tav tm="0">
                                          <p:val>
                                            <p:strVal val="#ppt_x"/>
                                          </p:val>
                                        </p:tav>
                                        <p:tav tm="100000">
                                          <p:val>
                                            <p:strVal val="#ppt_x"/>
                                          </p:val>
                                        </p:tav>
                                      </p:tavLst>
                                    </p:anim>
                                    <p:anim calcmode="lin" valueType="num">
                                      <p:cBhvr>
                                        <p:cTn id="61" dur="1000" fill="hold"/>
                                        <p:tgtEl>
                                          <p:spTgt spid="86"/>
                                        </p:tgtEl>
                                        <p:attrNameLst>
                                          <p:attrName>ppt_y</p:attrName>
                                        </p:attrNameLst>
                                      </p:cBhvr>
                                      <p:tavLst>
                                        <p:tav tm="0">
                                          <p:val>
                                            <p:strVal val="#ppt_y+.1"/>
                                          </p:val>
                                        </p:tav>
                                        <p:tav tm="100000">
                                          <p:val>
                                            <p:strVal val="#ppt_y"/>
                                          </p:val>
                                        </p:tav>
                                      </p:tavLst>
                                    </p:anim>
                                  </p:childTnLst>
                                </p:cTn>
                              </p:par>
                            </p:childTnLst>
                          </p:cTn>
                        </p:par>
                        <p:par>
                          <p:cTn id="62" fill="hold">
                            <p:stCondLst>
                              <p:cond delay="8000"/>
                            </p:stCondLst>
                            <p:childTnLst>
                              <p:par>
                                <p:cTn id="63" presetID="10" presetClass="entr" presetSubtype="0" fill="hold" nodeType="after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fade">
                                      <p:cBhvr>
                                        <p:cTn id="65" dur="500"/>
                                        <p:tgtEl>
                                          <p:spTgt spid="68"/>
                                        </p:tgtEl>
                                      </p:cBhvr>
                                    </p:animEffect>
                                  </p:childTnLst>
                                </p:cTn>
                              </p:par>
                            </p:childTnLst>
                          </p:cTn>
                        </p:par>
                        <p:par>
                          <p:cTn id="66" fill="hold">
                            <p:stCondLst>
                              <p:cond delay="8500"/>
                            </p:stCondLst>
                            <p:childTnLst>
                              <p:par>
                                <p:cTn id="67" presetID="22" presetClass="entr" presetSubtype="4"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wipe(down)">
                                      <p:cBhvr>
                                        <p:cTn id="69" dur="500"/>
                                        <p:tgtEl>
                                          <p:spTgt spid="69"/>
                                        </p:tgtEl>
                                      </p:cBhvr>
                                    </p:animEffect>
                                  </p:childTnLst>
                                </p:cTn>
                              </p:par>
                            </p:childTnLst>
                          </p:cTn>
                        </p:par>
                        <p:par>
                          <p:cTn id="70" fill="hold">
                            <p:stCondLst>
                              <p:cond delay="9000"/>
                            </p:stCondLst>
                            <p:childTnLst>
                              <p:par>
                                <p:cTn id="71" presetID="22" presetClass="entr" presetSubtype="8" fill="hold" grpId="0" nodeType="after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wipe(left)">
                                      <p:cBhvr>
                                        <p:cTn id="73" dur="500"/>
                                        <p:tgtEl>
                                          <p:spTgt spid="113"/>
                                        </p:tgtEl>
                                      </p:cBhvr>
                                    </p:animEffect>
                                  </p:childTnLst>
                                </p:cTn>
                              </p:par>
                            </p:childTnLst>
                          </p:cTn>
                        </p:par>
                        <p:par>
                          <p:cTn id="74" fill="hold">
                            <p:stCondLst>
                              <p:cond delay="9500"/>
                            </p:stCondLst>
                            <p:childTnLst>
                              <p:par>
                                <p:cTn id="75" presetID="42" presetClass="entr" presetSubtype="0" fill="hold" nodeType="afterEffect">
                                  <p:stCondLst>
                                    <p:cond delay="0"/>
                                  </p:stCondLst>
                                  <p:childTnLst>
                                    <p:set>
                                      <p:cBhvr>
                                        <p:cTn id="76" dur="1" fill="hold">
                                          <p:stCondLst>
                                            <p:cond delay="0"/>
                                          </p:stCondLst>
                                        </p:cTn>
                                        <p:tgtEl>
                                          <p:spTgt spid="90"/>
                                        </p:tgtEl>
                                        <p:attrNameLst>
                                          <p:attrName>style.visibility</p:attrName>
                                        </p:attrNameLst>
                                      </p:cBhvr>
                                      <p:to>
                                        <p:strVal val="visible"/>
                                      </p:to>
                                    </p:set>
                                    <p:animEffect transition="in" filter="fade">
                                      <p:cBhvr>
                                        <p:cTn id="77" dur="1000"/>
                                        <p:tgtEl>
                                          <p:spTgt spid="90"/>
                                        </p:tgtEl>
                                      </p:cBhvr>
                                    </p:animEffect>
                                    <p:anim calcmode="lin" valueType="num">
                                      <p:cBhvr>
                                        <p:cTn id="78" dur="1000" fill="hold"/>
                                        <p:tgtEl>
                                          <p:spTgt spid="90"/>
                                        </p:tgtEl>
                                        <p:attrNameLst>
                                          <p:attrName>ppt_x</p:attrName>
                                        </p:attrNameLst>
                                      </p:cBhvr>
                                      <p:tavLst>
                                        <p:tav tm="0">
                                          <p:val>
                                            <p:strVal val="#ppt_x"/>
                                          </p:val>
                                        </p:tav>
                                        <p:tav tm="100000">
                                          <p:val>
                                            <p:strVal val="#ppt_x"/>
                                          </p:val>
                                        </p:tav>
                                      </p:tavLst>
                                    </p:anim>
                                    <p:anim calcmode="lin" valueType="num">
                                      <p:cBhvr>
                                        <p:cTn id="79"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9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E:\PPT素材\卡通a0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 y="3003916"/>
            <a:ext cx="9144000" cy="21395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E:\PPT素材\卡通a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5232" y="476441"/>
            <a:ext cx="1893536" cy="1920466"/>
          </a:xfrm>
          <a:prstGeom prst="rect">
            <a:avLst/>
          </a:prstGeom>
          <a:noFill/>
          <a:extLst>
            <a:ext uri="{909E8E84-426E-40DD-AFC4-6F175D3DCCD1}">
              <a14:hiddenFill xmlns:a14="http://schemas.microsoft.com/office/drawing/2010/main">
                <a:solidFill>
                  <a:srgbClr val="FFFFFF"/>
                </a:solidFill>
              </a14:hiddenFill>
            </a:ext>
          </a:extLst>
        </p:spPr>
      </p:pic>
      <p:sp>
        <p:nvSpPr>
          <p:cNvPr id="10" name="标题 8"/>
          <p:cNvSpPr txBox="1"/>
          <p:nvPr/>
        </p:nvSpPr>
        <p:spPr>
          <a:xfrm>
            <a:off x="1938026" y="3100294"/>
            <a:ext cx="5267948" cy="623584"/>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pPr algn="ctr"/>
            <a:r>
              <a:rPr lang="zh-CN" altLang="en-US" dirty="0">
                <a:solidFill>
                  <a:schemeClr val="accent6"/>
                </a:solidFill>
                <a:latin typeface="方正粗圆简体" pitchFamily="65" charset="-122"/>
                <a:ea typeface="方正粗圆简体" pitchFamily="65" charset="-122"/>
                <a:cs typeface="+mn-ea"/>
                <a:sym typeface="+mn-lt"/>
              </a:rPr>
              <a:t>点击此处添加标题</a:t>
            </a:r>
          </a:p>
        </p:txBody>
      </p:sp>
      <p:sp>
        <p:nvSpPr>
          <p:cNvPr id="11" name="TextBox 10"/>
          <p:cNvSpPr txBox="1"/>
          <p:nvPr/>
        </p:nvSpPr>
        <p:spPr>
          <a:xfrm>
            <a:off x="3457752" y="2449375"/>
            <a:ext cx="2228495" cy="769441"/>
          </a:xfrm>
          <a:prstGeom prst="rect">
            <a:avLst/>
          </a:prstGeom>
          <a:noFill/>
        </p:spPr>
        <p:txBody>
          <a:bodyPr wrap="none" rtlCol="0">
            <a:spAutoFit/>
          </a:bodyPr>
          <a:lstStyle/>
          <a:p>
            <a:pPr algn="ctr"/>
            <a:r>
              <a:rPr lang="en-US" altLang="zh-CN" sz="4400" dirty="0" smtClean="0">
                <a:solidFill>
                  <a:schemeClr val="accent6"/>
                </a:solidFill>
                <a:latin typeface="方正粗圆简体" pitchFamily="65" charset="-122"/>
                <a:ea typeface="方正粗圆简体" pitchFamily="65" charset="-122"/>
              </a:rPr>
              <a:t>PART 03</a:t>
            </a:r>
            <a:endParaRPr lang="zh-CN" altLang="en-US" sz="4400" dirty="0">
              <a:solidFill>
                <a:schemeClr val="accent6"/>
              </a:solidFill>
              <a:latin typeface="方正粗圆简体" pitchFamily="65" charset="-122"/>
              <a:ea typeface="方正粗圆简体" pitchFamily="65" charset="-122"/>
            </a:endParaRPr>
          </a:p>
        </p:txBody>
      </p:sp>
      <p:cxnSp>
        <p:nvCxnSpPr>
          <p:cNvPr id="12" name="直接连接符 11"/>
          <p:cNvCxnSpPr/>
          <p:nvPr/>
        </p:nvCxnSpPr>
        <p:spPr>
          <a:xfrm>
            <a:off x="3427296" y="3075806"/>
            <a:ext cx="228940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组合 187"/>
          <p:cNvGrpSpPr/>
          <p:nvPr/>
        </p:nvGrpSpPr>
        <p:grpSpPr>
          <a:xfrm>
            <a:off x="3259591" y="1260101"/>
            <a:ext cx="2665397" cy="3111849"/>
            <a:chOff x="3143150" y="1589878"/>
            <a:chExt cx="2665860" cy="3112810"/>
          </a:xfrm>
          <a:solidFill>
            <a:schemeClr val="accent6"/>
          </a:solidFill>
        </p:grpSpPr>
        <p:grpSp>
          <p:nvGrpSpPr>
            <p:cNvPr id="189" name="组合 188"/>
            <p:cNvGrpSpPr/>
            <p:nvPr/>
          </p:nvGrpSpPr>
          <p:grpSpPr>
            <a:xfrm>
              <a:off x="3143150" y="1589878"/>
              <a:ext cx="2665860" cy="3112810"/>
              <a:chOff x="3250939" y="1851011"/>
              <a:chExt cx="2448000" cy="2858424"/>
            </a:xfrm>
            <a:grpFill/>
          </p:grpSpPr>
          <p:sp>
            <p:nvSpPr>
              <p:cNvPr id="196" name="等腰三角形 195"/>
              <p:cNvSpPr/>
              <p:nvPr/>
            </p:nvSpPr>
            <p:spPr>
              <a:xfrm flipV="1">
                <a:off x="3250939" y="2567435"/>
                <a:ext cx="2448000" cy="2142000"/>
              </a:xfrm>
              <a:prstGeom prst="triangle">
                <a:avLst/>
              </a:prstGeom>
              <a:grpFill/>
              <a:ln w="127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197" name="等腰三角形 196"/>
              <p:cNvSpPr/>
              <p:nvPr/>
            </p:nvSpPr>
            <p:spPr>
              <a:xfrm>
                <a:off x="3250939" y="1851011"/>
                <a:ext cx="2448000" cy="2142000"/>
              </a:xfrm>
              <a:prstGeom prst="triangle">
                <a:avLst/>
              </a:prstGeom>
              <a:grpFill/>
              <a:ln w="127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grpSp>
        <p:sp>
          <p:nvSpPr>
            <p:cNvPr id="190" name="TextBox 189"/>
            <p:cNvSpPr txBox="1"/>
            <p:nvPr/>
          </p:nvSpPr>
          <p:spPr>
            <a:xfrm>
              <a:off x="4308447" y="1911755"/>
              <a:ext cx="335266" cy="307872"/>
            </a:xfrm>
            <a:prstGeom prst="rect">
              <a:avLst/>
            </a:prstGeom>
            <a:grpFill/>
          </p:spPr>
          <p:txBody>
            <a:bodyPr wrap="square" lIns="0" tIns="0" rIns="0" bIns="0" rtlCol="0">
              <a:spAutoFit/>
            </a:bodyPr>
            <a:lstStyle/>
            <a:p>
              <a:pPr algn="ctr" defTabSz="913130">
                <a:defRPr/>
              </a:pPr>
              <a:r>
                <a:rPr lang="en-US" altLang="zh-CN" sz="2000" kern="0" dirty="0">
                  <a:solidFill>
                    <a:schemeClr val="bg1"/>
                  </a:solidFill>
                  <a:latin typeface="方正粗圆简体" pitchFamily="65" charset="-122"/>
                  <a:ea typeface="方正粗圆简体" pitchFamily="65" charset="-122"/>
                  <a:cs typeface="+mn-ea"/>
                  <a:sym typeface="方正准圆简体"/>
                </a:rPr>
                <a:t>1</a:t>
              </a:r>
              <a:endParaRPr lang="zh-CN" altLang="en-US" sz="2000" kern="0" dirty="0">
                <a:solidFill>
                  <a:schemeClr val="bg1"/>
                </a:solidFill>
                <a:latin typeface="方正粗圆简体" pitchFamily="65" charset="-122"/>
                <a:ea typeface="方正粗圆简体" pitchFamily="65" charset="-122"/>
                <a:cs typeface="+mn-ea"/>
                <a:sym typeface="方正准圆简体"/>
              </a:endParaRPr>
            </a:p>
          </p:txBody>
        </p:sp>
        <p:sp>
          <p:nvSpPr>
            <p:cNvPr id="191" name="TextBox 190"/>
            <p:cNvSpPr txBox="1"/>
            <p:nvPr/>
          </p:nvSpPr>
          <p:spPr>
            <a:xfrm>
              <a:off x="5231308" y="2412532"/>
              <a:ext cx="335266" cy="307872"/>
            </a:xfrm>
            <a:prstGeom prst="rect">
              <a:avLst/>
            </a:prstGeom>
            <a:grpFill/>
          </p:spPr>
          <p:txBody>
            <a:bodyPr wrap="square" lIns="0" tIns="0" rIns="0" bIns="0" rtlCol="0">
              <a:spAutoFit/>
            </a:bodyPr>
            <a:lstStyle/>
            <a:p>
              <a:pPr algn="ctr" defTabSz="913130">
                <a:defRPr/>
              </a:pPr>
              <a:r>
                <a:rPr lang="en-US" altLang="zh-CN" sz="2000" kern="0" dirty="0">
                  <a:solidFill>
                    <a:schemeClr val="bg1"/>
                  </a:solidFill>
                  <a:latin typeface="方正粗圆简体" pitchFamily="65" charset="-122"/>
                  <a:ea typeface="方正粗圆简体" pitchFamily="65" charset="-122"/>
                  <a:cs typeface="+mn-ea"/>
                  <a:sym typeface="方正准圆简体"/>
                </a:rPr>
                <a:t>6</a:t>
              </a:r>
              <a:endParaRPr lang="zh-CN" altLang="en-US" sz="2000" kern="0" dirty="0">
                <a:solidFill>
                  <a:schemeClr val="bg1"/>
                </a:solidFill>
                <a:latin typeface="方正粗圆简体" pitchFamily="65" charset="-122"/>
                <a:ea typeface="方正粗圆简体" pitchFamily="65" charset="-122"/>
                <a:cs typeface="+mn-ea"/>
                <a:sym typeface="方正准圆简体"/>
              </a:endParaRPr>
            </a:p>
          </p:txBody>
        </p:sp>
        <p:sp>
          <p:nvSpPr>
            <p:cNvPr id="192" name="TextBox 191"/>
            <p:cNvSpPr txBox="1"/>
            <p:nvPr/>
          </p:nvSpPr>
          <p:spPr>
            <a:xfrm>
              <a:off x="5231308" y="3526948"/>
              <a:ext cx="335266" cy="307872"/>
            </a:xfrm>
            <a:prstGeom prst="rect">
              <a:avLst/>
            </a:prstGeom>
            <a:grpFill/>
          </p:spPr>
          <p:txBody>
            <a:bodyPr wrap="square" lIns="0" tIns="0" rIns="0" bIns="0" rtlCol="0">
              <a:spAutoFit/>
            </a:bodyPr>
            <a:lstStyle/>
            <a:p>
              <a:pPr algn="ctr" defTabSz="913130">
                <a:defRPr/>
              </a:pPr>
              <a:r>
                <a:rPr lang="en-US" altLang="zh-CN" sz="2000" kern="0" dirty="0">
                  <a:solidFill>
                    <a:schemeClr val="bg1"/>
                  </a:solidFill>
                  <a:latin typeface="方正粗圆简体" pitchFamily="65" charset="-122"/>
                  <a:ea typeface="方正粗圆简体" pitchFamily="65" charset="-122"/>
                  <a:cs typeface="+mn-ea"/>
                  <a:sym typeface="方正准圆简体"/>
                </a:rPr>
                <a:t>5</a:t>
              </a:r>
              <a:endParaRPr lang="zh-CN" altLang="en-US" sz="2000" kern="0" dirty="0">
                <a:solidFill>
                  <a:schemeClr val="bg1"/>
                </a:solidFill>
                <a:latin typeface="方正粗圆简体" pitchFamily="65" charset="-122"/>
                <a:ea typeface="方正粗圆简体" pitchFamily="65" charset="-122"/>
                <a:cs typeface="+mn-ea"/>
                <a:sym typeface="方正准圆简体"/>
              </a:endParaRPr>
            </a:p>
          </p:txBody>
        </p:sp>
        <p:sp>
          <p:nvSpPr>
            <p:cNvPr id="193" name="TextBox 192"/>
            <p:cNvSpPr txBox="1"/>
            <p:nvPr/>
          </p:nvSpPr>
          <p:spPr>
            <a:xfrm>
              <a:off x="4308447" y="4088289"/>
              <a:ext cx="335266" cy="307872"/>
            </a:xfrm>
            <a:prstGeom prst="rect">
              <a:avLst/>
            </a:prstGeom>
            <a:grpFill/>
          </p:spPr>
          <p:txBody>
            <a:bodyPr wrap="square" lIns="0" tIns="0" rIns="0" bIns="0" rtlCol="0">
              <a:spAutoFit/>
            </a:bodyPr>
            <a:lstStyle/>
            <a:p>
              <a:pPr algn="ctr" defTabSz="913130">
                <a:defRPr/>
              </a:pPr>
              <a:r>
                <a:rPr lang="en-US" altLang="zh-CN" sz="2000" kern="0" dirty="0">
                  <a:solidFill>
                    <a:schemeClr val="bg1"/>
                  </a:solidFill>
                  <a:latin typeface="方正粗圆简体" pitchFamily="65" charset="-122"/>
                  <a:ea typeface="方正粗圆简体" pitchFamily="65" charset="-122"/>
                  <a:cs typeface="+mn-ea"/>
                  <a:sym typeface="方正准圆简体"/>
                </a:rPr>
                <a:t>4</a:t>
              </a:r>
              <a:endParaRPr lang="zh-CN" altLang="en-US" sz="2000" kern="0" dirty="0">
                <a:solidFill>
                  <a:schemeClr val="bg1"/>
                </a:solidFill>
                <a:latin typeface="方正粗圆简体" pitchFamily="65" charset="-122"/>
                <a:ea typeface="方正粗圆简体" pitchFamily="65" charset="-122"/>
                <a:cs typeface="+mn-ea"/>
                <a:sym typeface="方正准圆简体"/>
              </a:endParaRPr>
            </a:p>
          </p:txBody>
        </p:sp>
        <p:sp>
          <p:nvSpPr>
            <p:cNvPr id="194" name="TextBox 193"/>
            <p:cNvSpPr txBox="1"/>
            <p:nvPr/>
          </p:nvSpPr>
          <p:spPr>
            <a:xfrm>
              <a:off x="3383720" y="3565383"/>
              <a:ext cx="335266" cy="307872"/>
            </a:xfrm>
            <a:prstGeom prst="rect">
              <a:avLst/>
            </a:prstGeom>
            <a:grpFill/>
          </p:spPr>
          <p:txBody>
            <a:bodyPr wrap="square" lIns="0" tIns="0" rIns="0" bIns="0" rtlCol="0">
              <a:spAutoFit/>
            </a:bodyPr>
            <a:lstStyle/>
            <a:p>
              <a:pPr algn="ctr" defTabSz="913130">
                <a:defRPr/>
              </a:pPr>
              <a:r>
                <a:rPr lang="en-US" altLang="zh-CN" sz="2000" kern="0" dirty="0">
                  <a:solidFill>
                    <a:schemeClr val="bg1"/>
                  </a:solidFill>
                  <a:latin typeface="方正粗圆简体" pitchFamily="65" charset="-122"/>
                  <a:ea typeface="方正粗圆简体" pitchFamily="65" charset="-122"/>
                  <a:cs typeface="+mn-ea"/>
                  <a:sym typeface="方正准圆简体"/>
                </a:rPr>
                <a:t>3</a:t>
              </a:r>
              <a:endParaRPr lang="zh-CN" altLang="en-US" sz="2000" kern="0" dirty="0">
                <a:solidFill>
                  <a:schemeClr val="bg1"/>
                </a:solidFill>
                <a:latin typeface="方正粗圆简体" pitchFamily="65" charset="-122"/>
                <a:ea typeface="方正粗圆简体" pitchFamily="65" charset="-122"/>
                <a:cs typeface="+mn-ea"/>
                <a:sym typeface="方正准圆简体"/>
              </a:endParaRPr>
            </a:p>
          </p:txBody>
        </p:sp>
        <p:sp>
          <p:nvSpPr>
            <p:cNvPr id="195" name="TextBox 194"/>
            <p:cNvSpPr txBox="1"/>
            <p:nvPr/>
          </p:nvSpPr>
          <p:spPr>
            <a:xfrm>
              <a:off x="3383720" y="2458260"/>
              <a:ext cx="335266" cy="307872"/>
            </a:xfrm>
            <a:prstGeom prst="rect">
              <a:avLst/>
            </a:prstGeom>
            <a:grpFill/>
          </p:spPr>
          <p:txBody>
            <a:bodyPr wrap="square" lIns="0" tIns="0" rIns="0" bIns="0" rtlCol="0">
              <a:spAutoFit/>
            </a:bodyPr>
            <a:lstStyle/>
            <a:p>
              <a:pPr algn="ctr" defTabSz="913130">
                <a:defRPr/>
              </a:pPr>
              <a:r>
                <a:rPr lang="en-US" altLang="zh-CN" sz="2000" kern="0" dirty="0">
                  <a:solidFill>
                    <a:schemeClr val="bg1"/>
                  </a:solidFill>
                  <a:latin typeface="方正粗圆简体" pitchFamily="65" charset="-122"/>
                  <a:ea typeface="方正粗圆简体" pitchFamily="65" charset="-122"/>
                  <a:cs typeface="+mn-ea"/>
                  <a:sym typeface="方正准圆简体"/>
                </a:rPr>
                <a:t>2</a:t>
              </a:r>
              <a:endParaRPr lang="zh-CN" altLang="en-US" sz="2000" kern="0" dirty="0">
                <a:solidFill>
                  <a:schemeClr val="bg1"/>
                </a:solidFill>
                <a:latin typeface="方正粗圆简体" pitchFamily="65" charset="-122"/>
                <a:ea typeface="方正粗圆简体" pitchFamily="65" charset="-122"/>
                <a:cs typeface="+mn-ea"/>
                <a:sym typeface="方正准圆简体"/>
              </a:endParaRPr>
            </a:p>
          </p:txBody>
        </p:sp>
      </p:grpSp>
      <p:sp>
        <p:nvSpPr>
          <p:cNvPr id="198" name="Freeform 5"/>
          <p:cNvSpPr/>
          <p:nvPr/>
        </p:nvSpPr>
        <p:spPr bwMode="auto">
          <a:xfrm>
            <a:off x="3703561" y="2040059"/>
            <a:ext cx="1777431" cy="1551965"/>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rgbClr val="FFC000"/>
          </a:solidFill>
          <a:ln w="6" cap="flat">
            <a:noFill/>
            <a:prstDash val="solid"/>
            <a:miter lim="800000"/>
          </a:ln>
        </p:spPr>
        <p:txBody>
          <a:bodyPr vert="horz" wrap="square" lIns="91378" tIns="45688" rIns="91378" bIns="45688"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99" name="TextBox 198"/>
          <p:cNvSpPr txBox="1"/>
          <p:nvPr/>
        </p:nvSpPr>
        <p:spPr>
          <a:xfrm>
            <a:off x="4034538" y="2477575"/>
            <a:ext cx="1180471" cy="73866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913130">
              <a:defRPr/>
            </a:pPr>
            <a:r>
              <a:rPr lang="zh-CN" altLang="en-US" sz="2400" dirty="0">
                <a:latin typeface="方正粗圆简体" pitchFamily="65" charset="-122"/>
                <a:ea typeface="方正粗圆简体" pitchFamily="65" charset="-122"/>
                <a:cs typeface="+mn-ea"/>
                <a:sym typeface="方正准圆简体"/>
              </a:rPr>
              <a:t>添加标题内容</a:t>
            </a:r>
            <a:endParaRPr lang="zh-CN" altLang="en-US" sz="2400" kern="0" dirty="0">
              <a:latin typeface="方正粗圆简体" pitchFamily="65" charset="-122"/>
              <a:ea typeface="方正粗圆简体" pitchFamily="65" charset="-122"/>
              <a:cs typeface="+mn-ea"/>
              <a:sym typeface="方正准圆简体"/>
            </a:endParaRPr>
          </a:p>
        </p:txBody>
      </p:sp>
      <p:sp>
        <p:nvSpPr>
          <p:cNvPr id="200" name="TextBox 199"/>
          <p:cNvSpPr txBox="1"/>
          <p:nvPr/>
        </p:nvSpPr>
        <p:spPr>
          <a:xfrm>
            <a:off x="6478839" y="1107704"/>
            <a:ext cx="2125609" cy="246221"/>
          </a:xfrm>
          <a:prstGeom prst="rect">
            <a:avLst/>
          </a:prstGeom>
          <a:noFill/>
        </p:spPr>
        <p:txBody>
          <a:bodyPr wrap="square" lIns="0" tIns="0" rIns="0" bIns="0" rtlCol="0">
            <a:spAutoFit/>
          </a:bodyPr>
          <a:lstStyle/>
          <a:p>
            <a:pPr defTabSz="913130">
              <a:defRPr/>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201" name="TextBox 200"/>
          <p:cNvSpPr txBox="1"/>
          <p:nvPr/>
        </p:nvSpPr>
        <p:spPr>
          <a:xfrm>
            <a:off x="6478819" y="1357188"/>
            <a:ext cx="2087868" cy="600164"/>
          </a:xfrm>
          <a:prstGeom prst="rect">
            <a:avLst/>
          </a:prstGeom>
          <a:noFill/>
        </p:spPr>
        <p:txBody>
          <a:bodyPr wrap="square" lIns="0" tIns="0" rIns="0" bIns="0" rtlCol="0">
            <a:spAutoFit/>
          </a:bodyPr>
          <a:lstStyle/>
          <a:p>
            <a:pPr algn="just"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202" name="TextBox 201"/>
          <p:cNvSpPr txBox="1"/>
          <p:nvPr/>
        </p:nvSpPr>
        <p:spPr>
          <a:xfrm>
            <a:off x="6478839" y="2288345"/>
            <a:ext cx="2125609" cy="246221"/>
          </a:xfrm>
          <a:prstGeom prst="rect">
            <a:avLst/>
          </a:prstGeom>
          <a:noFill/>
        </p:spPr>
        <p:txBody>
          <a:bodyPr wrap="square" lIns="0" tIns="0" rIns="0" bIns="0" rtlCol="0">
            <a:spAutoFit/>
          </a:bodyPr>
          <a:lstStyle/>
          <a:p>
            <a:pPr defTabSz="913130">
              <a:defRPr/>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203" name="TextBox 202"/>
          <p:cNvSpPr txBox="1"/>
          <p:nvPr/>
        </p:nvSpPr>
        <p:spPr>
          <a:xfrm>
            <a:off x="6478819" y="2537829"/>
            <a:ext cx="2087868" cy="600164"/>
          </a:xfrm>
          <a:prstGeom prst="rect">
            <a:avLst/>
          </a:prstGeom>
          <a:noFill/>
        </p:spPr>
        <p:txBody>
          <a:bodyPr wrap="square" lIns="0" tIns="0" rIns="0" bIns="0" rtlCol="0">
            <a:spAutoFit/>
          </a:bodyPr>
          <a:lstStyle/>
          <a:p>
            <a:pPr algn="just"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204" name="TextBox 203"/>
          <p:cNvSpPr txBox="1"/>
          <p:nvPr/>
        </p:nvSpPr>
        <p:spPr>
          <a:xfrm>
            <a:off x="6478839" y="3519848"/>
            <a:ext cx="2125609" cy="246221"/>
          </a:xfrm>
          <a:prstGeom prst="rect">
            <a:avLst/>
          </a:prstGeom>
          <a:noFill/>
        </p:spPr>
        <p:txBody>
          <a:bodyPr wrap="square" lIns="0" tIns="0" rIns="0" bIns="0" rtlCol="0">
            <a:spAutoFit/>
          </a:bodyPr>
          <a:lstStyle/>
          <a:p>
            <a:pPr defTabSz="913130">
              <a:defRPr/>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205" name="TextBox 204"/>
          <p:cNvSpPr txBox="1"/>
          <p:nvPr/>
        </p:nvSpPr>
        <p:spPr>
          <a:xfrm>
            <a:off x="6478819" y="3769326"/>
            <a:ext cx="2087868" cy="600164"/>
          </a:xfrm>
          <a:prstGeom prst="rect">
            <a:avLst/>
          </a:prstGeom>
          <a:noFill/>
        </p:spPr>
        <p:txBody>
          <a:bodyPr wrap="square" lIns="0" tIns="0" rIns="0" bIns="0" rtlCol="0">
            <a:spAutoFit/>
          </a:bodyPr>
          <a:lstStyle/>
          <a:p>
            <a:pPr algn="just"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206" name="TextBox 205"/>
          <p:cNvSpPr txBox="1"/>
          <p:nvPr/>
        </p:nvSpPr>
        <p:spPr>
          <a:xfrm>
            <a:off x="467544" y="1107704"/>
            <a:ext cx="2125609" cy="246221"/>
          </a:xfrm>
          <a:prstGeom prst="rect">
            <a:avLst/>
          </a:prstGeom>
          <a:noFill/>
        </p:spPr>
        <p:txBody>
          <a:bodyPr wrap="square" lIns="0" tIns="0" rIns="0" bIns="0" rtlCol="0">
            <a:spAutoFit/>
          </a:bodyPr>
          <a:lstStyle/>
          <a:p>
            <a:pPr algn="r" defTabSz="913130">
              <a:defRPr/>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207" name="TextBox 206"/>
          <p:cNvSpPr txBox="1"/>
          <p:nvPr/>
        </p:nvSpPr>
        <p:spPr>
          <a:xfrm>
            <a:off x="539552" y="1357188"/>
            <a:ext cx="2087868" cy="600164"/>
          </a:xfrm>
          <a:prstGeom prst="rect">
            <a:avLst/>
          </a:prstGeom>
          <a:noFill/>
        </p:spPr>
        <p:txBody>
          <a:bodyPr wrap="square" lIns="0" tIns="0" rIns="0" bIns="0" rtlCol="0">
            <a:spAutoFit/>
          </a:bodyPr>
          <a:lstStyle/>
          <a:p>
            <a:pPr algn="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a:t>
            </a:r>
            <a:r>
              <a:rPr lang="zh-CN" altLang="en-US" sz="1000" dirty="0" smtClean="0">
                <a:solidFill>
                  <a:schemeClr val="tx1">
                    <a:lumMod val="65000"/>
                    <a:lumOff val="35000"/>
                  </a:schemeClr>
                </a:solidFill>
                <a:latin typeface="方正准圆简体"/>
                <a:ea typeface="方正准圆简体"/>
                <a:cs typeface="+mn-ea"/>
                <a:sym typeface="方正准圆简体"/>
              </a:rPr>
              <a:t>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208" name="TextBox 207"/>
          <p:cNvSpPr txBox="1"/>
          <p:nvPr/>
        </p:nvSpPr>
        <p:spPr>
          <a:xfrm>
            <a:off x="467544" y="2288345"/>
            <a:ext cx="2125609" cy="246221"/>
          </a:xfrm>
          <a:prstGeom prst="rect">
            <a:avLst/>
          </a:prstGeom>
          <a:noFill/>
        </p:spPr>
        <p:txBody>
          <a:bodyPr wrap="square" lIns="0" tIns="0" rIns="0" bIns="0" rtlCol="0">
            <a:spAutoFit/>
          </a:bodyPr>
          <a:lstStyle/>
          <a:p>
            <a:pPr algn="r" defTabSz="913130">
              <a:defRPr/>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209" name="TextBox 208"/>
          <p:cNvSpPr txBox="1"/>
          <p:nvPr/>
        </p:nvSpPr>
        <p:spPr>
          <a:xfrm>
            <a:off x="539552" y="2537829"/>
            <a:ext cx="2087868" cy="600164"/>
          </a:xfrm>
          <a:prstGeom prst="rect">
            <a:avLst/>
          </a:prstGeom>
          <a:noFill/>
        </p:spPr>
        <p:txBody>
          <a:bodyPr wrap="square" lIns="0" tIns="0" rIns="0" bIns="0" rtlCol="0">
            <a:spAutoFit/>
          </a:bodyPr>
          <a:lstStyle/>
          <a:p>
            <a:pPr algn="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210" name="TextBox 209"/>
          <p:cNvSpPr txBox="1"/>
          <p:nvPr/>
        </p:nvSpPr>
        <p:spPr>
          <a:xfrm>
            <a:off x="467544" y="3519848"/>
            <a:ext cx="2125609" cy="246221"/>
          </a:xfrm>
          <a:prstGeom prst="rect">
            <a:avLst/>
          </a:prstGeom>
          <a:noFill/>
        </p:spPr>
        <p:txBody>
          <a:bodyPr wrap="square" lIns="0" tIns="0" rIns="0" bIns="0" rtlCol="0">
            <a:spAutoFit/>
          </a:bodyPr>
          <a:lstStyle/>
          <a:p>
            <a:pPr algn="r" defTabSz="913130">
              <a:defRPr/>
            </a:pPr>
            <a:r>
              <a:rPr lang="zh-CN" altLang="en-US" sz="1600" dirty="0">
                <a:solidFill>
                  <a:schemeClr val="accent6"/>
                </a:solidFill>
                <a:latin typeface="方正粗圆简体" pitchFamily="65" charset="-122"/>
                <a:ea typeface="方正粗圆简体" pitchFamily="65" charset="-122"/>
                <a:cs typeface="+mn-ea"/>
                <a:sym typeface="方正准圆简体"/>
              </a:rPr>
              <a:t>添加标题</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211" name="TextBox 210"/>
          <p:cNvSpPr txBox="1"/>
          <p:nvPr/>
        </p:nvSpPr>
        <p:spPr>
          <a:xfrm>
            <a:off x="539552" y="3769326"/>
            <a:ext cx="2087868" cy="600164"/>
          </a:xfrm>
          <a:prstGeom prst="rect">
            <a:avLst/>
          </a:prstGeom>
          <a:noFill/>
        </p:spPr>
        <p:txBody>
          <a:bodyPr wrap="square" lIns="0" tIns="0" rIns="0" bIns="0" rtlCol="0">
            <a:spAutoFit/>
          </a:bodyPr>
          <a:lstStyle/>
          <a:p>
            <a:pPr algn="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grpSp>
        <p:nvGrpSpPr>
          <p:cNvPr id="212" name="组合 211"/>
          <p:cNvGrpSpPr/>
          <p:nvPr/>
        </p:nvGrpSpPr>
        <p:grpSpPr>
          <a:xfrm>
            <a:off x="4592278" y="3651069"/>
            <a:ext cx="1765783" cy="539164"/>
            <a:chOff x="4476081" y="3981586"/>
            <a:chExt cx="1766090" cy="539330"/>
          </a:xfrm>
        </p:grpSpPr>
        <p:cxnSp>
          <p:nvCxnSpPr>
            <p:cNvPr id="213" name="直接连接符 212"/>
            <p:cNvCxnSpPr/>
            <p:nvPr/>
          </p:nvCxnSpPr>
          <p:spPr>
            <a:xfrm flipV="1">
              <a:off x="4476081" y="4520915"/>
              <a:ext cx="1464071" cy="1"/>
            </a:xfrm>
            <a:prstGeom prst="line">
              <a:avLst/>
            </a:prstGeom>
            <a:noFill/>
            <a:ln w="6350" cap="flat" cmpd="sng" algn="ctr">
              <a:solidFill>
                <a:schemeClr val="tx1">
                  <a:lumMod val="65000"/>
                  <a:lumOff val="35000"/>
                </a:schemeClr>
              </a:solidFill>
              <a:prstDash val="dash"/>
              <a:headEnd type="oval" w="sm" len="sm"/>
            </a:ln>
            <a:effectLst/>
          </p:spPr>
        </p:cxnSp>
        <p:cxnSp>
          <p:nvCxnSpPr>
            <p:cNvPr id="214" name="直接连接符 213"/>
            <p:cNvCxnSpPr/>
            <p:nvPr/>
          </p:nvCxnSpPr>
          <p:spPr>
            <a:xfrm>
              <a:off x="5940152" y="398158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15" name="直接连接符 214"/>
            <p:cNvCxnSpPr/>
            <p:nvPr/>
          </p:nvCxnSpPr>
          <p:spPr>
            <a:xfrm>
              <a:off x="5940152" y="3981586"/>
              <a:ext cx="0" cy="539328"/>
            </a:xfrm>
            <a:prstGeom prst="line">
              <a:avLst/>
            </a:prstGeom>
            <a:noFill/>
            <a:ln w="6350" cap="flat" cmpd="sng" algn="ctr">
              <a:solidFill>
                <a:schemeClr val="tx1">
                  <a:lumMod val="65000"/>
                  <a:lumOff val="35000"/>
                </a:schemeClr>
              </a:solidFill>
              <a:prstDash val="dash"/>
              <a:tailEnd type="none" w="sm" len="sm"/>
            </a:ln>
            <a:effectLst/>
          </p:spPr>
        </p:cxnSp>
      </p:grpSp>
      <p:grpSp>
        <p:nvGrpSpPr>
          <p:cNvPr id="216" name="组合 215"/>
          <p:cNvGrpSpPr/>
          <p:nvPr/>
        </p:nvGrpSpPr>
        <p:grpSpPr>
          <a:xfrm>
            <a:off x="5768114" y="1250212"/>
            <a:ext cx="589949" cy="878004"/>
            <a:chOff x="5652120" y="1579986"/>
            <a:chExt cx="590051" cy="878275"/>
          </a:xfrm>
        </p:grpSpPr>
        <p:cxnSp>
          <p:nvCxnSpPr>
            <p:cNvPr id="217" name="直接连接符 216"/>
            <p:cNvCxnSpPr/>
            <p:nvPr/>
          </p:nvCxnSpPr>
          <p:spPr>
            <a:xfrm>
              <a:off x="5940152" y="157998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18" name="直接连接符 217"/>
            <p:cNvCxnSpPr/>
            <p:nvPr/>
          </p:nvCxnSpPr>
          <p:spPr>
            <a:xfrm flipV="1">
              <a:off x="5652120" y="2458260"/>
              <a:ext cx="288032" cy="1"/>
            </a:xfrm>
            <a:prstGeom prst="line">
              <a:avLst/>
            </a:prstGeom>
            <a:noFill/>
            <a:ln w="6350" cap="flat" cmpd="sng" algn="ctr">
              <a:solidFill>
                <a:schemeClr val="tx1">
                  <a:lumMod val="65000"/>
                  <a:lumOff val="35000"/>
                </a:schemeClr>
              </a:solidFill>
              <a:prstDash val="dash"/>
              <a:headEnd type="oval" w="sm" len="sm"/>
            </a:ln>
            <a:effectLst/>
          </p:spPr>
        </p:cxnSp>
        <p:cxnSp>
          <p:nvCxnSpPr>
            <p:cNvPr id="219" name="直接连接符 218"/>
            <p:cNvCxnSpPr/>
            <p:nvPr/>
          </p:nvCxnSpPr>
          <p:spPr>
            <a:xfrm>
              <a:off x="5940152" y="1579986"/>
              <a:ext cx="0" cy="878275"/>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0" name="组合 219"/>
          <p:cNvGrpSpPr/>
          <p:nvPr/>
        </p:nvGrpSpPr>
        <p:grpSpPr>
          <a:xfrm>
            <a:off x="2672320" y="1236822"/>
            <a:ext cx="1919971" cy="210310"/>
            <a:chOff x="2555777" y="1566590"/>
            <a:chExt cx="1920304" cy="210375"/>
          </a:xfrm>
        </p:grpSpPr>
        <p:cxnSp>
          <p:nvCxnSpPr>
            <p:cNvPr id="221" name="直接连接符 220"/>
            <p:cNvCxnSpPr/>
            <p:nvPr/>
          </p:nvCxnSpPr>
          <p:spPr>
            <a:xfrm flipH="1" flipV="1">
              <a:off x="2987824" y="1776964"/>
              <a:ext cx="1488257" cy="1"/>
            </a:xfrm>
            <a:prstGeom prst="line">
              <a:avLst/>
            </a:prstGeom>
            <a:noFill/>
            <a:ln w="6350" cap="flat" cmpd="sng" algn="ctr">
              <a:solidFill>
                <a:schemeClr val="tx1">
                  <a:lumMod val="65000"/>
                  <a:lumOff val="35000"/>
                </a:schemeClr>
              </a:solidFill>
              <a:prstDash val="dash"/>
              <a:headEnd type="oval" w="sm" len="sm"/>
            </a:ln>
            <a:effectLst/>
          </p:spPr>
        </p:cxnSp>
        <p:cxnSp>
          <p:nvCxnSpPr>
            <p:cNvPr id="222" name="直接连接符 221"/>
            <p:cNvCxnSpPr/>
            <p:nvPr/>
          </p:nvCxnSpPr>
          <p:spPr>
            <a:xfrm flipH="1">
              <a:off x="2555777" y="1566590"/>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23" name="直接连接符 222"/>
            <p:cNvCxnSpPr/>
            <p:nvPr/>
          </p:nvCxnSpPr>
          <p:spPr>
            <a:xfrm>
              <a:off x="2987824" y="1579986"/>
              <a:ext cx="0" cy="196978"/>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4" name="组合 223"/>
          <p:cNvGrpSpPr/>
          <p:nvPr/>
        </p:nvGrpSpPr>
        <p:grpSpPr>
          <a:xfrm>
            <a:off x="2672299" y="2128232"/>
            <a:ext cx="744000" cy="289247"/>
            <a:chOff x="2555777" y="2458260"/>
            <a:chExt cx="744129" cy="289336"/>
          </a:xfrm>
        </p:grpSpPr>
        <p:cxnSp>
          <p:nvCxnSpPr>
            <p:cNvPr id="225" name="直接连接符 224"/>
            <p:cNvCxnSpPr/>
            <p:nvPr/>
          </p:nvCxnSpPr>
          <p:spPr>
            <a:xfrm flipH="1">
              <a:off x="2987824" y="2458260"/>
              <a:ext cx="312082" cy="0"/>
            </a:xfrm>
            <a:prstGeom prst="line">
              <a:avLst/>
            </a:prstGeom>
            <a:noFill/>
            <a:ln w="6350" cap="flat" cmpd="sng" algn="ctr">
              <a:solidFill>
                <a:schemeClr val="tx1">
                  <a:lumMod val="65000"/>
                  <a:lumOff val="35000"/>
                </a:schemeClr>
              </a:solidFill>
              <a:prstDash val="dash"/>
              <a:headEnd type="oval" w="sm" len="sm"/>
            </a:ln>
            <a:effectLst/>
          </p:spPr>
        </p:cxnSp>
        <p:cxnSp>
          <p:nvCxnSpPr>
            <p:cNvPr id="226" name="直接连接符 225"/>
            <p:cNvCxnSpPr/>
            <p:nvPr/>
          </p:nvCxnSpPr>
          <p:spPr>
            <a:xfrm flipH="1">
              <a:off x="2555777" y="2747596"/>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27" name="直接连接符 226"/>
            <p:cNvCxnSpPr/>
            <p:nvPr/>
          </p:nvCxnSpPr>
          <p:spPr>
            <a:xfrm>
              <a:off x="2987824" y="2458260"/>
              <a:ext cx="0" cy="289336"/>
            </a:xfrm>
            <a:prstGeom prst="line">
              <a:avLst/>
            </a:prstGeom>
            <a:noFill/>
            <a:ln w="6350" cap="flat" cmpd="sng" algn="ctr">
              <a:solidFill>
                <a:schemeClr val="tx1">
                  <a:lumMod val="65000"/>
                  <a:lumOff val="35000"/>
                </a:schemeClr>
              </a:solidFill>
              <a:prstDash val="dash"/>
              <a:tailEnd type="none" w="sm" len="sm"/>
            </a:ln>
            <a:effectLst/>
          </p:spPr>
        </p:cxnSp>
      </p:grpSp>
      <p:grpSp>
        <p:nvGrpSpPr>
          <p:cNvPr id="228" name="组合 227"/>
          <p:cNvGrpSpPr/>
          <p:nvPr/>
        </p:nvGrpSpPr>
        <p:grpSpPr>
          <a:xfrm>
            <a:off x="2672299" y="3512829"/>
            <a:ext cx="744000" cy="138240"/>
            <a:chOff x="2555777" y="3843303"/>
            <a:chExt cx="744129" cy="138283"/>
          </a:xfrm>
        </p:grpSpPr>
        <p:cxnSp>
          <p:nvCxnSpPr>
            <p:cNvPr id="229" name="直接连接符 228"/>
            <p:cNvCxnSpPr/>
            <p:nvPr/>
          </p:nvCxnSpPr>
          <p:spPr>
            <a:xfrm flipH="1">
              <a:off x="2987824" y="3843303"/>
              <a:ext cx="312082" cy="0"/>
            </a:xfrm>
            <a:prstGeom prst="line">
              <a:avLst/>
            </a:prstGeom>
            <a:noFill/>
            <a:ln w="6350" cap="flat" cmpd="sng" algn="ctr">
              <a:solidFill>
                <a:schemeClr val="tx1">
                  <a:lumMod val="65000"/>
                  <a:lumOff val="35000"/>
                </a:schemeClr>
              </a:solidFill>
              <a:prstDash val="dash"/>
              <a:headEnd type="oval" w="sm" len="sm"/>
            </a:ln>
            <a:effectLst/>
          </p:spPr>
        </p:cxnSp>
        <p:cxnSp>
          <p:nvCxnSpPr>
            <p:cNvPr id="230" name="直接连接符 229"/>
            <p:cNvCxnSpPr/>
            <p:nvPr/>
          </p:nvCxnSpPr>
          <p:spPr>
            <a:xfrm flipH="1">
              <a:off x="2555777" y="3979477"/>
              <a:ext cx="432048" cy="0"/>
            </a:xfrm>
            <a:prstGeom prst="line">
              <a:avLst/>
            </a:prstGeom>
            <a:noFill/>
            <a:ln w="6350" cap="flat" cmpd="sng" algn="ctr">
              <a:solidFill>
                <a:schemeClr val="tx1">
                  <a:lumMod val="65000"/>
                  <a:lumOff val="35000"/>
                </a:schemeClr>
              </a:solidFill>
              <a:prstDash val="dash"/>
              <a:tailEnd type="oval" w="sm" len="sm"/>
            </a:ln>
            <a:effectLst/>
          </p:spPr>
        </p:cxnSp>
        <p:cxnSp>
          <p:nvCxnSpPr>
            <p:cNvPr id="231" name="直接连接符 230"/>
            <p:cNvCxnSpPr/>
            <p:nvPr/>
          </p:nvCxnSpPr>
          <p:spPr>
            <a:xfrm>
              <a:off x="2987824" y="3843303"/>
              <a:ext cx="0" cy="138283"/>
            </a:xfrm>
            <a:prstGeom prst="line">
              <a:avLst/>
            </a:prstGeom>
            <a:noFill/>
            <a:ln w="6350" cap="flat" cmpd="sng" algn="ctr">
              <a:solidFill>
                <a:schemeClr val="tx1">
                  <a:lumMod val="65000"/>
                  <a:lumOff val="35000"/>
                </a:schemeClr>
              </a:solidFill>
              <a:prstDash val="dash"/>
              <a:tailEnd type="none" w="sm" len="sm"/>
            </a:ln>
            <a:effectLst/>
          </p:spPr>
        </p:cxnSp>
      </p:grpSp>
      <p:grpSp>
        <p:nvGrpSpPr>
          <p:cNvPr id="233" name="组合 232"/>
          <p:cNvGrpSpPr/>
          <p:nvPr/>
        </p:nvGrpSpPr>
        <p:grpSpPr>
          <a:xfrm>
            <a:off x="5768671" y="2417460"/>
            <a:ext cx="589949" cy="1095370"/>
            <a:chOff x="5652665" y="2747596"/>
            <a:chExt cx="590051" cy="1095708"/>
          </a:xfrm>
        </p:grpSpPr>
        <p:cxnSp>
          <p:nvCxnSpPr>
            <p:cNvPr id="234" name="直接连接符 233"/>
            <p:cNvCxnSpPr/>
            <p:nvPr/>
          </p:nvCxnSpPr>
          <p:spPr>
            <a:xfrm>
              <a:off x="5940697" y="2747596"/>
              <a:ext cx="302019" cy="0"/>
            </a:xfrm>
            <a:prstGeom prst="line">
              <a:avLst/>
            </a:prstGeom>
            <a:noFill/>
            <a:ln w="6350" cap="flat" cmpd="sng" algn="ctr">
              <a:solidFill>
                <a:schemeClr val="tx1">
                  <a:lumMod val="65000"/>
                  <a:lumOff val="35000"/>
                </a:schemeClr>
              </a:solidFill>
              <a:prstDash val="dash"/>
              <a:tailEnd type="oval" w="sm" len="sm"/>
            </a:ln>
            <a:effectLst/>
          </p:spPr>
        </p:cxnSp>
        <p:cxnSp>
          <p:nvCxnSpPr>
            <p:cNvPr id="235" name="直接连接符 234"/>
            <p:cNvCxnSpPr/>
            <p:nvPr/>
          </p:nvCxnSpPr>
          <p:spPr>
            <a:xfrm flipV="1">
              <a:off x="5652665" y="3843303"/>
              <a:ext cx="288032" cy="1"/>
            </a:xfrm>
            <a:prstGeom prst="line">
              <a:avLst/>
            </a:prstGeom>
            <a:noFill/>
            <a:ln w="6350" cap="flat" cmpd="sng" algn="ctr">
              <a:solidFill>
                <a:schemeClr val="tx1">
                  <a:lumMod val="65000"/>
                  <a:lumOff val="35000"/>
                </a:schemeClr>
              </a:solidFill>
              <a:prstDash val="dash"/>
              <a:headEnd type="oval" w="sm" len="sm"/>
            </a:ln>
            <a:effectLst/>
          </p:spPr>
        </p:cxnSp>
        <p:cxnSp>
          <p:nvCxnSpPr>
            <p:cNvPr id="236" name="直接连接符 235"/>
            <p:cNvCxnSpPr/>
            <p:nvPr/>
          </p:nvCxnSpPr>
          <p:spPr>
            <a:xfrm>
              <a:off x="5940697" y="2747596"/>
              <a:ext cx="0" cy="1095708"/>
            </a:xfrm>
            <a:prstGeom prst="line">
              <a:avLst/>
            </a:prstGeom>
            <a:noFill/>
            <a:ln w="6350" cap="flat" cmpd="sng" algn="ctr">
              <a:solidFill>
                <a:schemeClr val="tx1">
                  <a:lumMod val="65000"/>
                  <a:lumOff val="35000"/>
                </a:schemeClr>
              </a:solidFill>
              <a:prstDash val="dash"/>
              <a:tailEnd type="none" w="sm" len="sm"/>
            </a:ln>
            <a:effectLst/>
          </p:spPr>
        </p:cxnSp>
      </p:grpSp>
      <p:sp>
        <p:nvSpPr>
          <p:cNvPr id="51"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99"/>
                                        </p:tgtEl>
                                        <p:attrNameLst>
                                          <p:attrName>style.visibility</p:attrName>
                                        </p:attrNameLst>
                                      </p:cBhvr>
                                      <p:to>
                                        <p:strVal val="visible"/>
                                      </p:to>
                                    </p:set>
                                    <p:anim calcmode="lin" valueType="num">
                                      <p:cBhvr>
                                        <p:cTn id="11" dur="500" fill="hold"/>
                                        <p:tgtEl>
                                          <p:spTgt spid="199"/>
                                        </p:tgtEl>
                                        <p:attrNameLst>
                                          <p:attrName>ppt_w</p:attrName>
                                        </p:attrNameLst>
                                      </p:cBhvr>
                                      <p:tavLst>
                                        <p:tav tm="0">
                                          <p:val>
                                            <p:fltVal val="0"/>
                                          </p:val>
                                        </p:tav>
                                        <p:tav tm="100000">
                                          <p:val>
                                            <p:strVal val="#ppt_w"/>
                                          </p:val>
                                        </p:tav>
                                      </p:tavLst>
                                    </p:anim>
                                    <p:anim calcmode="lin" valueType="num">
                                      <p:cBhvr>
                                        <p:cTn id="12" dur="500" fill="hold"/>
                                        <p:tgtEl>
                                          <p:spTgt spid="199"/>
                                        </p:tgtEl>
                                        <p:attrNameLst>
                                          <p:attrName>ppt_h</p:attrName>
                                        </p:attrNameLst>
                                      </p:cBhvr>
                                      <p:tavLst>
                                        <p:tav tm="0">
                                          <p:val>
                                            <p:fltVal val="0"/>
                                          </p:val>
                                        </p:tav>
                                        <p:tav tm="100000">
                                          <p:val>
                                            <p:strVal val="#ppt_h"/>
                                          </p:val>
                                        </p:tav>
                                      </p:tavLst>
                                    </p:anim>
                                    <p:animEffect transition="in" filter="fade">
                                      <p:cBhvr>
                                        <p:cTn id="13" dur="500"/>
                                        <p:tgtEl>
                                          <p:spTgt spid="199"/>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98"/>
                                        </p:tgtEl>
                                        <p:attrNameLst>
                                          <p:attrName>style.visibility</p:attrName>
                                        </p:attrNameLst>
                                      </p:cBhvr>
                                      <p:to>
                                        <p:strVal val="visible"/>
                                      </p:to>
                                    </p:set>
                                    <p:anim calcmode="lin" valueType="num">
                                      <p:cBhvr>
                                        <p:cTn id="16" dur="500" fill="hold"/>
                                        <p:tgtEl>
                                          <p:spTgt spid="198"/>
                                        </p:tgtEl>
                                        <p:attrNameLst>
                                          <p:attrName>ppt_w</p:attrName>
                                        </p:attrNameLst>
                                      </p:cBhvr>
                                      <p:tavLst>
                                        <p:tav tm="0">
                                          <p:val>
                                            <p:fltVal val="0"/>
                                          </p:val>
                                        </p:tav>
                                        <p:tav tm="100000">
                                          <p:val>
                                            <p:strVal val="#ppt_w"/>
                                          </p:val>
                                        </p:tav>
                                      </p:tavLst>
                                    </p:anim>
                                    <p:anim calcmode="lin" valueType="num">
                                      <p:cBhvr>
                                        <p:cTn id="17" dur="500" fill="hold"/>
                                        <p:tgtEl>
                                          <p:spTgt spid="198"/>
                                        </p:tgtEl>
                                        <p:attrNameLst>
                                          <p:attrName>ppt_h</p:attrName>
                                        </p:attrNameLst>
                                      </p:cBhvr>
                                      <p:tavLst>
                                        <p:tav tm="0">
                                          <p:val>
                                            <p:fltVal val="0"/>
                                          </p:val>
                                        </p:tav>
                                        <p:tav tm="100000">
                                          <p:val>
                                            <p:strVal val="#ppt_h"/>
                                          </p:val>
                                        </p:tav>
                                      </p:tavLst>
                                    </p:anim>
                                    <p:animEffect transition="in" filter="fade">
                                      <p:cBhvr>
                                        <p:cTn id="18" dur="500"/>
                                        <p:tgtEl>
                                          <p:spTgt spid="198"/>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188"/>
                                        </p:tgtEl>
                                        <p:attrNameLst>
                                          <p:attrName>style.visibility</p:attrName>
                                        </p:attrNameLst>
                                      </p:cBhvr>
                                      <p:to>
                                        <p:strVal val="visible"/>
                                      </p:to>
                                    </p:set>
                                    <p:anim calcmode="lin" valueType="num">
                                      <p:cBhvr>
                                        <p:cTn id="22" dur="1000" fill="hold"/>
                                        <p:tgtEl>
                                          <p:spTgt spid="188"/>
                                        </p:tgtEl>
                                        <p:attrNameLst>
                                          <p:attrName>ppt_w</p:attrName>
                                        </p:attrNameLst>
                                      </p:cBhvr>
                                      <p:tavLst>
                                        <p:tav tm="0">
                                          <p:val>
                                            <p:fltVal val="0"/>
                                          </p:val>
                                        </p:tav>
                                        <p:tav tm="100000">
                                          <p:val>
                                            <p:strVal val="#ppt_w"/>
                                          </p:val>
                                        </p:tav>
                                      </p:tavLst>
                                    </p:anim>
                                    <p:anim calcmode="lin" valueType="num">
                                      <p:cBhvr>
                                        <p:cTn id="23" dur="1000" fill="hold"/>
                                        <p:tgtEl>
                                          <p:spTgt spid="188"/>
                                        </p:tgtEl>
                                        <p:attrNameLst>
                                          <p:attrName>ppt_h</p:attrName>
                                        </p:attrNameLst>
                                      </p:cBhvr>
                                      <p:tavLst>
                                        <p:tav tm="0">
                                          <p:val>
                                            <p:fltVal val="0"/>
                                          </p:val>
                                        </p:tav>
                                        <p:tav tm="100000">
                                          <p:val>
                                            <p:strVal val="#ppt_h"/>
                                          </p:val>
                                        </p:tav>
                                      </p:tavLst>
                                    </p:anim>
                                    <p:animEffect transition="in" filter="fade">
                                      <p:cBhvr>
                                        <p:cTn id="24" dur="1000"/>
                                        <p:tgtEl>
                                          <p:spTgt spid="188"/>
                                        </p:tgtEl>
                                      </p:cBhvr>
                                    </p:animEffect>
                                  </p:childTnLst>
                                </p:cTn>
                              </p:par>
                              <p:par>
                                <p:cTn id="25" presetID="8" presetClass="emph" presetSubtype="0" fill="hold" nodeType="withEffect">
                                  <p:stCondLst>
                                    <p:cond delay="0"/>
                                  </p:stCondLst>
                                  <p:childTnLst>
                                    <p:animRot by="21600000">
                                      <p:cBhvr>
                                        <p:cTn id="26" dur="1500" fill="hold"/>
                                        <p:tgtEl>
                                          <p:spTgt spid="188"/>
                                        </p:tgtEl>
                                        <p:attrNameLst>
                                          <p:attrName>r</p:attrName>
                                        </p:attrNameLst>
                                      </p:cBhvr>
                                    </p:animRot>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220"/>
                                        </p:tgtEl>
                                        <p:attrNameLst>
                                          <p:attrName>style.visibility</p:attrName>
                                        </p:attrNameLst>
                                      </p:cBhvr>
                                      <p:to>
                                        <p:strVal val="visible"/>
                                      </p:to>
                                    </p:set>
                                    <p:animEffect transition="in" filter="wipe(right)">
                                      <p:cBhvr>
                                        <p:cTn id="30" dur="500"/>
                                        <p:tgtEl>
                                          <p:spTgt spid="220"/>
                                        </p:tgtEl>
                                      </p:cBhvr>
                                    </p:animEffect>
                                  </p:childTnLst>
                                </p:cTn>
                              </p:par>
                              <p:par>
                                <p:cTn id="31" presetID="22" presetClass="entr" presetSubtype="2" fill="hold" nodeType="with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wipe(right)">
                                      <p:cBhvr>
                                        <p:cTn id="33" dur="500"/>
                                        <p:tgtEl>
                                          <p:spTgt spid="224"/>
                                        </p:tgtEl>
                                      </p:cBhvr>
                                    </p:animEffect>
                                  </p:childTnLst>
                                </p:cTn>
                              </p:par>
                              <p:par>
                                <p:cTn id="34" presetID="22" presetClass="entr" presetSubtype="2" fill="hold" nodeType="withEffect">
                                  <p:stCondLst>
                                    <p:cond delay="0"/>
                                  </p:stCondLst>
                                  <p:childTnLst>
                                    <p:set>
                                      <p:cBhvr>
                                        <p:cTn id="35" dur="1" fill="hold">
                                          <p:stCondLst>
                                            <p:cond delay="0"/>
                                          </p:stCondLst>
                                        </p:cTn>
                                        <p:tgtEl>
                                          <p:spTgt spid="228"/>
                                        </p:tgtEl>
                                        <p:attrNameLst>
                                          <p:attrName>style.visibility</p:attrName>
                                        </p:attrNameLst>
                                      </p:cBhvr>
                                      <p:to>
                                        <p:strVal val="visible"/>
                                      </p:to>
                                    </p:set>
                                    <p:animEffect transition="in" filter="wipe(right)">
                                      <p:cBhvr>
                                        <p:cTn id="36" dur="500"/>
                                        <p:tgtEl>
                                          <p:spTgt spid="228"/>
                                        </p:tgtEl>
                                      </p:cBhvr>
                                    </p:animEffect>
                                  </p:childTnLst>
                                </p:cTn>
                              </p:par>
                              <p:par>
                                <p:cTn id="37" presetID="22" presetClass="entr" presetSubtype="8" fill="hold" nodeType="withEffect">
                                  <p:stCondLst>
                                    <p:cond delay="0"/>
                                  </p:stCondLst>
                                  <p:childTnLst>
                                    <p:set>
                                      <p:cBhvr>
                                        <p:cTn id="38" dur="1" fill="hold">
                                          <p:stCondLst>
                                            <p:cond delay="0"/>
                                          </p:stCondLst>
                                        </p:cTn>
                                        <p:tgtEl>
                                          <p:spTgt spid="212"/>
                                        </p:tgtEl>
                                        <p:attrNameLst>
                                          <p:attrName>style.visibility</p:attrName>
                                        </p:attrNameLst>
                                      </p:cBhvr>
                                      <p:to>
                                        <p:strVal val="visible"/>
                                      </p:to>
                                    </p:set>
                                    <p:animEffect transition="in" filter="wipe(left)">
                                      <p:cBhvr>
                                        <p:cTn id="39" dur="500"/>
                                        <p:tgtEl>
                                          <p:spTgt spid="212"/>
                                        </p:tgtEl>
                                      </p:cBhvr>
                                    </p:animEffect>
                                  </p:childTnLst>
                                </p:cTn>
                              </p:par>
                              <p:par>
                                <p:cTn id="40" presetID="22" presetClass="entr" presetSubtype="8" fill="hold" nodeType="withEffect">
                                  <p:stCondLst>
                                    <p:cond delay="0"/>
                                  </p:stCondLst>
                                  <p:childTnLst>
                                    <p:set>
                                      <p:cBhvr>
                                        <p:cTn id="41" dur="1" fill="hold">
                                          <p:stCondLst>
                                            <p:cond delay="0"/>
                                          </p:stCondLst>
                                        </p:cTn>
                                        <p:tgtEl>
                                          <p:spTgt spid="233"/>
                                        </p:tgtEl>
                                        <p:attrNameLst>
                                          <p:attrName>style.visibility</p:attrName>
                                        </p:attrNameLst>
                                      </p:cBhvr>
                                      <p:to>
                                        <p:strVal val="visible"/>
                                      </p:to>
                                    </p:set>
                                    <p:animEffect transition="in" filter="wipe(left)">
                                      <p:cBhvr>
                                        <p:cTn id="42" dur="500"/>
                                        <p:tgtEl>
                                          <p:spTgt spid="233"/>
                                        </p:tgtEl>
                                      </p:cBhvr>
                                    </p:animEffect>
                                  </p:childTnLst>
                                </p:cTn>
                              </p:par>
                              <p:par>
                                <p:cTn id="43" presetID="22" presetClass="entr" presetSubtype="8" fill="hold" nodeType="withEffect">
                                  <p:stCondLst>
                                    <p:cond delay="0"/>
                                  </p:stCondLst>
                                  <p:childTnLst>
                                    <p:set>
                                      <p:cBhvr>
                                        <p:cTn id="44" dur="1" fill="hold">
                                          <p:stCondLst>
                                            <p:cond delay="0"/>
                                          </p:stCondLst>
                                        </p:cTn>
                                        <p:tgtEl>
                                          <p:spTgt spid="216"/>
                                        </p:tgtEl>
                                        <p:attrNameLst>
                                          <p:attrName>style.visibility</p:attrName>
                                        </p:attrNameLst>
                                      </p:cBhvr>
                                      <p:to>
                                        <p:strVal val="visible"/>
                                      </p:to>
                                    </p:set>
                                    <p:animEffect transition="in" filter="wipe(left)">
                                      <p:cBhvr>
                                        <p:cTn id="45" dur="500"/>
                                        <p:tgtEl>
                                          <p:spTgt spid="216"/>
                                        </p:tgtEl>
                                      </p:cBhvr>
                                    </p:animEffect>
                                  </p:childTnLst>
                                </p:cTn>
                              </p:par>
                            </p:childTnLst>
                          </p:cTn>
                        </p:par>
                        <p:par>
                          <p:cTn id="46" fill="hold">
                            <p:stCondLst>
                              <p:cond delay="2500"/>
                            </p:stCondLst>
                            <p:childTnLst>
                              <p:par>
                                <p:cTn id="47" presetID="22" presetClass="entr" presetSubtype="8" fill="hold" grpId="0" nodeType="afterEffect">
                                  <p:stCondLst>
                                    <p:cond delay="0"/>
                                  </p:stCondLst>
                                  <p:childTnLst>
                                    <p:set>
                                      <p:cBhvr>
                                        <p:cTn id="48" dur="1" fill="hold">
                                          <p:stCondLst>
                                            <p:cond delay="0"/>
                                          </p:stCondLst>
                                        </p:cTn>
                                        <p:tgtEl>
                                          <p:spTgt spid="200"/>
                                        </p:tgtEl>
                                        <p:attrNameLst>
                                          <p:attrName>style.visibility</p:attrName>
                                        </p:attrNameLst>
                                      </p:cBhvr>
                                      <p:to>
                                        <p:strVal val="visible"/>
                                      </p:to>
                                    </p:set>
                                    <p:animEffect transition="in" filter="wipe(left)">
                                      <p:cBhvr>
                                        <p:cTn id="49" dur="500"/>
                                        <p:tgtEl>
                                          <p:spTgt spid="20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01"/>
                                        </p:tgtEl>
                                        <p:attrNameLst>
                                          <p:attrName>style.visibility</p:attrName>
                                        </p:attrNameLst>
                                      </p:cBhvr>
                                      <p:to>
                                        <p:strVal val="visible"/>
                                      </p:to>
                                    </p:set>
                                    <p:animEffect transition="in" filter="wipe(left)">
                                      <p:cBhvr>
                                        <p:cTn id="52" dur="500"/>
                                        <p:tgtEl>
                                          <p:spTgt spid="20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2"/>
                                        </p:tgtEl>
                                        <p:attrNameLst>
                                          <p:attrName>style.visibility</p:attrName>
                                        </p:attrNameLst>
                                      </p:cBhvr>
                                      <p:to>
                                        <p:strVal val="visible"/>
                                      </p:to>
                                    </p:set>
                                    <p:animEffect transition="in" filter="wipe(left)">
                                      <p:cBhvr>
                                        <p:cTn id="55" dur="500"/>
                                        <p:tgtEl>
                                          <p:spTgt spid="20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3"/>
                                        </p:tgtEl>
                                        <p:attrNameLst>
                                          <p:attrName>style.visibility</p:attrName>
                                        </p:attrNameLst>
                                      </p:cBhvr>
                                      <p:to>
                                        <p:strVal val="visible"/>
                                      </p:to>
                                    </p:set>
                                    <p:animEffect transition="in" filter="wipe(left)">
                                      <p:cBhvr>
                                        <p:cTn id="58" dur="500"/>
                                        <p:tgtEl>
                                          <p:spTgt spid="20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04"/>
                                        </p:tgtEl>
                                        <p:attrNameLst>
                                          <p:attrName>style.visibility</p:attrName>
                                        </p:attrNameLst>
                                      </p:cBhvr>
                                      <p:to>
                                        <p:strVal val="visible"/>
                                      </p:to>
                                    </p:set>
                                    <p:animEffect transition="in" filter="wipe(left)">
                                      <p:cBhvr>
                                        <p:cTn id="61" dur="500"/>
                                        <p:tgtEl>
                                          <p:spTgt spid="20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5"/>
                                        </p:tgtEl>
                                        <p:attrNameLst>
                                          <p:attrName>style.visibility</p:attrName>
                                        </p:attrNameLst>
                                      </p:cBhvr>
                                      <p:to>
                                        <p:strVal val="visible"/>
                                      </p:to>
                                    </p:set>
                                    <p:animEffect transition="in" filter="wipe(left)">
                                      <p:cBhvr>
                                        <p:cTn id="64" dur="500"/>
                                        <p:tgtEl>
                                          <p:spTgt spid="205"/>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06"/>
                                        </p:tgtEl>
                                        <p:attrNameLst>
                                          <p:attrName>style.visibility</p:attrName>
                                        </p:attrNameLst>
                                      </p:cBhvr>
                                      <p:to>
                                        <p:strVal val="visible"/>
                                      </p:to>
                                    </p:set>
                                    <p:animEffect transition="in" filter="wipe(right)">
                                      <p:cBhvr>
                                        <p:cTn id="67" dur="500"/>
                                        <p:tgtEl>
                                          <p:spTgt spid="20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207"/>
                                        </p:tgtEl>
                                        <p:attrNameLst>
                                          <p:attrName>style.visibility</p:attrName>
                                        </p:attrNameLst>
                                      </p:cBhvr>
                                      <p:to>
                                        <p:strVal val="visible"/>
                                      </p:to>
                                    </p:set>
                                    <p:animEffect transition="in" filter="wipe(right)">
                                      <p:cBhvr>
                                        <p:cTn id="70" dur="500"/>
                                        <p:tgtEl>
                                          <p:spTgt spid="207"/>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208"/>
                                        </p:tgtEl>
                                        <p:attrNameLst>
                                          <p:attrName>style.visibility</p:attrName>
                                        </p:attrNameLst>
                                      </p:cBhvr>
                                      <p:to>
                                        <p:strVal val="visible"/>
                                      </p:to>
                                    </p:set>
                                    <p:animEffect transition="in" filter="wipe(right)">
                                      <p:cBhvr>
                                        <p:cTn id="73" dur="500"/>
                                        <p:tgtEl>
                                          <p:spTgt spid="208"/>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09"/>
                                        </p:tgtEl>
                                        <p:attrNameLst>
                                          <p:attrName>style.visibility</p:attrName>
                                        </p:attrNameLst>
                                      </p:cBhvr>
                                      <p:to>
                                        <p:strVal val="visible"/>
                                      </p:to>
                                    </p:set>
                                    <p:animEffect transition="in" filter="wipe(right)">
                                      <p:cBhvr>
                                        <p:cTn id="76" dur="500"/>
                                        <p:tgtEl>
                                          <p:spTgt spid="20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10"/>
                                        </p:tgtEl>
                                        <p:attrNameLst>
                                          <p:attrName>style.visibility</p:attrName>
                                        </p:attrNameLst>
                                      </p:cBhvr>
                                      <p:to>
                                        <p:strVal val="visible"/>
                                      </p:to>
                                    </p:set>
                                    <p:animEffect transition="in" filter="wipe(right)">
                                      <p:cBhvr>
                                        <p:cTn id="79" dur="500"/>
                                        <p:tgtEl>
                                          <p:spTgt spid="21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211"/>
                                        </p:tgtEl>
                                        <p:attrNameLst>
                                          <p:attrName>style.visibility</p:attrName>
                                        </p:attrNameLst>
                                      </p:cBhvr>
                                      <p:to>
                                        <p:strVal val="visible"/>
                                      </p:to>
                                    </p:set>
                                    <p:animEffect transition="in" filter="wipe(right)">
                                      <p:cBhvr>
                                        <p:cTn id="82"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animBg="1"/>
      <p:bldP spid="199" grpId="0"/>
      <p:bldP spid="200" grpId="0"/>
      <p:bldP spid="201" grpId="0"/>
      <p:bldP spid="202" grpId="0"/>
      <p:bldP spid="203" grpId="0"/>
      <p:bldP spid="204" grpId="0"/>
      <p:bldP spid="205" grpId="0"/>
      <p:bldP spid="206" grpId="0"/>
      <p:bldP spid="207" grpId="0"/>
      <p:bldP spid="208" grpId="0"/>
      <p:bldP spid="209" grpId="0"/>
      <p:bldP spid="210" grpId="0"/>
      <p:bldP spid="211"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p:cNvSpPr txBox="1"/>
          <p:nvPr/>
        </p:nvSpPr>
        <p:spPr>
          <a:xfrm>
            <a:off x="5272658" y="1491630"/>
            <a:ext cx="2908486" cy="346247"/>
          </a:xfrm>
          <a:prstGeom prst="rect">
            <a:avLst/>
          </a:prstGeom>
          <a:noFill/>
        </p:spPr>
        <p:txBody>
          <a:bodyPr wrap="none" lIns="68579" tIns="34289" rIns="68579" bIns="3428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defTabSz="684530" fontAlgn="base">
              <a:spcBef>
                <a:spcPct val="0"/>
              </a:spcBef>
              <a:spcAft>
                <a:spcPct val="0"/>
              </a:spcAft>
            </a:pPr>
            <a:r>
              <a:rPr lang="zh-CN" altLang="en-US" dirty="0">
                <a:solidFill>
                  <a:schemeClr val="accent6"/>
                </a:solidFill>
                <a:latin typeface="方正粗圆简体" pitchFamily="65" charset="-122"/>
                <a:ea typeface="方正粗圆简体" pitchFamily="65" charset="-122"/>
                <a:cs typeface="+mn-ea"/>
                <a:sym typeface="方正准圆简体"/>
              </a:rPr>
              <a:t>添加文字内容添加文字内容</a:t>
            </a:r>
            <a:endParaRPr lang="id-ID" dirty="0" smtClean="0">
              <a:solidFill>
                <a:schemeClr val="accent6"/>
              </a:solidFill>
              <a:latin typeface="方正粗圆简体" pitchFamily="65" charset="-122"/>
              <a:ea typeface="方正粗圆简体" pitchFamily="65" charset="-122"/>
              <a:cs typeface="+mn-ea"/>
              <a:sym typeface="方正准圆简体"/>
            </a:endParaRPr>
          </a:p>
        </p:txBody>
      </p:sp>
      <p:sp>
        <p:nvSpPr>
          <p:cNvPr id="70" name="TextBox 69"/>
          <p:cNvSpPr txBox="1"/>
          <p:nvPr/>
        </p:nvSpPr>
        <p:spPr>
          <a:xfrm>
            <a:off x="5276231" y="1826434"/>
            <a:ext cx="3157538" cy="2100573"/>
          </a:xfrm>
          <a:prstGeom prst="rect">
            <a:avLst/>
          </a:prstGeom>
          <a:noFill/>
        </p:spPr>
        <p:txBody>
          <a:bodyPr lIns="68579" tIns="34289" rIns="68579" bIns="3428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fontAlgn="base">
              <a:lnSpc>
                <a:spcPct val="150000"/>
              </a:lnSpc>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a:t>
            </a:r>
            <a:endParaRPr lang="zh-CN" altLang="en-US" sz="1100" b="1" dirty="0">
              <a:solidFill>
                <a:schemeClr val="tx1">
                  <a:lumMod val="65000"/>
                  <a:lumOff val="35000"/>
                </a:schemeClr>
              </a:solidFill>
              <a:latin typeface="方正准圆简体"/>
              <a:ea typeface="方正准圆简体"/>
              <a:cs typeface="+mn-ea"/>
              <a:sym typeface="方正准圆简体"/>
            </a:endParaRPr>
          </a:p>
          <a:p>
            <a:pPr fontAlgn="base">
              <a:lnSpc>
                <a:spcPct val="150000"/>
              </a:lnSpc>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nvGrpSpPr>
          <p:cNvPr id="2" name="Group 1"/>
          <p:cNvGrpSpPr/>
          <p:nvPr/>
        </p:nvGrpSpPr>
        <p:grpSpPr bwMode="auto">
          <a:xfrm>
            <a:off x="827584" y="1059582"/>
            <a:ext cx="4085034" cy="3161109"/>
            <a:chOff x="1198035" y="1728523"/>
            <a:chExt cx="5447338" cy="4215078"/>
          </a:xfrm>
        </p:grpSpPr>
        <p:grpSp>
          <p:nvGrpSpPr>
            <p:cNvPr id="59402" name="Group 2"/>
            <p:cNvGrpSpPr/>
            <p:nvPr/>
          </p:nvGrpSpPr>
          <p:grpSpPr bwMode="auto">
            <a:xfrm>
              <a:off x="1198035" y="1728523"/>
              <a:ext cx="5447338" cy="4215078"/>
              <a:chOff x="2893485" y="1696067"/>
              <a:chExt cx="6047316" cy="4679333"/>
            </a:xfrm>
          </p:grpSpPr>
          <p:sp>
            <p:nvSpPr>
              <p:cNvPr id="59405" name="Freeform 5"/>
              <p:cNvSpPr/>
              <p:nvPr/>
            </p:nvSpPr>
            <p:spPr bwMode="auto">
              <a:xfrm>
                <a:off x="3750784" y="1908659"/>
                <a:ext cx="3972235" cy="1053717"/>
              </a:xfrm>
              <a:custGeom>
                <a:avLst/>
                <a:gdLst>
                  <a:gd name="T0" fmla="*/ 0 w 1719"/>
                  <a:gd name="T1" fmla="*/ 1053717 h 456"/>
                  <a:gd name="T2" fmla="*/ 3972235 w 1719"/>
                  <a:gd name="T3" fmla="*/ 0 h 456"/>
                  <a:gd name="T4" fmla="*/ 0 w 1719"/>
                  <a:gd name="T5" fmla="*/ 1053717 h 456"/>
                  <a:gd name="T6" fmla="*/ 0 60000 65536"/>
                  <a:gd name="T7" fmla="*/ 0 60000 65536"/>
                  <a:gd name="T8" fmla="*/ 0 60000 65536"/>
                </a:gdLst>
                <a:ahLst/>
                <a:cxnLst>
                  <a:cxn ang="T6">
                    <a:pos x="T0" y="T1"/>
                  </a:cxn>
                  <a:cxn ang="T7">
                    <a:pos x="T2" y="T3"/>
                  </a:cxn>
                  <a:cxn ang="T8">
                    <a:pos x="T4" y="T5"/>
                  </a:cxn>
                </a:cxnLst>
                <a:rect l="0" t="0" r="r" b="b"/>
                <a:pathLst>
                  <a:path w="1719" h="456">
                    <a:moveTo>
                      <a:pt x="0" y="456"/>
                    </a:moveTo>
                    <a:lnTo>
                      <a:pt x="1719" y="0"/>
                    </a:lnTo>
                    <a:lnTo>
                      <a:pt x="0" y="456"/>
                    </a:lnTo>
                    <a:close/>
                  </a:path>
                </a:pathLst>
              </a:custGeom>
              <a:solidFill>
                <a:srgbClr val="40A7D2"/>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4530"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5" name="Line 6"/>
              <p:cNvSpPr>
                <a:spLocks noChangeShapeType="1"/>
              </p:cNvSpPr>
              <p:nvPr/>
            </p:nvSpPr>
            <p:spPr bwMode="auto">
              <a:xfrm flipV="1">
                <a:off x="3750085" y="1909324"/>
                <a:ext cx="3972793" cy="1052190"/>
              </a:xfrm>
              <a:prstGeom prst="line">
                <a:avLst/>
              </a:prstGeom>
              <a:noFill/>
              <a:ln w="57150" cap="rnd">
                <a:solidFill>
                  <a:schemeClr val="accent6"/>
                </a:solidFill>
                <a:prstDash val="solid"/>
                <a:round/>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6" name="Freeform 7"/>
              <p:cNvSpPr/>
              <p:nvPr/>
            </p:nvSpPr>
            <p:spPr bwMode="auto">
              <a:xfrm>
                <a:off x="2909347" y="3017913"/>
                <a:ext cx="1982872" cy="2287674"/>
              </a:xfrm>
              <a:custGeom>
                <a:avLst/>
                <a:gdLst>
                  <a:gd name="T0" fmla="*/ 415 w 858"/>
                  <a:gd name="T1" fmla="*/ 0 h 990"/>
                  <a:gd name="T2" fmla="*/ 0 w 858"/>
                  <a:gd name="T3" fmla="*/ 990 h 990"/>
                  <a:gd name="T4" fmla="*/ 858 w 858"/>
                  <a:gd name="T5" fmla="*/ 990 h 990"/>
                  <a:gd name="T6" fmla="*/ 415 w 858"/>
                  <a:gd name="T7" fmla="*/ 0 h 990"/>
                </a:gdLst>
                <a:ahLst/>
                <a:cxnLst>
                  <a:cxn ang="0">
                    <a:pos x="T0" y="T1"/>
                  </a:cxn>
                  <a:cxn ang="0">
                    <a:pos x="T2" y="T3"/>
                  </a:cxn>
                  <a:cxn ang="0">
                    <a:pos x="T4" y="T5"/>
                  </a:cxn>
                  <a:cxn ang="0">
                    <a:pos x="T6" y="T7"/>
                  </a:cxn>
                </a:cxnLst>
                <a:rect l="0" t="0" r="r" b="b"/>
                <a:pathLst>
                  <a:path w="858" h="990">
                    <a:moveTo>
                      <a:pt x="415" y="0"/>
                    </a:moveTo>
                    <a:lnTo>
                      <a:pt x="0" y="990"/>
                    </a:lnTo>
                    <a:lnTo>
                      <a:pt x="858" y="990"/>
                    </a:lnTo>
                    <a:lnTo>
                      <a:pt x="415" y="0"/>
                    </a:lnTo>
                    <a:close/>
                  </a:path>
                </a:pathLst>
              </a:custGeom>
              <a:noFill/>
              <a:ln w="4"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7" name="Freeform 8"/>
              <p:cNvSpPr/>
              <p:nvPr/>
            </p:nvSpPr>
            <p:spPr bwMode="auto">
              <a:xfrm>
                <a:off x="6920916" y="1963961"/>
                <a:ext cx="1982872" cy="2289436"/>
              </a:xfrm>
              <a:custGeom>
                <a:avLst/>
                <a:gdLst>
                  <a:gd name="T0" fmla="*/ 413 w 858"/>
                  <a:gd name="T1" fmla="*/ 0 h 991"/>
                  <a:gd name="T2" fmla="*/ 0 w 858"/>
                  <a:gd name="T3" fmla="*/ 991 h 991"/>
                  <a:gd name="T4" fmla="*/ 858 w 858"/>
                  <a:gd name="T5" fmla="*/ 991 h 991"/>
                  <a:gd name="T6" fmla="*/ 413 w 858"/>
                  <a:gd name="T7" fmla="*/ 0 h 991"/>
                </a:gdLst>
                <a:ahLst/>
                <a:cxnLst>
                  <a:cxn ang="0">
                    <a:pos x="T0" y="T1"/>
                  </a:cxn>
                  <a:cxn ang="0">
                    <a:pos x="T2" y="T3"/>
                  </a:cxn>
                  <a:cxn ang="0">
                    <a:pos x="T4" y="T5"/>
                  </a:cxn>
                  <a:cxn ang="0">
                    <a:pos x="T6" y="T7"/>
                  </a:cxn>
                </a:cxnLst>
                <a:rect l="0" t="0" r="r" b="b"/>
                <a:pathLst>
                  <a:path w="858" h="991">
                    <a:moveTo>
                      <a:pt x="413" y="0"/>
                    </a:moveTo>
                    <a:lnTo>
                      <a:pt x="0" y="991"/>
                    </a:lnTo>
                    <a:lnTo>
                      <a:pt x="858" y="991"/>
                    </a:lnTo>
                    <a:lnTo>
                      <a:pt x="413" y="0"/>
                    </a:lnTo>
                    <a:close/>
                  </a:path>
                </a:pathLst>
              </a:custGeom>
              <a:noFill/>
              <a:ln w="4" cap="flat">
                <a:solidFill>
                  <a:schemeClr val="accent6"/>
                </a:solidFill>
                <a:prstDash val="solid"/>
                <a:miter lim="800000"/>
              </a:ln>
              <a:extLst>
                <a:ext uri="{909E8E84-426E-40DD-AFC4-6F175D3DCCD1}">
                  <a14:hiddenFill xmlns:a14="http://schemas.microsoft.com/office/drawing/2010/main">
                    <a:solidFill>
                      <a:srgbClr val="FFFFFF"/>
                    </a:solidFill>
                  </a14:hiddenFill>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8" name="Oval 9"/>
              <p:cNvSpPr>
                <a:spLocks noChangeArrowheads="1"/>
              </p:cNvSpPr>
              <p:nvPr/>
            </p:nvSpPr>
            <p:spPr bwMode="auto">
              <a:xfrm>
                <a:off x="7701727" y="1696067"/>
                <a:ext cx="326072" cy="324293"/>
              </a:xfrm>
              <a:prstGeom prst="ellipse">
                <a:avLst/>
              </a:prstGeom>
              <a:solidFill>
                <a:schemeClr val="accent6"/>
              </a:solidFill>
              <a:ln w="4" cap="flat">
                <a:noFill/>
                <a:prstDash val="solid"/>
                <a:miter lim="800000"/>
              </a:ln>
            </p:spPr>
            <p:txBody>
              <a:bodyPr lIns="121920" tIns="60960" rIns="121920" bIns="60960"/>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9" name="Freeform 10"/>
              <p:cNvSpPr/>
              <p:nvPr/>
            </p:nvSpPr>
            <p:spPr bwMode="auto">
              <a:xfrm>
                <a:off x="6903291" y="4260447"/>
                <a:ext cx="2037510" cy="333106"/>
              </a:xfrm>
              <a:custGeom>
                <a:avLst/>
                <a:gdLst>
                  <a:gd name="T0" fmla="*/ 0 w 972"/>
                  <a:gd name="T1" fmla="*/ 4 h 159"/>
                  <a:gd name="T2" fmla="*/ 26 w 972"/>
                  <a:gd name="T3" fmla="*/ 60 h 159"/>
                  <a:gd name="T4" fmla="*/ 150 w 972"/>
                  <a:gd name="T5" fmla="*/ 116 h 159"/>
                  <a:gd name="T6" fmla="*/ 155 w 972"/>
                  <a:gd name="T7" fmla="*/ 159 h 159"/>
                  <a:gd name="T8" fmla="*/ 821 w 972"/>
                  <a:gd name="T9" fmla="*/ 151 h 159"/>
                  <a:gd name="T10" fmla="*/ 821 w 972"/>
                  <a:gd name="T11" fmla="*/ 112 h 159"/>
                  <a:gd name="T12" fmla="*/ 946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2"/>
                      <a:pt x="26" y="60"/>
                    </a:cubicBezTo>
                    <a:cubicBezTo>
                      <a:pt x="49" y="79"/>
                      <a:pt x="150" y="116"/>
                      <a:pt x="150" y="116"/>
                    </a:cubicBezTo>
                    <a:cubicBezTo>
                      <a:pt x="155" y="159"/>
                      <a:pt x="155" y="159"/>
                      <a:pt x="155" y="159"/>
                    </a:cubicBezTo>
                    <a:cubicBezTo>
                      <a:pt x="821" y="151"/>
                      <a:pt x="821" y="151"/>
                      <a:pt x="821" y="151"/>
                    </a:cubicBezTo>
                    <a:cubicBezTo>
                      <a:pt x="821" y="112"/>
                      <a:pt x="821" y="112"/>
                      <a:pt x="821" y="112"/>
                    </a:cubicBezTo>
                    <a:cubicBezTo>
                      <a:pt x="821" y="112"/>
                      <a:pt x="923" y="88"/>
                      <a:pt x="946" y="69"/>
                    </a:cubicBezTo>
                    <a:cubicBezTo>
                      <a:pt x="969" y="50"/>
                      <a:pt x="972" y="0"/>
                      <a:pt x="972" y="0"/>
                    </a:cubicBezTo>
                    <a:lnTo>
                      <a:pt x="0" y="4"/>
                    </a:lnTo>
                    <a:close/>
                  </a:path>
                </a:pathLst>
              </a:custGeom>
              <a:solidFill>
                <a:schemeClr val="accent6"/>
              </a:solidFill>
              <a:ln w="4" cap="flat">
                <a:noFill/>
                <a:prstDash val="solid"/>
                <a:miter lim="800000"/>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0" name="Freeform 11"/>
              <p:cNvSpPr/>
              <p:nvPr/>
            </p:nvSpPr>
            <p:spPr bwMode="auto">
              <a:xfrm>
                <a:off x="2893485" y="5314399"/>
                <a:ext cx="2037510" cy="333106"/>
              </a:xfrm>
              <a:custGeom>
                <a:avLst/>
                <a:gdLst>
                  <a:gd name="T0" fmla="*/ 0 w 972"/>
                  <a:gd name="T1" fmla="*/ 4 h 159"/>
                  <a:gd name="T2" fmla="*/ 26 w 972"/>
                  <a:gd name="T3" fmla="*/ 60 h 159"/>
                  <a:gd name="T4" fmla="*/ 151 w 972"/>
                  <a:gd name="T5" fmla="*/ 116 h 159"/>
                  <a:gd name="T6" fmla="*/ 155 w 972"/>
                  <a:gd name="T7" fmla="*/ 159 h 159"/>
                  <a:gd name="T8" fmla="*/ 822 w 972"/>
                  <a:gd name="T9" fmla="*/ 150 h 159"/>
                  <a:gd name="T10" fmla="*/ 822 w 972"/>
                  <a:gd name="T11" fmla="*/ 112 h 159"/>
                  <a:gd name="T12" fmla="*/ 947 w 972"/>
                  <a:gd name="T13" fmla="*/ 69 h 159"/>
                  <a:gd name="T14" fmla="*/ 972 w 972"/>
                  <a:gd name="T15" fmla="*/ 0 h 159"/>
                  <a:gd name="T16" fmla="*/ 0 w 972"/>
                  <a:gd name="T17" fmla="*/ 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2" h="159">
                    <a:moveTo>
                      <a:pt x="0" y="4"/>
                    </a:moveTo>
                    <a:cubicBezTo>
                      <a:pt x="0" y="4"/>
                      <a:pt x="3" y="41"/>
                      <a:pt x="26" y="60"/>
                    </a:cubicBezTo>
                    <a:cubicBezTo>
                      <a:pt x="49" y="79"/>
                      <a:pt x="151" y="116"/>
                      <a:pt x="151" y="116"/>
                    </a:cubicBezTo>
                    <a:cubicBezTo>
                      <a:pt x="155" y="159"/>
                      <a:pt x="155" y="159"/>
                      <a:pt x="155" y="159"/>
                    </a:cubicBezTo>
                    <a:cubicBezTo>
                      <a:pt x="822" y="150"/>
                      <a:pt x="822" y="150"/>
                      <a:pt x="822" y="150"/>
                    </a:cubicBezTo>
                    <a:cubicBezTo>
                      <a:pt x="822" y="112"/>
                      <a:pt x="822" y="112"/>
                      <a:pt x="822" y="112"/>
                    </a:cubicBezTo>
                    <a:cubicBezTo>
                      <a:pt x="822" y="112"/>
                      <a:pt x="924" y="87"/>
                      <a:pt x="947" y="69"/>
                    </a:cubicBezTo>
                    <a:cubicBezTo>
                      <a:pt x="970" y="50"/>
                      <a:pt x="972" y="0"/>
                      <a:pt x="972" y="0"/>
                    </a:cubicBezTo>
                    <a:lnTo>
                      <a:pt x="0" y="4"/>
                    </a:lnTo>
                    <a:close/>
                  </a:path>
                </a:pathLst>
              </a:custGeom>
              <a:solidFill>
                <a:schemeClr val="accent6"/>
              </a:solidFill>
              <a:ln w="4" cap="flat">
                <a:noFill/>
                <a:prstDash val="solid"/>
                <a:miter lim="800000"/>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11" name="Oval 12"/>
              <p:cNvSpPr>
                <a:spLocks noChangeArrowheads="1"/>
              </p:cNvSpPr>
              <p:nvPr/>
            </p:nvSpPr>
            <p:spPr bwMode="auto">
              <a:xfrm>
                <a:off x="3704259" y="2795843"/>
                <a:ext cx="338410" cy="338392"/>
              </a:xfrm>
              <a:prstGeom prst="ellipse">
                <a:avLst/>
              </a:prstGeom>
              <a:solidFill>
                <a:schemeClr val="accent6"/>
              </a:solidFill>
              <a:ln w="4" cap="flat">
                <a:noFill/>
                <a:prstDash val="solid"/>
                <a:miter lim="800000"/>
              </a:ln>
            </p:spPr>
            <p:txBody>
              <a:bodyPr lIns="121920" tIns="60960" rIns="121920" bIns="60960"/>
              <a:lstStyle/>
              <a:p>
                <a:pPr defTabSz="684530" fontAlgn="base">
                  <a:spcBef>
                    <a:spcPct val="0"/>
                  </a:spcBef>
                  <a:spcAft>
                    <a:spcPct val="0"/>
                  </a:spcAft>
                </a:pPr>
                <a:endParaRPr lang="zh-CN" altLang="zh-CN" smtClean="0">
                  <a:solidFill>
                    <a:prstClr val="black"/>
                  </a:solidFill>
                  <a:latin typeface="方正准圆简体"/>
                  <a:ea typeface="方正准圆简体"/>
                  <a:cs typeface="+mn-ea"/>
                  <a:sym typeface="方正准圆简体"/>
                </a:endParaRPr>
              </a:p>
            </p:txBody>
          </p:sp>
          <p:sp>
            <p:nvSpPr>
              <p:cNvPr id="12" name="Freeform 13"/>
              <p:cNvSpPr/>
              <p:nvPr/>
            </p:nvSpPr>
            <p:spPr bwMode="auto">
              <a:xfrm>
                <a:off x="4678950" y="1859976"/>
                <a:ext cx="2411171" cy="4515424"/>
              </a:xfrm>
              <a:custGeom>
                <a:avLst/>
                <a:gdLst>
                  <a:gd name="T0" fmla="*/ 1130 w 1150"/>
                  <a:gd name="T1" fmla="*/ 1860 h 2153"/>
                  <a:gd name="T2" fmla="*/ 1081 w 1150"/>
                  <a:gd name="T3" fmla="*/ 1835 h 2153"/>
                  <a:gd name="T4" fmla="*/ 737 w 1150"/>
                  <a:gd name="T5" fmla="*/ 1763 h 2153"/>
                  <a:gd name="T6" fmla="*/ 737 w 1150"/>
                  <a:gd name="T7" fmla="*/ 1459 h 2153"/>
                  <a:gd name="T8" fmla="*/ 685 w 1150"/>
                  <a:gd name="T9" fmla="*/ 1459 h 2153"/>
                  <a:gd name="T10" fmla="*/ 685 w 1150"/>
                  <a:gd name="T11" fmla="*/ 1433 h 2153"/>
                  <a:gd name="T12" fmla="*/ 657 w 1150"/>
                  <a:gd name="T13" fmla="*/ 1433 h 2153"/>
                  <a:gd name="T14" fmla="*/ 657 w 1150"/>
                  <a:gd name="T15" fmla="*/ 1215 h 2153"/>
                  <a:gd name="T16" fmla="*/ 634 w 1150"/>
                  <a:gd name="T17" fmla="*/ 1215 h 2153"/>
                  <a:gd name="T18" fmla="*/ 634 w 1150"/>
                  <a:gd name="T19" fmla="*/ 484 h 2153"/>
                  <a:gd name="T20" fmla="*/ 672 w 1150"/>
                  <a:gd name="T21" fmla="*/ 484 h 2153"/>
                  <a:gd name="T22" fmla="*/ 728 w 1150"/>
                  <a:gd name="T23" fmla="*/ 441 h 2153"/>
                  <a:gd name="T24" fmla="*/ 672 w 1150"/>
                  <a:gd name="T25" fmla="*/ 398 h 2153"/>
                  <a:gd name="T26" fmla="*/ 634 w 1150"/>
                  <a:gd name="T27" fmla="*/ 398 h 2153"/>
                  <a:gd name="T28" fmla="*/ 634 w 1150"/>
                  <a:gd name="T29" fmla="*/ 125 h 2153"/>
                  <a:gd name="T30" fmla="*/ 654 w 1150"/>
                  <a:gd name="T31" fmla="*/ 74 h 2153"/>
                  <a:gd name="T32" fmla="*/ 579 w 1150"/>
                  <a:gd name="T33" fmla="*/ 0 h 2153"/>
                  <a:gd name="T34" fmla="*/ 505 w 1150"/>
                  <a:gd name="T35" fmla="*/ 74 h 2153"/>
                  <a:gd name="T36" fmla="*/ 527 w 1150"/>
                  <a:gd name="T37" fmla="*/ 128 h 2153"/>
                  <a:gd name="T38" fmla="*/ 525 w 1150"/>
                  <a:gd name="T39" fmla="*/ 128 h 2153"/>
                  <a:gd name="T40" fmla="*/ 525 w 1150"/>
                  <a:gd name="T41" fmla="*/ 398 h 2153"/>
                  <a:gd name="T42" fmla="*/ 492 w 1150"/>
                  <a:gd name="T43" fmla="*/ 398 h 2153"/>
                  <a:gd name="T44" fmla="*/ 436 w 1150"/>
                  <a:gd name="T45" fmla="*/ 441 h 2153"/>
                  <a:gd name="T46" fmla="*/ 492 w 1150"/>
                  <a:gd name="T47" fmla="*/ 484 h 2153"/>
                  <a:gd name="T48" fmla="*/ 525 w 1150"/>
                  <a:gd name="T49" fmla="*/ 484 h 2153"/>
                  <a:gd name="T50" fmla="*/ 525 w 1150"/>
                  <a:gd name="T51" fmla="*/ 1218 h 2153"/>
                  <a:gd name="T52" fmla="*/ 502 w 1150"/>
                  <a:gd name="T53" fmla="*/ 1218 h 2153"/>
                  <a:gd name="T54" fmla="*/ 502 w 1150"/>
                  <a:gd name="T55" fmla="*/ 1439 h 2153"/>
                  <a:gd name="T56" fmla="*/ 470 w 1150"/>
                  <a:gd name="T57" fmla="*/ 1439 h 2153"/>
                  <a:gd name="T58" fmla="*/ 470 w 1150"/>
                  <a:gd name="T59" fmla="*/ 1465 h 2153"/>
                  <a:gd name="T60" fmla="*/ 424 w 1150"/>
                  <a:gd name="T61" fmla="*/ 1465 h 2153"/>
                  <a:gd name="T62" fmla="*/ 424 w 1150"/>
                  <a:gd name="T63" fmla="*/ 1749 h 2153"/>
                  <a:gd name="T64" fmla="*/ 83 w 1150"/>
                  <a:gd name="T65" fmla="*/ 1823 h 2153"/>
                  <a:gd name="T66" fmla="*/ 37 w 1150"/>
                  <a:gd name="T67" fmla="*/ 1843 h 2153"/>
                  <a:gd name="T68" fmla="*/ 0 w 1150"/>
                  <a:gd name="T69" fmla="*/ 1886 h 2153"/>
                  <a:gd name="T70" fmla="*/ 0 w 1150"/>
                  <a:gd name="T71" fmla="*/ 2153 h 2153"/>
                  <a:gd name="T72" fmla="*/ 1150 w 1150"/>
                  <a:gd name="T73" fmla="*/ 2153 h 2153"/>
                  <a:gd name="T74" fmla="*/ 1150 w 1150"/>
                  <a:gd name="T75" fmla="*/ 1881 h 2153"/>
                  <a:gd name="T76" fmla="*/ 1130 w 1150"/>
                  <a:gd name="T77" fmla="*/ 1860 h 2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50" h="2153">
                    <a:moveTo>
                      <a:pt x="1130" y="1860"/>
                    </a:moveTo>
                    <a:cubicBezTo>
                      <a:pt x="1112" y="1840"/>
                      <a:pt x="1081" y="1835"/>
                      <a:pt x="1081" y="1835"/>
                    </a:cubicBezTo>
                    <a:cubicBezTo>
                      <a:pt x="737" y="1763"/>
                      <a:pt x="737" y="1763"/>
                      <a:pt x="737" y="1763"/>
                    </a:cubicBezTo>
                    <a:cubicBezTo>
                      <a:pt x="737" y="1459"/>
                      <a:pt x="737" y="1459"/>
                      <a:pt x="737" y="1459"/>
                    </a:cubicBezTo>
                    <a:cubicBezTo>
                      <a:pt x="685" y="1459"/>
                      <a:pt x="685" y="1459"/>
                      <a:pt x="685" y="1459"/>
                    </a:cubicBezTo>
                    <a:cubicBezTo>
                      <a:pt x="685" y="1433"/>
                      <a:pt x="685" y="1433"/>
                      <a:pt x="685" y="1433"/>
                    </a:cubicBezTo>
                    <a:cubicBezTo>
                      <a:pt x="657" y="1433"/>
                      <a:pt x="657" y="1433"/>
                      <a:pt x="657" y="1433"/>
                    </a:cubicBezTo>
                    <a:cubicBezTo>
                      <a:pt x="657" y="1215"/>
                      <a:pt x="657" y="1215"/>
                      <a:pt x="657" y="1215"/>
                    </a:cubicBezTo>
                    <a:cubicBezTo>
                      <a:pt x="634" y="1215"/>
                      <a:pt x="634" y="1215"/>
                      <a:pt x="634" y="1215"/>
                    </a:cubicBezTo>
                    <a:cubicBezTo>
                      <a:pt x="634" y="484"/>
                      <a:pt x="634" y="484"/>
                      <a:pt x="634" y="484"/>
                    </a:cubicBezTo>
                    <a:cubicBezTo>
                      <a:pt x="672" y="484"/>
                      <a:pt x="672" y="484"/>
                      <a:pt x="672" y="484"/>
                    </a:cubicBezTo>
                    <a:cubicBezTo>
                      <a:pt x="703" y="484"/>
                      <a:pt x="728" y="465"/>
                      <a:pt x="728" y="441"/>
                    </a:cubicBezTo>
                    <a:cubicBezTo>
                      <a:pt x="728" y="417"/>
                      <a:pt x="703" y="398"/>
                      <a:pt x="672" y="398"/>
                    </a:cubicBezTo>
                    <a:cubicBezTo>
                      <a:pt x="634" y="398"/>
                      <a:pt x="634" y="398"/>
                      <a:pt x="634" y="398"/>
                    </a:cubicBezTo>
                    <a:cubicBezTo>
                      <a:pt x="634" y="125"/>
                      <a:pt x="634" y="125"/>
                      <a:pt x="634" y="125"/>
                    </a:cubicBezTo>
                    <a:cubicBezTo>
                      <a:pt x="646" y="112"/>
                      <a:pt x="654" y="94"/>
                      <a:pt x="654" y="74"/>
                    </a:cubicBezTo>
                    <a:cubicBezTo>
                      <a:pt x="654" y="33"/>
                      <a:pt x="620" y="0"/>
                      <a:pt x="579" y="0"/>
                    </a:cubicBezTo>
                    <a:cubicBezTo>
                      <a:pt x="538" y="0"/>
                      <a:pt x="505" y="33"/>
                      <a:pt x="505" y="74"/>
                    </a:cubicBezTo>
                    <a:cubicBezTo>
                      <a:pt x="505" y="95"/>
                      <a:pt x="513" y="114"/>
                      <a:pt x="527" y="128"/>
                    </a:cubicBezTo>
                    <a:cubicBezTo>
                      <a:pt x="525" y="128"/>
                      <a:pt x="525" y="128"/>
                      <a:pt x="525" y="128"/>
                    </a:cubicBezTo>
                    <a:cubicBezTo>
                      <a:pt x="525" y="398"/>
                      <a:pt x="525" y="398"/>
                      <a:pt x="525" y="398"/>
                    </a:cubicBezTo>
                    <a:cubicBezTo>
                      <a:pt x="492" y="398"/>
                      <a:pt x="492" y="398"/>
                      <a:pt x="492" y="398"/>
                    </a:cubicBezTo>
                    <a:cubicBezTo>
                      <a:pt x="461" y="398"/>
                      <a:pt x="436" y="417"/>
                      <a:pt x="436" y="441"/>
                    </a:cubicBezTo>
                    <a:cubicBezTo>
                      <a:pt x="436" y="465"/>
                      <a:pt x="461" y="484"/>
                      <a:pt x="492" y="484"/>
                    </a:cubicBezTo>
                    <a:cubicBezTo>
                      <a:pt x="525" y="484"/>
                      <a:pt x="525" y="484"/>
                      <a:pt x="525" y="484"/>
                    </a:cubicBezTo>
                    <a:cubicBezTo>
                      <a:pt x="525" y="1218"/>
                      <a:pt x="525" y="1218"/>
                      <a:pt x="525" y="1218"/>
                    </a:cubicBezTo>
                    <a:cubicBezTo>
                      <a:pt x="502" y="1218"/>
                      <a:pt x="502" y="1218"/>
                      <a:pt x="502" y="1218"/>
                    </a:cubicBezTo>
                    <a:cubicBezTo>
                      <a:pt x="502" y="1439"/>
                      <a:pt x="502" y="1439"/>
                      <a:pt x="502" y="1439"/>
                    </a:cubicBezTo>
                    <a:cubicBezTo>
                      <a:pt x="470" y="1439"/>
                      <a:pt x="470" y="1439"/>
                      <a:pt x="470" y="1439"/>
                    </a:cubicBezTo>
                    <a:cubicBezTo>
                      <a:pt x="470" y="1465"/>
                      <a:pt x="470" y="1465"/>
                      <a:pt x="470" y="1465"/>
                    </a:cubicBezTo>
                    <a:cubicBezTo>
                      <a:pt x="424" y="1465"/>
                      <a:pt x="424" y="1465"/>
                      <a:pt x="424" y="1465"/>
                    </a:cubicBezTo>
                    <a:cubicBezTo>
                      <a:pt x="424" y="1749"/>
                      <a:pt x="424" y="1749"/>
                      <a:pt x="424" y="1749"/>
                    </a:cubicBezTo>
                    <a:cubicBezTo>
                      <a:pt x="83" y="1823"/>
                      <a:pt x="83" y="1823"/>
                      <a:pt x="83" y="1823"/>
                    </a:cubicBezTo>
                    <a:cubicBezTo>
                      <a:pt x="83" y="1823"/>
                      <a:pt x="54" y="1832"/>
                      <a:pt x="37" y="1843"/>
                    </a:cubicBezTo>
                    <a:cubicBezTo>
                      <a:pt x="20" y="1855"/>
                      <a:pt x="0" y="1886"/>
                      <a:pt x="0" y="1886"/>
                    </a:cubicBezTo>
                    <a:cubicBezTo>
                      <a:pt x="0" y="2153"/>
                      <a:pt x="0" y="2153"/>
                      <a:pt x="0" y="2153"/>
                    </a:cubicBezTo>
                    <a:cubicBezTo>
                      <a:pt x="1150" y="2153"/>
                      <a:pt x="1150" y="2153"/>
                      <a:pt x="1150" y="2153"/>
                    </a:cubicBezTo>
                    <a:cubicBezTo>
                      <a:pt x="1150" y="1881"/>
                      <a:pt x="1150" y="1881"/>
                      <a:pt x="1150" y="1881"/>
                    </a:cubicBezTo>
                    <a:cubicBezTo>
                      <a:pt x="1150" y="1881"/>
                      <a:pt x="1147" y="1881"/>
                      <a:pt x="1130" y="1860"/>
                    </a:cubicBezTo>
                    <a:close/>
                  </a:path>
                </a:pathLst>
              </a:custGeom>
              <a:solidFill>
                <a:schemeClr val="accent6"/>
              </a:solidFill>
              <a:ln w="4" cap="flat">
                <a:noFill/>
                <a:prstDash val="solid"/>
                <a:miter lim="800000"/>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sp>
          <p:nvSpPr>
            <p:cNvPr id="71" name="Freeform 5"/>
            <p:cNvSpPr>
              <a:spLocks noEditPoints="1"/>
            </p:cNvSpPr>
            <p:nvPr/>
          </p:nvSpPr>
          <p:spPr bwMode="auto">
            <a:xfrm flipH="1">
              <a:off x="5160890" y="2868420"/>
              <a:ext cx="1171710" cy="1155773"/>
            </a:xfrm>
            <a:custGeom>
              <a:avLst/>
              <a:gdLst>
                <a:gd name="T0" fmla="*/ 194 w 998"/>
                <a:gd name="T1" fmla="*/ 196 h 1124"/>
                <a:gd name="T2" fmla="*/ 16 w 998"/>
                <a:gd name="T3" fmla="*/ 329 h 1124"/>
                <a:gd name="T4" fmla="*/ 30 w 998"/>
                <a:gd name="T5" fmla="*/ 558 h 1124"/>
                <a:gd name="T6" fmla="*/ 517 w 998"/>
                <a:gd name="T7" fmla="*/ 646 h 1124"/>
                <a:gd name="T8" fmla="*/ 625 w 998"/>
                <a:gd name="T9" fmla="*/ 919 h 1124"/>
                <a:gd name="T10" fmla="*/ 153 w 998"/>
                <a:gd name="T11" fmla="*/ 915 h 1124"/>
                <a:gd name="T12" fmla="*/ 156 w 998"/>
                <a:gd name="T13" fmla="*/ 1124 h 1124"/>
                <a:gd name="T14" fmla="*/ 663 w 998"/>
                <a:gd name="T15" fmla="*/ 965 h 1124"/>
                <a:gd name="T16" fmla="*/ 863 w 998"/>
                <a:gd name="T17" fmla="*/ 842 h 1124"/>
                <a:gd name="T18" fmla="*/ 709 w 998"/>
                <a:gd name="T19" fmla="*/ 619 h 1124"/>
                <a:gd name="T20" fmla="*/ 883 w 998"/>
                <a:gd name="T21" fmla="*/ 205 h 1124"/>
                <a:gd name="T22" fmla="*/ 950 w 998"/>
                <a:gd name="T23" fmla="*/ 69 h 1124"/>
                <a:gd name="T24" fmla="*/ 635 w 998"/>
                <a:gd name="T25" fmla="*/ 970 h 1124"/>
                <a:gd name="T26" fmla="*/ 848 w 998"/>
                <a:gd name="T27" fmla="*/ 910 h 1124"/>
                <a:gd name="T28" fmla="*/ 637 w 998"/>
                <a:gd name="T29" fmla="*/ 930 h 1124"/>
                <a:gd name="T30" fmla="*/ 503 w 998"/>
                <a:gd name="T31" fmla="*/ 666 h 1124"/>
                <a:gd name="T32" fmla="*/ 860 w 998"/>
                <a:gd name="T33" fmla="*/ 137 h 1124"/>
                <a:gd name="T34" fmla="*/ 198 w 998"/>
                <a:gd name="T35" fmla="*/ 554 h 1124"/>
                <a:gd name="T36" fmla="*/ 326 w 998"/>
                <a:gd name="T37" fmla="*/ 232 h 1124"/>
                <a:gd name="T38" fmla="*/ 518 w 998"/>
                <a:gd name="T39" fmla="*/ 179 h 1124"/>
                <a:gd name="T40" fmla="*/ 728 w 998"/>
                <a:gd name="T41" fmla="*/ 200 h 1124"/>
                <a:gd name="T42" fmla="*/ 160 w 998"/>
                <a:gd name="T43" fmla="*/ 450 h 1124"/>
                <a:gd name="T44" fmla="*/ 310 w 998"/>
                <a:gd name="T45" fmla="*/ 335 h 1124"/>
                <a:gd name="T46" fmla="*/ 370 w 998"/>
                <a:gd name="T47" fmla="*/ 335 h 1124"/>
                <a:gd name="T48" fmla="*/ 476 w 998"/>
                <a:gd name="T49" fmla="*/ 470 h 1124"/>
                <a:gd name="T50" fmla="*/ 636 w 998"/>
                <a:gd name="T51" fmla="*/ 481 h 1124"/>
                <a:gd name="T52" fmla="*/ 542 w 998"/>
                <a:gd name="T53" fmla="*/ 336 h 1124"/>
                <a:gd name="T54" fmla="*/ 475 w 998"/>
                <a:gd name="T55" fmla="*/ 588 h 1124"/>
                <a:gd name="T56" fmla="*/ 547 w 998"/>
                <a:gd name="T57" fmla="*/ 596 h 1124"/>
                <a:gd name="T58" fmla="*/ 661 w 998"/>
                <a:gd name="T59" fmla="*/ 489 h 1124"/>
                <a:gd name="T60" fmla="*/ 688 w 998"/>
                <a:gd name="T61" fmla="*/ 491 h 1124"/>
                <a:gd name="T62" fmla="*/ 751 w 998"/>
                <a:gd name="T63" fmla="*/ 328 h 1124"/>
                <a:gd name="T64" fmla="*/ 732 w 998"/>
                <a:gd name="T65" fmla="*/ 328 h 1124"/>
                <a:gd name="T66" fmla="*/ 631 w 998"/>
                <a:gd name="T67" fmla="*/ 326 h 1124"/>
                <a:gd name="T68" fmla="*/ 569 w 998"/>
                <a:gd name="T69" fmla="*/ 219 h 1124"/>
                <a:gd name="T70" fmla="*/ 478 w 998"/>
                <a:gd name="T71" fmla="*/ 226 h 1124"/>
                <a:gd name="T72" fmla="*/ 314 w 998"/>
                <a:gd name="T73" fmla="*/ 325 h 1124"/>
                <a:gd name="T74" fmla="*/ 262 w 998"/>
                <a:gd name="T75" fmla="*/ 243 h 1124"/>
                <a:gd name="T76" fmla="*/ 145 w 998"/>
                <a:gd name="T77" fmla="*/ 212 h 1124"/>
                <a:gd name="T78" fmla="*/ 85 w 998"/>
                <a:gd name="T79" fmla="*/ 333 h 1124"/>
                <a:gd name="T80" fmla="*/ 103 w 998"/>
                <a:gd name="T81" fmla="*/ 452 h 1124"/>
                <a:gd name="T82" fmla="*/ 160 w 998"/>
                <a:gd name="T83" fmla="*/ 456 h 1124"/>
                <a:gd name="T84" fmla="*/ 297 w 998"/>
                <a:gd name="T85" fmla="*/ 566 h 1124"/>
                <a:gd name="T86" fmla="*/ 398 w 998"/>
                <a:gd name="T87" fmla="*/ 472 h 1124"/>
                <a:gd name="T88" fmla="*/ 499 w 998"/>
                <a:gd name="T89" fmla="*/ 599 h 1124"/>
                <a:gd name="T90" fmla="*/ 649 w 998"/>
                <a:gd name="T91" fmla="*/ 615 h 1124"/>
                <a:gd name="T92" fmla="*/ 727 w 998"/>
                <a:gd name="T93" fmla="*/ 487 h 1124"/>
                <a:gd name="T94" fmla="*/ 635 w 998"/>
                <a:gd name="T95" fmla="*/ 208 h 1124"/>
                <a:gd name="T96" fmla="*/ 479 w 998"/>
                <a:gd name="T97" fmla="*/ 220 h 1124"/>
                <a:gd name="T98" fmla="*/ 210 w 998"/>
                <a:gd name="T99" fmla="*/ 208 h 1124"/>
                <a:gd name="T100" fmla="*/ 65 w 998"/>
                <a:gd name="T101" fmla="*/ 222 h 1124"/>
                <a:gd name="T102" fmla="*/ 50 w 998"/>
                <a:gd name="T103" fmla="*/ 333 h 1124"/>
                <a:gd name="T104" fmla="*/ 49 w 998"/>
                <a:gd name="T105" fmla="*/ 560 h 1124"/>
                <a:gd name="T106" fmla="*/ 148 w 998"/>
                <a:gd name="T107" fmla="*/ 555 h 1124"/>
                <a:gd name="T108" fmla="*/ 200 w 998"/>
                <a:gd name="T109" fmla="*/ 561 h 1124"/>
                <a:gd name="T110" fmla="*/ 321 w 998"/>
                <a:gd name="T111" fmla="*/ 576 h 1124"/>
                <a:gd name="T112" fmla="*/ 375 w 998"/>
                <a:gd name="T113" fmla="*/ 582 h 1124"/>
                <a:gd name="T114" fmla="*/ 670 w 998"/>
                <a:gd name="T115" fmla="*/ 618 h 1124"/>
                <a:gd name="T116" fmla="*/ 793 w 998"/>
                <a:gd name="T117" fmla="*/ 335 h 1124"/>
                <a:gd name="T118" fmla="*/ 850 w 998"/>
                <a:gd name="T119" fmla="*/ 198 h 1124"/>
                <a:gd name="T120" fmla="*/ 875 w 998"/>
                <a:gd name="T121" fmla="*/ 78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8" h="1124">
                  <a:moveTo>
                    <a:pt x="988" y="15"/>
                  </a:moveTo>
                  <a:cubicBezTo>
                    <a:pt x="979" y="0"/>
                    <a:pt x="962" y="9"/>
                    <a:pt x="956" y="12"/>
                  </a:cubicBezTo>
                  <a:cubicBezTo>
                    <a:pt x="950" y="16"/>
                    <a:pt x="893" y="52"/>
                    <a:pt x="893" y="52"/>
                  </a:cubicBezTo>
                  <a:cubicBezTo>
                    <a:pt x="893" y="52"/>
                    <a:pt x="889" y="51"/>
                    <a:pt x="888" y="53"/>
                  </a:cubicBezTo>
                  <a:cubicBezTo>
                    <a:pt x="887" y="55"/>
                    <a:pt x="889" y="56"/>
                    <a:pt x="889" y="56"/>
                  </a:cubicBezTo>
                  <a:cubicBezTo>
                    <a:pt x="891" y="57"/>
                    <a:pt x="891" y="57"/>
                    <a:pt x="891" y="57"/>
                  </a:cubicBezTo>
                  <a:cubicBezTo>
                    <a:pt x="886" y="60"/>
                    <a:pt x="881" y="64"/>
                    <a:pt x="877" y="67"/>
                  </a:cubicBezTo>
                  <a:cubicBezTo>
                    <a:pt x="874" y="68"/>
                    <a:pt x="872" y="69"/>
                    <a:pt x="871" y="71"/>
                  </a:cubicBezTo>
                  <a:cubicBezTo>
                    <a:pt x="870" y="71"/>
                    <a:pt x="870" y="72"/>
                    <a:pt x="869" y="72"/>
                  </a:cubicBezTo>
                  <a:cubicBezTo>
                    <a:pt x="869" y="72"/>
                    <a:pt x="869" y="72"/>
                    <a:pt x="868" y="73"/>
                  </a:cubicBezTo>
                  <a:cubicBezTo>
                    <a:pt x="868" y="73"/>
                    <a:pt x="868" y="73"/>
                    <a:pt x="868" y="74"/>
                  </a:cubicBezTo>
                  <a:cubicBezTo>
                    <a:pt x="867" y="74"/>
                    <a:pt x="867" y="74"/>
                    <a:pt x="867" y="74"/>
                  </a:cubicBezTo>
                  <a:cubicBezTo>
                    <a:pt x="867" y="74"/>
                    <a:pt x="867" y="74"/>
                    <a:pt x="867" y="75"/>
                  </a:cubicBezTo>
                  <a:cubicBezTo>
                    <a:pt x="866" y="78"/>
                    <a:pt x="860" y="88"/>
                    <a:pt x="852" y="104"/>
                  </a:cubicBezTo>
                  <a:cubicBezTo>
                    <a:pt x="848" y="114"/>
                    <a:pt x="842" y="125"/>
                    <a:pt x="835" y="139"/>
                  </a:cubicBezTo>
                  <a:cubicBezTo>
                    <a:pt x="813" y="141"/>
                    <a:pt x="813" y="141"/>
                    <a:pt x="813" y="141"/>
                  </a:cubicBezTo>
                  <a:cubicBezTo>
                    <a:pt x="813" y="139"/>
                    <a:pt x="813" y="139"/>
                    <a:pt x="813" y="139"/>
                  </a:cubicBezTo>
                  <a:cubicBezTo>
                    <a:pt x="194" y="196"/>
                    <a:pt x="194" y="196"/>
                    <a:pt x="194" y="196"/>
                  </a:cubicBezTo>
                  <a:cubicBezTo>
                    <a:pt x="194" y="197"/>
                    <a:pt x="194" y="197"/>
                    <a:pt x="194" y="197"/>
                  </a:cubicBezTo>
                  <a:cubicBezTo>
                    <a:pt x="52" y="210"/>
                    <a:pt x="52" y="210"/>
                    <a:pt x="52" y="210"/>
                  </a:cubicBezTo>
                  <a:cubicBezTo>
                    <a:pt x="52" y="210"/>
                    <a:pt x="52" y="210"/>
                    <a:pt x="52" y="210"/>
                  </a:cubicBezTo>
                  <a:cubicBezTo>
                    <a:pt x="52" y="208"/>
                    <a:pt x="48" y="208"/>
                    <a:pt x="46" y="208"/>
                  </a:cubicBezTo>
                  <a:cubicBezTo>
                    <a:pt x="43" y="208"/>
                    <a:pt x="43" y="206"/>
                    <a:pt x="41" y="205"/>
                  </a:cubicBezTo>
                  <a:cubicBezTo>
                    <a:pt x="39" y="205"/>
                    <a:pt x="29" y="206"/>
                    <a:pt x="27" y="207"/>
                  </a:cubicBezTo>
                  <a:cubicBezTo>
                    <a:pt x="25" y="207"/>
                    <a:pt x="18" y="207"/>
                    <a:pt x="15" y="207"/>
                  </a:cubicBezTo>
                  <a:cubicBezTo>
                    <a:pt x="11" y="208"/>
                    <a:pt x="8" y="211"/>
                    <a:pt x="8" y="215"/>
                  </a:cubicBezTo>
                  <a:cubicBezTo>
                    <a:pt x="7" y="219"/>
                    <a:pt x="12" y="251"/>
                    <a:pt x="12" y="252"/>
                  </a:cubicBezTo>
                  <a:cubicBezTo>
                    <a:pt x="13" y="252"/>
                    <a:pt x="16" y="252"/>
                    <a:pt x="20" y="252"/>
                  </a:cubicBezTo>
                  <a:cubicBezTo>
                    <a:pt x="20" y="253"/>
                    <a:pt x="20" y="254"/>
                    <a:pt x="20" y="255"/>
                  </a:cubicBezTo>
                  <a:cubicBezTo>
                    <a:pt x="17" y="255"/>
                    <a:pt x="17" y="255"/>
                    <a:pt x="17" y="255"/>
                  </a:cubicBezTo>
                  <a:cubicBezTo>
                    <a:pt x="15" y="255"/>
                    <a:pt x="14" y="257"/>
                    <a:pt x="14" y="259"/>
                  </a:cubicBezTo>
                  <a:cubicBezTo>
                    <a:pt x="14" y="261"/>
                    <a:pt x="16" y="262"/>
                    <a:pt x="17" y="262"/>
                  </a:cubicBezTo>
                  <a:cubicBezTo>
                    <a:pt x="20" y="262"/>
                    <a:pt x="20" y="262"/>
                    <a:pt x="20" y="262"/>
                  </a:cubicBezTo>
                  <a:cubicBezTo>
                    <a:pt x="21" y="278"/>
                    <a:pt x="21" y="300"/>
                    <a:pt x="22" y="326"/>
                  </a:cubicBezTo>
                  <a:cubicBezTo>
                    <a:pt x="19" y="326"/>
                    <a:pt x="19" y="326"/>
                    <a:pt x="19" y="326"/>
                  </a:cubicBezTo>
                  <a:cubicBezTo>
                    <a:pt x="17" y="326"/>
                    <a:pt x="16" y="328"/>
                    <a:pt x="16" y="329"/>
                  </a:cubicBezTo>
                  <a:cubicBezTo>
                    <a:pt x="16" y="331"/>
                    <a:pt x="17" y="333"/>
                    <a:pt x="19" y="333"/>
                  </a:cubicBezTo>
                  <a:cubicBezTo>
                    <a:pt x="22" y="333"/>
                    <a:pt x="22" y="333"/>
                    <a:pt x="22" y="333"/>
                  </a:cubicBezTo>
                  <a:cubicBezTo>
                    <a:pt x="23" y="353"/>
                    <a:pt x="23" y="374"/>
                    <a:pt x="24" y="396"/>
                  </a:cubicBezTo>
                  <a:cubicBezTo>
                    <a:pt x="24" y="411"/>
                    <a:pt x="25" y="426"/>
                    <a:pt x="25" y="441"/>
                  </a:cubicBezTo>
                  <a:cubicBezTo>
                    <a:pt x="22" y="441"/>
                    <a:pt x="22" y="441"/>
                    <a:pt x="22" y="441"/>
                  </a:cubicBezTo>
                  <a:cubicBezTo>
                    <a:pt x="20" y="440"/>
                    <a:pt x="18" y="442"/>
                    <a:pt x="18" y="444"/>
                  </a:cubicBezTo>
                  <a:cubicBezTo>
                    <a:pt x="18" y="445"/>
                    <a:pt x="19" y="447"/>
                    <a:pt x="21" y="447"/>
                  </a:cubicBezTo>
                  <a:cubicBezTo>
                    <a:pt x="25" y="447"/>
                    <a:pt x="25" y="447"/>
                    <a:pt x="25" y="447"/>
                  </a:cubicBezTo>
                  <a:cubicBezTo>
                    <a:pt x="26" y="469"/>
                    <a:pt x="27" y="489"/>
                    <a:pt x="27" y="507"/>
                  </a:cubicBezTo>
                  <a:cubicBezTo>
                    <a:pt x="28" y="517"/>
                    <a:pt x="28" y="526"/>
                    <a:pt x="28" y="534"/>
                  </a:cubicBezTo>
                  <a:cubicBezTo>
                    <a:pt x="26" y="534"/>
                    <a:pt x="26" y="534"/>
                    <a:pt x="26" y="534"/>
                  </a:cubicBezTo>
                  <a:cubicBezTo>
                    <a:pt x="24" y="534"/>
                    <a:pt x="23" y="535"/>
                    <a:pt x="22" y="537"/>
                  </a:cubicBezTo>
                  <a:cubicBezTo>
                    <a:pt x="22" y="538"/>
                    <a:pt x="23" y="540"/>
                    <a:pt x="25" y="540"/>
                  </a:cubicBezTo>
                  <a:cubicBezTo>
                    <a:pt x="29" y="541"/>
                    <a:pt x="29" y="541"/>
                    <a:pt x="29" y="541"/>
                  </a:cubicBezTo>
                  <a:cubicBezTo>
                    <a:pt x="29" y="542"/>
                    <a:pt x="29" y="543"/>
                    <a:pt x="29" y="544"/>
                  </a:cubicBezTo>
                  <a:cubicBezTo>
                    <a:pt x="29" y="548"/>
                    <a:pt x="29" y="552"/>
                    <a:pt x="30" y="554"/>
                  </a:cubicBezTo>
                  <a:cubicBezTo>
                    <a:pt x="30" y="555"/>
                    <a:pt x="30" y="556"/>
                    <a:pt x="30" y="557"/>
                  </a:cubicBezTo>
                  <a:cubicBezTo>
                    <a:pt x="30" y="558"/>
                    <a:pt x="30" y="558"/>
                    <a:pt x="30" y="558"/>
                  </a:cubicBezTo>
                  <a:cubicBezTo>
                    <a:pt x="30" y="558"/>
                    <a:pt x="30" y="559"/>
                    <a:pt x="30" y="559"/>
                  </a:cubicBezTo>
                  <a:cubicBezTo>
                    <a:pt x="30" y="559"/>
                    <a:pt x="30" y="559"/>
                    <a:pt x="31" y="559"/>
                  </a:cubicBezTo>
                  <a:cubicBezTo>
                    <a:pt x="31" y="560"/>
                    <a:pt x="31" y="560"/>
                    <a:pt x="31" y="560"/>
                  </a:cubicBezTo>
                  <a:cubicBezTo>
                    <a:pt x="31" y="560"/>
                    <a:pt x="32" y="560"/>
                    <a:pt x="32" y="560"/>
                  </a:cubicBezTo>
                  <a:cubicBezTo>
                    <a:pt x="32" y="560"/>
                    <a:pt x="33" y="560"/>
                    <a:pt x="34" y="560"/>
                  </a:cubicBezTo>
                  <a:cubicBezTo>
                    <a:pt x="39" y="561"/>
                    <a:pt x="49" y="563"/>
                    <a:pt x="63" y="565"/>
                  </a:cubicBezTo>
                  <a:cubicBezTo>
                    <a:pt x="147" y="577"/>
                    <a:pt x="371" y="605"/>
                    <a:pt x="441" y="614"/>
                  </a:cubicBezTo>
                  <a:cubicBezTo>
                    <a:pt x="442" y="614"/>
                    <a:pt x="442" y="614"/>
                    <a:pt x="442" y="614"/>
                  </a:cubicBezTo>
                  <a:cubicBezTo>
                    <a:pt x="442" y="614"/>
                    <a:pt x="442" y="614"/>
                    <a:pt x="442" y="614"/>
                  </a:cubicBezTo>
                  <a:cubicBezTo>
                    <a:pt x="447" y="615"/>
                    <a:pt x="451" y="616"/>
                    <a:pt x="454" y="616"/>
                  </a:cubicBezTo>
                  <a:cubicBezTo>
                    <a:pt x="456" y="618"/>
                    <a:pt x="457" y="619"/>
                    <a:pt x="457" y="619"/>
                  </a:cubicBezTo>
                  <a:cubicBezTo>
                    <a:pt x="337" y="611"/>
                    <a:pt x="337" y="611"/>
                    <a:pt x="337" y="611"/>
                  </a:cubicBezTo>
                  <a:cubicBezTo>
                    <a:pt x="335" y="611"/>
                    <a:pt x="333" y="612"/>
                    <a:pt x="332" y="615"/>
                  </a:cubicBezTo>
                  <a:cubicBezTo>
                    <a:pt x="332" y="617"/>
                    <a:pt x="334" y="619"/>
                    <a:pt x="336" y="619"/>
                  </a:cubicBezTo>
                  <a:cubicBezTo>
                    <a:pt x="502" y="630"/>
                    <a:pt x="502" y="630"/>
                    <a:pt x="502" y="630"/>
                  </a:cubicBezTo>
                  <a:cubicBezTo>
                    <a:pt x="504" y="634"/>
                    <a:pt x="501" y="641"/>
                    <a:pt x="503" y="643"/>
                  </a:cubicBezTo>
                  <a:cubicBezTo>
                    <a:pt x="503" y="644"/>
                    <a:pt x="510" y="645"/>
                    <a:pt x="520" y="646"/>
                  </a:cubicBezTo>
                  <a:cubicBezTo>
                    <a:pt x="519" y="646"/>
                    <a:pt x="518" y="646"/>
                    <a:pt x="517" y="646"/>
                  </a:cubicBezTo>
                  <a:cubicBezTo>
                    <a:pt x="516" y="646"/>
                    <a:pt x="516" y="646"/>
                    <a:pt x="515" y="646"/>
                  </a:cubicBezTo>
                  <a:cubicBezTo>
                    <a:pt x="510" y="646"/>
                    <a:pt x="507" y="646"/>
                    <a:pt x="503" y="648"/>
                  </a:cubicBezTo>
                  <a:cubicBezTo>
                    <a:pt x="500" y="649"/>
                    <a:pt x="498" y="650"/>
                    <a:pt x="496" y="651"/>
                  </a:cubicBezTo>
                  <a:cubicBezTo>
                    <a:pt x="493" y="654"/>
                    <a:pt x="491" y="657"/>
                    <a:pt x="489" y="660"/>
                  </a:cubicBezTo>
                  <a:cubicBezTo>
                    <a:pt x="488" y="663"/>
                    <a:pt x="487" y="667"/>
                    <a:pt x="487" y="670"/>
                  </a:cubicBezTo>
                  <a:cubicBezTo>
                    <a:pt x="487" y="674"/>
                    <a:pt x="488" y="679"/>
                    <a:pt x="490" y="683"/>
                  </a:cubicBezTo>
                  <a:cubicBezTo>
                    <a:pt x="492" y="687"/>
                    <a:pt x="494" y="690"/>
                    <a:pt x="497" y="693"/>
                  </a:cubicBezTo>
                  <a:cubicBezTo>
                    <a:pt x="498" y="694"/>
                    <a:pt x="499" y="694"/>
                    <a:pt x="501" y="696"/>
                  </a:cubicBezTo>
                  <a:cubicBezTo>
                    <a:pt x="506" y="700"/>
                    <a:pt x="517" y="709"/>
                    <a:pt x="530" y="719"/>
                  </a:cubicBezTo>
                  <a:cubicBezTo>
                    <a:pt x="549" y="735"/>
                    <a:pt x="574" y="755"/>
                    <a:pt x="594" y="772"/>
                  </a:cubicBezTo>
                  <a:cubicBezTo>
                    <a:pt x="604" y="781"/>
                    <a:pt x="613" y="788"/>
                    <a:pt x="619" y="794"/>
                  </a:cubicBezTo>
                  <a:cubicBezTo>
                    <a:pt x="622" y="797"/>
                    <a:pt x="624" y="800"/>
                    <a:pt x="625" y="802"/>
                  </a:cubicBezTo>
                  <a:cubicBezTo>
                    <a:pt x="626" y="802"/>
                    <a:pt x="626" y="802"/>
                    <a:pt x="626" y="803"/>
                  </a:cubicBezTo>
                  <a:cubicBezTo>
                    <a:pt x="626" y="806"/>
                    <a:pt x="626" y="813"/>
                    <a:pt x="626" y="822"/>
                  </a:cubicBezTo>
                  <a:cubicBezTo>
                    <a:pt x="626" y="838"/>
                    <a:pt x="626" y="859"/>
                    <a:pt x="626" y="878"/>
                  </a:cubicBezTo>
                  <a:cubicBezTo>
                    <a:pt x="626" y="887"/>
                    <a:pt x="625" y="895"/>
                    <a:pt x="625" y="902"/>
                  </a:cubicBezTo>
                  <a:cubicBezTo>
                    <a:pt x="625" y="908"/>
                    <a:pt x="625" y="913"/>
                    <a:pt x="625" y="914"/>
                  </a:cubicBezTo>
                  <a:cubicBezTo>
                    <a:pt x="625" y="916"/>
                    <a:pt x="625" y="918"/>
                    <a:pt x="625" y="919"/>
                  </a:cubicBezTo>
                  <a:cubicBezTo>
                    <a:pt x="625" y="920"/>
                    <a:pt x="625" y="922"/>
                    <a:pt x="625" y="922"/>
                  </a:cubicBezTo>
                  <a:cubicBezTo>
                    <a:pt x="624" y="923"/>
                    <a:pt x="624" y="924"/>
                    <a:pt x="624" y="924"/>
                  </a:cubicBezTo>
                  <a:cubicBezTo>
                    <a:pt x="624" y="924"/>
                    <a:pt x="624" y="924"/>
                    <a:pt x="624" y="924"/>
                  </a:cubicBezTo>
                  <a:cubicBezTo>
                    <a:pt x="624" y="924"/>
                    <a:pt x="624" y="924"/>
                    <a:pt x="624" y="924"/>
                  </a:cubicBezTo>
                  <a:cubicBezTo>
                    <a:pt x="622" y="924"/>
                    <a:pt x="621" y="924"/>
                    <a:pt x="618" y="924"/>
                  </a:cubicBezTo>
                  <a:cubicBezTo>
                    <a:pt x="616" y="924"/>
                    <a:pt x="614" y="924"/>
                    <a:pt x="612" y="924"/>
                  </a:cubicBezTo>
                  <a:cubicBezTo>
                    <a:pt x="604" y="924"/>
                    <a:pt x="595" y="924"/>
                    <a:pt x="587" y="924"/>
                  </a:cubicBezTo>
                  <a:cubicBezTo>
                    <a:pt x="580" y="925"/>
                    <a:pt x="574" y="925"/>
                    <a:pt x="574" y="925"/>
                  </a:cubicBezTo>
                  <a:cubicBezTo>
                    <a:pt x="570" y="925"/>
                    <a:pt x="567" y="928"/>
                    <a:pt x="567" y="933"/>
                  </a:cubicBezTo>
                  <a:cubicBezTo>
                    <a:pt x="567" y="935"/>
                    <a:pt x="568" y="936"/>
                    <a:pt x="570" y="938"/>
                  </a:cubicBezTo>
                  <a:cubicBezTo>
                    <a:pt x="337" y="934"/>
                    <a:pt x="337" y="934"/>
                    <a:pt x="337" y="934"/>
                  </a:cubicBezTo>
                  <a:cubicBezTo>
                    <a:pt x="299" y="929"/>
                    <a:pt x="263" y="925"/>
                    <a:pt x="233" y="922"/>
                  </a:cubicBezTo>
                  <a:cubicBezTo>
                    <a:pt x="213" y="920"/>
                    <a:pt x="196" y="918"/>
                    <a:pt x="182" y="917"/>
                  </a:cubicBezTo>
                  <a:cubicBezTo>
                    <a:pt x="176" y="916"/>
                    <a:pt x="170" y="915"/>
                    <a:pt x="166" y="915"/>
                  </a:cubicBezTo>
                  <a:cubicBezTo>
                    <a:pt x="161" y="915"/>
                    <a:pt x="158" y="915"/>
                    <a:pt x="156" y="915"/>
                  </a:cubicBezTo>
                  <a:cubicBezTo>
                    <a:pt x="156" y="915"/>
                    <a:pt x="155" y="915"/>
                    <a:pt x="155" y="915"/>
                  </a:cubicBezTo>
                  <a:cubicBezTo>
                    <a:pt x="155" y="915"/>
                    <a:pt x="154" y="915"/>
                    <a:pt x="154" y="915"/>
                  </a:cubicBezTo>
                  <a:cubicBezTo>
                    <a:pt x="154" y="915"/>
                    <a:pt x="154" y="915"/>
                    <a:pt x="153" y="915"/>
                  </a:cubicBezTo>
                  <a:cubicBezTo>
                    <a:pt x="153" y="915"/>
                    <a:pt x="153" y="915"/>
                    <a:pt x="152" y="916"/>
                  </a:cubicBezTo>
                  <a:cubicBezTo>
                    <a:pt x="151" y="916"/>
                    <a:pt x="150" y="917"/>
                    <a:pt x="149" y="918"/>
                  </a:cubicBezTo>
                  <a:cubicBezTo>
                    <a:pt x="148" y="920"/>
                    <a:pt x="145" y="922"/>
                    <a:pt x="143" y="924"/>
                  </a:cubicBezTo>
                  <a:cubicBezTo>
                    <a:pt x="140" y="926"/>
                    <a:pt x="138" y="929"/>
                    <a:pt x="136" y="931"/>
                  </a:cubicBezTo>
                  <a:cubicBezTo>
                    <a:pt x="20" y="929"/>
                    <a:pt x="20" y="929"/>
                    <a:pt x="20" y="929"/>
                  </a:cubicBezTo>
                  <a:cubicBezTo>
                    <a:pt x="20" y="929"/>
                    <a:pt x="19" y="929"/>
                    <a:pt x="19" y="929"/>
                  </a:cubicBezTo>
                  <a:cubicBezTo>
                    <a:pt x="17" y="927"/>
                    <a:pt x="14" y="926"/>
                    <a:pt x="11" y="926"/>
                  </a:cubicBezTo>
                  <a:cubicBezTo>
                    <a:pt x="5" y="926"/>
                    <a:pt x="0" y="930"/>
                    <a:pt x="0" y="934"/>
                  </a:cubicBezTo>
                  <a:cubicBezTo>
                    <a:pt x="0" y="951"/>
                    <a:pt x="0" y="951"/>
                    <a:pt x="0" y="951"/>
                  </a:cubicBezTo>
                  <a:cubicBezTo>
                    <a:pt x="0" y="956"/>
                    <a:pt x="5" y="960"/>
                    <a:pt x="11" y="960"/>
                  </a:cubicBezTo>
                  <a:cubicBezTo>
                    <a:pt x="15" y="960"/>
                    <a:pt x="18" y="958"/>
                    <a:pt x="20" y="955"/>
                  </a:cubicBezTo>
                  <a:cubicBezTo>
                    <a:pt x="20" y="955"/>
                    <a:pt x="20" y="955"/>
                    <a:pt x="20" y="955"/>
                  </a:cubicBezTo>
                  <a:cubicBezTo>
                    <a:pt x="72" y="956"/>
                    <a:pt x="72" y="956"/>
                    <a:pt x="72" y="956"/>
                  </a:cubicBezTo>
                  <a:cubicBezTo>
                    <a:pt x="73" y="957"/>
                    <a:pt x="73" y="957"/>
                    <a:pt x="74" y="958"/>
                  </a:cubicBezTo>
                  <a:cubicBezTo>
                    <a:pt x="79" y="965"/>
                    <a:pt x="94" y="968"/>
                    <a:pt x="103" y="973"/>
                  </a:cubicBezTo>
                  <a:cubicBezTo>
                    <a:pt x="111" y="977"/>
                    <a:pt x="118" y="1004"/>
                    <a:pt x="121" y="1017"/>
                  </a:cubicBezTo>
                  <a:cubicBezTo>
                    <a:pt x="106" y="1028"/>
                    <a:pt x="97" y="1045"/>
                    <a:pt x="97" y="1065"/>
                  </a:cubicBezTo>
                  <a:cubicBezTo>
                    <a:pt x="97" y="1097"/>
                    <a:pt x="123" y="1124"/>
                    <a:pt x="156" y="1124"/>
                  </a:cubicBezTo>
                  <a:cubicBezTo>
                    <a:pt x="188" y="1124"/>
                    <a:pt x="214" y="1097"/>
                    <a:pt x="214" y="1065"/>
                  </a:cubicBezTo>
                  <a:cubicBezTo>
                    <a:pt x="214" y="1039"/>
                    <a:pt x="197" y="1016"/>
                    <a:pt x="174" y="1009"/>
                  </a:cubicBezTo>
                  <a:cubicBezTo>
                    <a:pt x="165" y="994"/>
                    <a:pt x="153" y="971"/>
                    <a:pt x="151" y="968"/>
                  </a:cubicBezTo>
                  <a:cubicBezTo>
                    <a:pt x="149" y="965"/>
                    <a:pt x="150" y="961"/>
                    <a:pt x="151" y="957"/>
                  </a:cubicBezTo>
                  <a:cubicBezTo>
                    <a:pt x="495" y="963"/>
                    <a:pt x="495" y="963"/>
                    <a:pt x="495" y="963"/>
                  </a:cubicBezTo>
                  <a:cubicBezTo>
                    <a:pt x="530" y="967"/>
                    <a:pt x="561" y="971"/>
                    <a:pt x="586" y="974"/>
                  </a:cubicBezTo>
                  <a:cubicBezTo>
                    <a:pt x="603" y="976"/>
                    <a:pt x="617" y="978"/>
                    <a:pt x="626" y="979"/>
                  </a:cubicBezTo>
                  <a:cubicBezTo>
                    <a:pt x="631" y="980"/>
                    <a:pt x="635" y="980"/>
                    <a:pt x="638" y="981"/>
                  </a:cubicBezTo>
                  <a:cubicBezTo>
                    <a:pt x="639" y="981"/>
                    <a:pt x="641" y="981"/>
                    <a:pt x="641" y="981"/>
                  </a:cubicBezTo>
                  <a:cubicBezTo>
                    <a:pt x="642" y="981"/>
                    <a:pt x="642" y="981"/>
                    <a:pt x="642" y="981"/>
                  </a:cubicBezTo>
                  <a:cubicBezTo>
                    <a:pt x="642" y="981"/>
                    <a:pt x="642" y="981"/>
                    <a:pt x="642" y="981"/>
                  </a:cubicBezTo>
                  <a:cubicBezTo>
                    <a:pt x="643" y="981"/>
                    <a:pt x="643" y="981"/>
                    <a:pt x="643" y="981"/>
                  </a:cubicBezTo>
                  <a:cubicBezTo>
                    <a:pt x="643" y="981"/>
                    <a:pt x="643" y="981"/>
                    <a:pt x="643" y="981"/>
                  </a:cubicBezTo>
                  <a:cubicBezTo>
                    <a:pt x="643" y="982"/>
                    <a:pt x="644" y="982"/>
                    <a:pt x="644" y="982"/>
                  </a:cubicBezTo>
                  <a:cubicBezTo>
                    <a:pt x="645" y="982"/>
                    <a:pt x="646" y="981"/>
                    <a:pt x="647" y="981"/>
                  </a:cubicBezTo>
                  <a:cubicBezTo>
                    <a:pt x="648" y="980"/>
                    <a:pt x="650" y="979"/>
                    <a:pt x="651" y="978"/>
                  </a:cubicBezTo>
                  <a:cubicBezTo>
                    <a:pt x="653" y="977"/>
                    <a:pt x="656" y="974"/>
                    <a:pt x="659" y="971"/>
                  </a:cubicBezTo>
                  <a:cubicBezTo>
                    <a:pt x="660" y="969"/>
                    <a:pt x="661" y="967"/>
                    <a:pt x="663" y="965"/>
                  </a:cubicBezTo>
                  <a:cubicBezTo>
                    <a:pt x="773" y="967"/>
                    <a:pt x="773" y="967"/>
                    <a:pt x="773" y="967"/>
                  </a:cubicBezTo>
                  <a:cubicBezTo>
                    <a:pt x="780" y="973"/>
                    <a:pt x="797" y="987"/>
                    <a:pt x="804" y="995"/>
                  </a:cubicBezTo>
                  <a:cubicBezTo>
                    <a:pt x="811" y="1004"/>
                    <a:pt x="820" y="1019"/>
                    <a:pt x="823" y="1024"/>
                  </a:cubicBezTo>
                  <a:cubicBezTo>
                    <a:pt x="813" y="1034"/>
                    <a:pt x="807" y="1049"/>
                    <a:pt x="807" y="1065"/>
                  </a:cubicBezTo>
                  <a:cubicBezTo>
                    <a:pt x="807" y="1097"/>
                    <a:pt x="833" y="1124"/>
                    <a:pt x="866" y="1124"/>
                  </a:cubicBezTo>
                  <a:cubicBezTo>
                    <a:pt x="898" y="1124"/>
                    <a:pt x="925" y="1097"/>
                    <a:pt x="925" y="1065"/>
                  </a:cubicBezTo>
                  <a:cubicBezTo>
                    <a:pt x="925" y="1034"/>
                    <a:pt x="900" y="1008"/>
                    <a:pt x="870" y="1006"/>
                  </a:cubicBezTo>
                  <a:cubicBezTo>
                    <a:pt x="868" y="1000"/>
                    <a:pt x="866" y="990"/>
                    <a:pt x="867" y="988"/>
                  </a:cubicBezTo>
                  <a:cubicBezTo>
                    <a:pt x="869" y="984"/>
                    <a:pt x="880" y="982"/>
                    <a:pt x="880" y="978"/>
                  </a:cubicBezTo>
                  <a:cubicBezTo>
                    <a:pt x="880" y="973"/>
                    <a:pt x="871" y="973"/>
                    <a:pt x="864" y="973"/>
                  </a:cubicBezTo>
                  <a:cubicBezTo>
                    <a:pt x="857" y="973"/>
                    <a:pt x="852" y="978"/>
                    <a:pt x="852" y="978"/>
                  </a:cubicBezTo>
                  <a:cubicBezTo>
                    <a:pt x="848" y="968"/>
                    <a:pt x="848" y="968"/>
                    <a:pt x="848" y="968"/>
                  </a:cubicBezTo>
                  <a:cubicBezTo>
                    <a:pt x="849" y="968"/>
                    <a:pt x="849" y="968"/>
                    <a:pt x="849" y="968"/>
                  </a:cubicBezTo>
                  <a:cubicBezTo>
                    <a:pt x="851" y="971"/>
                    <a:pt x="853" y="973"/>
                    <a:pt x="856" y="973"/>
                  </a:cubicBezTo>
                  <a:cubicBezTo>
                    <a:pt x="860" y="973"/>
                    <a:pt x="864" y="970"/>
                    <a:pt x="864" y="966"/>
                  </a:cubicBezTo>
                  <a:cubicBezTo>
                    <a:pt x="864" y="966"/>
                    <a:pt x="864" y="964"/>
                    <a:pt x="864" y="961"/>
                  </a:cubicBezTo>
                  <a:cubicBezTo>
                    <a:pt x="864" y="951"/>
                    <a:pt x="863" y="925"/>
                    <a:pt x="863" y="899"/>
                  </a:cubicBezTo>
                  <a:cubicBezTo>
                    <a:pt x="863" y="874"/>
                    <a:pt x="863" y="849"/>
                    <a:pt x="863" y="842"/>
                  </a:cubicBezTo>
                  <a:cubicBezTo>
                    <a:pt x="863" y="841"/>
                    <a:pt x="862" y="840"/>
                    <a:pt x="862" y="839"/>
                  </a:cubicBezTo>
                  <a:cubicBezTo>
                    <a:pt x="862" y="837"/>
                    <a:pt x="861" y="836"/>
                    <a:pt x="860" y="835"/>
                  </a:cubicBezTo>
                  <a:cubicBezTo>
                    <a:pt x="859" y="833"/>
                    <a:pt x="858" y="831"/>
                    <a:pt x="856" y="828"/>
                  </a:cubicBezTo>
                  <a:cubicBezTo>
                    <a:pt x="852" y="824"/>
                    <a:pt x="847" y="819"/>
                    <a:pt x="841" y="813"/>
                  </a:cubicBezTo>
                  <a:cubicBezTo>
                    <a:pt x="832" y="804"/>
                    <a:pt x="820" y="792"/>
                    <a:pt x="806" y="779"/>
                  </a:cubicBezTo>
                  <a:cubicBezTo>
                    <a:pt x="792" y="766"/>
                    <a:pt x="776" y="752"/>
                    <a:pt x="759" y="736"/>
                  </a:cubicBezTo>
                  <a:cubicBezTo>
                    <a:pt x="755" y="731"/>
                    <a:pt x="748" y="725"/>
                    <a:pt x="740" y="718"/>
                  </a:cubicBezTo>
                  <a:cubicBezTo>
                    <a:pt x="729" y="707"/>
                    <a:pt x="714" y="694"/>
                    <a:pt x="701" y="683"/>
                  </a:cubicBezTo>
                  <a:cubicBezTo>
                    <a:pt x="695" y="678"/>
                    <a:pt x="688" y="674"/>
                    <a:pt x="683" y="670"/>
                  </a:cubicBezTo>
                  <a:cubicBezTo>
                    <a:pt x="680" y="668"/>
                    <a:pt x="677" y="666"/>
                    <a:pt x="675" y="665"/>
                  </a:cubicBezTo>
                  <a:cubicBezTo>
                    <a:pt x="673" y="664"/>
                    <a:pt x="671" y="664"/>
                    <a:pt x="670" y="663"/>
                  </a:cubicBezTo>
                  <a:cubicBezTo>
                    <a:pt x="680" y="664"/>
                    <a:pt x="686" y="665"/>
                    <a:pt x="686" y="664"/>
                  </a:cubicBezTo>
                  <a:cubicBezTo>
                    <a:pt x="688" y="662"/>
                    <a:pt x="689" y="646"/>
                    <a:pt x="689" y="643"/>
                  </a:cubicBezTo>
                  <a:cubicBezTo>
                    <a:pt x="689" y="643"/>
                    <a:pt x="689" y="643"/>
                    <a:pt x="689" y="643"/>
                  </a:cubicBezTo>
                  <a:cubicBezTo>
                    <a:pt x="689" y="644"/>
                    <a:pt x="690" y="646"/>
                    <a:pt x="692" y="647"/>
                  </a:cubicBezTo>
                  <a:cubicBezTo>
                    <a:pt x="695" y="648"/>
                    <a:pt x="697" y="646"/>
                    <a:pt x="698" y="644"/>
                  </a:cubicBezTo>
                  <a:cubicBezTo>
                    <a:pt x="706" y="622"/>
                    <a:pt x="706" y="622"/>
                    <a:pt x="706" y="622"/>
                  </a:cubicBezTo>
                  <a:cubicBezTo>
                    <a:pt x="707" y="622"/>
                    <a:pt x="708" y="620"/>
                    <a:pt x="709" y="619"/>
                  </a:cubicBezTo>
                  <a:cubicBezTo>
                    <a:pt x="709" y="618"/>
                    <a:pt x="708" y="617"/>
                    <a:pt x="708" y="616"/>
                  </a:cubicBezTo>
                  <a:cubicBezTo>
                    <a:pt x="749" y="495"/>
                    <a:pt x="749" y="495"/>
                    <a:pt x="749" y="495"/>
                  </a:cubicBezTo>
                  <a:cubicBezTo>
                    <a:pt x="750" y="494"/>
                    <a:pt x="751" y="493"/>
                    <a:pt x="752" y="492"/>
                  </a:cubicBezTo>
                  <a:cubicBezTo>
                    <a:pt x="752" y="491"/>
                    <a:pt x="751" y="490"/>
                    <a:pt x="751" y="489"/>
                  </a:cubicBezTo>
                  <a:cubicBezTo>
                    <a:pt x="803" y="335"/>
                    <a:pt x="803" y="335"/>
                    <a:pt x="803" y="335"/>
                  </a:cubicBezTo>
                  <a:cubicBezTo>
                    <a:pt x="805" y="334"/>
                    <a:pt x="806" y="333"/>
                    <a:pt x="806" y="332"/>
                  </a:cubicBezTo>
                  <a:cubicBezTo>
                    <a:pt x="806" y="331"/>
                    <a:pt x="805" y="330"/>
                    <a:pt x="805" y="330"/>
                  </a:cubicBezTo>
                  <a:cubicBezTo>
                    <a:pt x="843" y="217"/>
                    <a:pt x="843" y="217"/>
                    <a:pt x="843" y="217"/>
                  </a:cubicBezTo>
                  <a:cubicBezTo>
                    <a:pt x="843" y="217"/>
                    <a:pt x="843" y="217"/>
                    <a:pt x="844" y="217"/>
                  </a:cubicBezTo>
                  <a:cubicBezTo>
                    <a:pt x="845" y="217"/>
                    <a:pt x="846" y="217"/>
                    <a:pt x="847" y="218"/>
                  </a:cubicBezTo>
                  <a:cubicBezTo>
                    <a:pt x="848" y="218"/>
                    <a:pt x="848" y="218"/>
                    <a:pt x="849" y="218"/>
                  </a:cubicBezTo>
                  <a:cubicBezTo>
                    <a:pt x="849" y="218"/>
                    <a:pt x="850" y="218"/>
                    <a:pt x="851" y="218"/>
                  </a:cubicBezTo>
                  <a:cubicBezTo>
                    <a:pt x="851" y="218"/>
                    <a:pt x="851" y="218"/>
                    <a:pt x="851" y="218"/>
                  </a:cubicBezTo>
                  <a:cubicBezTo>
                    <a:pt x="852" y="218"/>
                    <a:pt x="852" y="218"/>
                    <a:pt x="853" y="218"/>
                  </a:cubicBezTo>
                  <a:cubicBezTo>
                    <a:pt x="854" y="217"/>
                    <a:pt x="857" y="217"/>
                    <a:pt x="860" y="216"/>
                  </a:cubicBezTo>
                  <a:cubicBezTo>
                    <a:pt x="865" y="214"/>
                    <a:pt x="870" y="212"/>
                    <a:pt x="875" y="210"/>
                  </a:cubicBezTo>
                  <a:cubicBezTo>
                    <a:pt x="877" y="209"/>
                    <a:pt x="879" y="208"/>
                    <a:pt x="881" y="207"/>
                  </a:cubicBezTo>
                  <a:cubicBezTo>
                    <a:pt x="882" y="206"/>
                    <a:pt x="882" y="206"/>
                    <a:pt x="883" y="205"/>
                  </a:cubicBezTo>
                  <a:cubicBezTo>
                    <a:pt x="883" y="205"/>
                    <a:pt x="884" y="204"/>
                    <a:pt x="884" y="204"/>
                  </a:cubicBezTo>
                  <a:cubicBezTo>
                    <a:pt x="884" y="203"/>
                    <a:pt x="885" y="202"/>
                    <a:pt x="885" y="202"/>
                  </a:cubicBezTo>
                  <a:cubicBezTo>
                    <a:pt x="885" y="202"/>
                    <a:pt x="885" y="202"/>
                    <a:pt x="885" y="202"/>
                  </a:cubicBezTo>
                  <a:cubicBezTo>
                    <a:pt x="885" y="201"/>
                    <a:pt x="885" y="201"/>
                    <a:pt x="885" y="200"/>
                  </a:cubicBezTo>
                  <a:cubicBezTo>
                    <a:pt x="887" y="192"/>
                    <a:pt x="894" y="167"/>
                    <a:pt x="901" y="143"/>
                  </a:cubicBezTo>
                  <a:cubicBezTo>
                    <a:pt x="903" y="142"/>
                    <a:pt x="905" y="140"/>
                    <a:pt x="905" y="137"/>
                  </a:cubicBezTo>
                  <a:cubicBezTo>
                    <a:pt x="904" y="136"/>
                    <a:pt x="904" y="136"/>
                    <a:pt x="903" y="135"/>
                  </a:cubicBezTo>
                  <a:cubicBezTo>
                    <a:pt x="907" y="124"/>
                    <a:pt x="910" y="113"/>
                    <a:pt x="912" y="105"/>
                  </a:cubicBezTo>
                  <a:cubicBezTo>
                    <a:pt x="913" y="101"/>
                    <a:pt x="914" y="97"/>
                    <a:pt x="915" y="94"/>
                  </a:cubicBezTo>
                  <a:cubicBezTo>
                    <a:pt x="916" y="93"/>
                    <a:pt x="916" y="92"/>
                    <a:pt x="916" y="91"/>
                  </a:cubicBezTo>
                  <a:cubicBezTo>
                    <a:pt x="916" y="91"/>
                    <a:pt x="916" y="91"/>
                    <a:pt x="916" y="90"/>
                  </a:cubicBezTo>
                  <a:cubicBezTo>
                    <a:pt x="917" y="90"/>
                    <a:pt x="917" y="90"/>
                    <a:pt x="917" y="90"/>
                  </a:cubicBezTo>
                  <a:cubicBezTo>
                    <a:pt x="918" y="89"/>
                    <a:pt x="919" y="89"/>
                    <a:pt x="920" y="87"/>
                  </a:cubicBezTo>
                  <a:cubicBezTo>
                    <a:pt x="925" y="84"/>
                    <a:pt x="934" y="78"/>
                    <a:pt x="941" y="73"/>
                  </a:cubicBezTo>
                  <a:cubicBezTo>
                    <a:pt x="942" y="72"/>
                    <a:pt x="942" y="72"/>
                    <a:pt x="943" y="72"/>
                  </a:cubicBezTo>
                  <a:cubicBezTo>
                    <a:pt x="944" y="72"/>
                    <a:pt x="946" y="73"/>
                    <a:pt x="946" y="73"/>
                  </a:cubicBezTo>
                  <a:cubicBezTo>
                    <a:pt x="947" y="73"/>
                    <a:pt x="950" y="73"/>
                    <a:pt x="951" y="72"/>
                  </a:cubicBezTo>
                  <a:cubicBezTo>
                    <a:pt x="951" y="70"/>
                    <a:pt x="950" y="69"/>
                    <a:pt x="950" y="69"/>
                  </a:cubicBezTo>
                  <a:cubicBezTo>
                    <a:pt x="950" y="69"/>
                    <a:pt x="984" y="43"/>
                    <a:pt x="985" y="42"/>
                  </a:cubicBezTo>
                  <a:cubicBezTo>
                    <a:pt x="987" y="40"/>
                    <a:pt x="998" y="29"/>
                    <a:pt x="988" y="15"/>
                  </a:cubicBezTo>
                  <a:close/>
                  <a:moveTo>
                    <a:pt x="156" y="1094"/>
                  </a:moveTo>
                  <a:cubicBezTo>
                    <a:pt x="140" y="1094"/>
                    <a:pt x="127" y="1081"/>
                    <a:pt x="127" y="1065"/>
                  </a:cubicBezTo>
                  <a:cubicBezTo>
                    <a:pt x="127" y="1049"/>
                    <a:pt x="140" y="1036"/>
                    <a:pt x="156" y="1036"/>
                  </a:cubicBezTo>
                  <a:cubicBezTo>
                    <a:pt x="171" y="1036"/>
                    <a:pt x="184" y="1049"/>
                    <a:pt x="184" y="1065"/>
                  </a:cubicBezTo>
                  <a:cubicBezTo>
                    <a:pt x="184" y="1081"/>
                    <a:pt x="171" y="1094"/>
                    <a:pt x="156" y="1094"/>
                  </a:cubicBezTo>
                  <a:close/>
                  <a:moveTo>
                    <a:pt x="150" y="931"/>
                  </a:moveTo>
                  <a:cubicBezTo>
                    <a:pt x="151" y="930"/>
                    <a:pt x="152" y="929"/>
                    <a:pt x="153" y="927"/>
                  </a:cubicBezTo>
                  <a:cubicBezTo>
                    <a:pt x="155" y="927"/>
                    <a:pt x="155" y="926"/>
                    <a:pt x="156" y="925"/>
                  </a:cubicBezTo>
                  <a:cubicBezTo>
                    <a:pt x="156" y="925"/>
                    <a:pt x="157" y="925"/>
                    <a:pt x="157" y="924"/>
                  </a:cubicBezTo>
                  <a:cubicBezTo>
                    <a:pt x="158" y="924"/>
                    <a:pt x="159" y="924"/>
                    <a:pt x="160" y="925"/>
                  </a:cubicBezTo>
                  <a:cubicBezTo>
                    <a:pt x="166" y="925"/>
                    <a:pt x="179" y="926"/>
                    <a:pt x="195" y="928"/>
                  </a:cubicBezTo>
                  <a:cubicBezTo>
                    <a:pt x="207" y="929"/>
                    <a:pt x="221" y="931"/>
                    <a:pt x="237" y="932"/>
                  </a:cubicBezTo>
                  <a:lnTo>
                    <a:pt x="150" y="931"/>
                  </a:lnTo>
                  <a:close/>
                  <a:moveTo>
                    <a:pt x="646" y="970"/>
                  </a:moveTo>
                  <a:cubicBezTo>
                    <a:pt x="645" y="971"/>
                    <a:pt x="644" y="971"/>
                    <a:pt x="644" y="972"/>
                  </a:cubicBezTo>
                  <a:cubicBezTo>
                    <a:pt x="642" y="971"/>
                    <a:pt x="639" y="971"/>
                    <a:pt x="635" y="970"/>
                  </a:cubicBezTo>
                  <a:cubicBezTo>
                    <a:pt x="625" y="969"/>
                    <a:pt x="609" y="967"/>
                    <a:pt x="587" y="964"/>
                  </a:cubicBezTo>
                  <a:cubicBezTo>
                    <a:pt x="650" y="965"/>
                    <a:pt x="650" y="965"/>
                    <a:pt x="650" y="965"/>
                  </a:cubicBezTo>
                  <a:cubicBezTo>
                    <a:pt x="649" y="967"/>
                    <a:pt x="647" y="969"/>
                    <a:pt x="646" y="970"/>
                  </a:cubicBezTo>
                  <a:close/>
                  <a:moveTo>
                    <a:pt x="894" y="1065"/>
                  </a:moveTo>
                  <a:cubicBezTo>
                    <a:pt x="894" y="1081"/>
                    <a:pt x="882" y="1094"/>
                    <a:pt x="866" y="1094"/>
                  </a:cubicBezTo>
                  <a:cubicBezTo>
                    <a:pt x="850" y="1094"/>
                    <a:pt x="837" y="1081"/>
                    <a:pt x="837" y="1065"/>
                  </a:cubicBezTo>
                  <a:cubicBezTo>
                    <a:pt x="837" y="1049"/>
                    <a:pt x="850" y="1036"/>
                    <a:pt x="866" y="1036"/>
                  </a:cubicBezTo>
                  <a:cubicBezTo>
                    <a:pt x="882" y="1036"/>
                    <a:pt x="894" y="1049"/>
                    <a:pt x="894" y="1065"/>
                  </a:cubicBezTo>
                  <a:close/>
                  <a:moveTo>
                    <a:pt x="674" y="682"/>
                  </a:moveTo>
                  <a:cubicBezTo>
                    <a:pt x="679" y="685"/>
                    <a:pt x="686" y="690"/>
                    <a:pt x="693" y="696"/>
                  </a:cubicBezTo>
                  <a:cubicBezTo>
                    <a:pt x="703" y="704"/>
                    <a:pt x="715" y="714"/>
                    <a:pt x="725" y="723"/>
                  </a:cubicBezTo>
                  <a:cubicBezTo>
                    <a:pt x="735" y="733"/>
                    <a:pt x="744" y="741"/>
                    <a:pt x="749" y="746"/>
                  </a:cubicBezTo>
                  <a:cubicBezTo>
                    <a:pt x="778" y="773"/>
                    <a:pt x="803" y="797"/>
                    <a:pt x="821" y="814"/>
                  </a:cubicBezTo>
                  <a:cubicBezTo>
                    <a:pt x="829" y="822"/>
                    <a:pt x="836" y="829"/>
                    <a:pt x="841" y="834"/>
                  </a:cubicBezTo>
                  <a:cubicBezTo>
                    <a:pt x="836" y="834"/>
                    <a:pt x="832" y="838"/>
                    <a:pt x="832" y="843"/>
                  </a:cubicBezTo>
                  <a:cubicBezTo>
                    <a:pt x="832" y="848"/>
                    <a:pt x="836" y="852"/>
                    <a:pt x="841" y="852"/>
                  </a:cubicBezTo>
                  <a:cubicBezTo>
                    <a:pt x="844" y="852"/>
                    <a:pt x="846" y="850"/>
                    <a:pt x="848" y="848"/>
                  </a:cubicBezTo>
                  <a:cubicBezTo>
                    <a:pt x="848" y="862"/>
                    <a:pt x="848" y="887"/>
                    <a:pt x="848" y="910"/>
                  </a:cubicBezTo>
                  <a:cubicBezTo>
                    <a:pt x="848" y="922"/>
                    <a:pt x="849" y="933"/>
                    <a:pt x="849" y="942"/>
                  </a:cubicBezTo>
                  <a:cubicBezTo>
                    <a:pt x="688" y="940"/>
                    <a:pt x="688" y="940"/>
                    <a:pt x="688" y="940"/>
                  </a:cubicBezTo>
                  <a:cubicBezTo>
                    <a:pt x="693" y="938"/>
                    <a:pt x="696" y="934"/>
                    <a:pt x="696" y="928"/>
                  </a:cubicBezTo>
                  <a:cubicBezTo>
                    <a:pt x="696" y="926"/>
                    <a:pt x="695" y="924"/>
                    <a:pt x="694" y="922"/>
                  </a:cubicBezTo>
                  <a:cubicBezTo>
                    <a:pt x="705" y="907"/>
                    <a:pt x="712" y="895"/>
                    <a:pt x="712" y="895"/>
                  </a:cubicBezTo>
                  <a:cubicBezTo>
                    <a:pt x="714" y="893"/>
                    <a:pt x="713" y="890"/>
                    <a:pt x="711" y="888"/>
                  </a:cubicBezTo>
                  <a:cubicBezTo>
                    <a:pt x="709" y="887"/>
                    <a:pt x="706" y="887"/>
                    <a:pt x="704" y="890"/>
                  </a:cubicBezTo>
                  <a:cubicBezTo>
                    <a:pt x="704" y="890"/>
                    <a:pt x="704" y="890"/>
                    <a:pt x="704" y="890"/>
                  </a:cubicBezTo>
                  <a:cubicBezTo>
                    <a:pt x="702" y="894"/>
                    <a:pt x="695" y="904"/>
                    <a:pt x="686" y="917"/>
                  </a:cubicBezTo>
                  <a:cubicBezTo>
                    <a:pt x="685" y="917"/>
                    <a:pt x="685" y="917"/>
                    <a:pt x="684" y="917"/>
                  </a:cubicBezTo>
                  <a:cubicBezTo>
                    <a:pt x="678" y="917"/>
                    <a:pt x="672" y="922"/>
                    <a:pt x="672" y="928"/>
                  </a:cubicBezTo>
                  <a:cubicBezTo>
                    <a:pt x="672" y="931"/>
                    <a:pt x="673" y="932"/>
                    <a:pt x="674" y="934"/>
                  </a:cubicBezTo>
                  <a:cubicBezTo>
                    <a:pt x="674" y="935"/>
                    <a:pt x="673" y="935"/>
                    <a:pt x="673" y="936"/>
                  </a:cubicBezTo>
                  <a:cubicBezTo>
                    <a:pt x="672" y="937"/>
                    <a:pt x="671" y="938"/>
                    <a:pt x="670" y="939"/>
                  </a:cubicBezTo>
                  <a:cubicBezTo>
                    <a:pt x="628" y="939"/>
                    <a:pt x="628" y="939"/>
                    <a:pt x="628" y="939"/>
                  </a:cubicBezTo>
                  <a:cubicBezTo>
                    <a:pt x="629" y="938"/>
                    <a:pt x="629" y="938"/>
                    <a:pt x="629" y="938"/>
                  </a:cubicBezTo>
                  <a:cubicBezTo>
                    <a:pt x="631" y="938"/>
                    <a:pt x="632" y="937"/>
                    <a:pt x="633" y="936"/>
                  </a:cubicBezTo>
                  <a:cubicBezTo>
                    <a:pt x="635" y="934"/>
                    <a:pt x="636" y="932"/>
                    <a:pt x="637" y="930"/>
                  </a:cubicBezTo>
                  <a:cubicBezTo>
                    <a:pt x="639" y="927"/>
                    <a:pt x="639" y="925"/>
                    <a:pt x="640" y="922"/>
                  </a:cubicBezTo>
                  <a:cubicBezTo>
                    <a:pt x="640" y="919"/>
                    <a:pt x="640" y="916"/>
                    <a:pt x="640" y="914"/>
                  </a:cubicBezTo>
                  <a:cubicBezTo>
                    <a:pt x="640" y="913"/>
                    <a:pt x="640" y="911"/>
                    <a:pt x="640" y="908"/>
                  </a:cubicBezTo>
                  <a:cubicBezTo>
                    <a:pt x="640" y="896"/>
                    <a:pt x="641" y="871"/>
                    <a:pt x="641" y="849"/>
                  </a:cubicBezTo>
                  <a:cubicBezTo>
                    <a:pt x="641" y="838"/>
                    <a:pt x="641" y="827"/>
                    <a:pt x="641" y="818"/>
                  </a:cubicBezTo>
                  <a:cubicBezTo>
                    <a:pt x="641" y="810"/>
                    <a:pt x="641" y="804"/>
                    <a:pt x="641" y="801"/>
                  </a:cubicBezTo>
                  <a:cubicBezTo>
                    <a:pt x="641" y="800"/>
                    <a:pt x="641" y="799"/>
                    <a:pt x="641" y="799"/>
                  </a:cubicBezTo>
                  <a:cubicBezTo>
                    <a:pt x="640" y="797"/>
                    <a:pt x="640" y="796"/>
                    <a:pt x="639" y="795"/>
                  </a:cubicBezTo>
                  <a:cubicBezTo>
                    <a:pt x="638" y="794"/>
                    <a:pt x="637" y="792"/>
                    <a:pt x="636" y="791"/>
                  </a:cubicBezTo>
                  <a:cubicBezTo>
                    <a:pt x="633" y="787"/>
                    <a:pt x="629" y="783"/>
                    <a:pt x="624" y="779"/>
                  </a:cubicBezTo>
                  <a:cubicBezTo>
                    <a:pt x="616" y="771"/>
                    <a:pt x="605" y="762"/>
                    <a:pt x="593" y="752"/>
                  </a:cubicBezTo>
                  <a:cubicBezTo>
                    <a:pt x="575" y="737"/>
                    <a:pt x="555" y="720"/>
                    <a:pt x="539" y="707"/>
                  </a:cubicBezTo>
                  <a:cubicBezTo>
                    <a:pt x="530" y="701"/>
                    <a:pt x="523" y="695"/>
                    <a:pt x="518" y="690"/>
                  </a:cubicBezTo>
                  <a:cubicBezTo>
                    <a:pt x="515" y="688"/>
                    <a:pt x="513" y="686"/>
                    <a:pt x="511" y="685"/>
                  </a:cubicBezTo>
                  <a:cubicBezTo>
                    <a:pt x="509" y="683"/>
                    <a:pt x="508" y="682"/>
                    <a:pt x="507" y="682"/>
                  </a:cubicBezTo>
                  <a:cubicBezTo>
                    <a:pt x="506" y="681"/>
                    <a:pt x="505" y="679"/>
                    <a:pt x="504" y="677"/>
                  </a:cubicBezTo>
                  <a:cubicBezTo>
                    <a:pt x="503" y="674"/>
                    <a:pt x="502" y="672"/>
                    <a:pt x="502" y="670"/>
                  </a:cubicBezTo>
                  <a:cubicBezTo>
                    <a:pt x="502" y="668"/>
                    <a:pt x="502" y="667"/>
                    <a:pt x="503" y="666"/>
                  </a:cubicBezTo>
                  <a:cubicBezTo>
                    <a:pt x="503" y="665"/>
                    <a:pt x="503" y="665"/>
                    <a:pt x="504" y="664"/>
                  </a:cubicBezTo>
                  <a:cubicBezTo>
                    <a:pt x="505" y="663"/>
                    <a:pt x="506" y="663"/>
                    <a:pt x="507" y="662"/>
                  </a:cubicBezTo>
                  <a:cubicBezTo>
                    <a:pt x="509" y="661"/>
                    <a:pt x="511" y="661"/>
                    <a:pt x="515" y="661"/>
                  </a:cubicBezTo>
                  <a:cubicBezTo>
                    <a:pt x="515" y="661"/>
                    <a:pt x="516" y="661"/>
                    <a:pt x="516" y="661"/>
                  </a:cubicBezTo>
                  <a:cubicBezTo>
                    <a:pt x="523" y="661"/>
                    <a:pt x="535" y="662"/>
                    <a:pt x="549" y="663"/>
                  </a:cubicBezTo>
                  <a:cubicBezTo>
                    <a:pt x="570" y="665"/>
                    <a:pt x="595" y="668"/>
                    <a:pt x="617" y="671"/>
                  </a:cubicBezTo>
                  <a:cubicBezTo>
                    <a:pt x="628" y="672"/>
                    <a:pt x="639" y="673"/>
                    <a:pt x="647" y="674"/>
                  </a:cubicBezTo>
                  <a:cubicBezTo>
                    <a:pt x="651" y="675"/>
                    <a:pt x="654" y="676"/>
                    <a:pt x="657" y="676"/>
                  </a:cubicBezTo>
                  <a:cubicBezTo>
                    <a:pt x="660" y="676"/>
                    <a:pt x="663" y="677"/>
                    <a:pt x="664" y="677"/>
                  </a:cubicBezTo>
                  <a:cubicBezTo>
                    <a:pt x="665" y="677"/>
                    <a:pt x="665" y="677"/>
                    <a:pt x="666" y="678"/>
                  </a:cubicBezTo>
                  <a:cubicBezTo>
                    <a:pt x="668" y="679"/>
                    <a:pt x="671" y="680"/>
                    <a:pt x="674" y="682"/>
                  </a:cubicBezTo>
                  <a:close/>
                  <a:moveTo>
                    <a:pt x="855" y="118"/>
                  </a:moveTo>
                  <a:cubicBezTo>
                    <a:pt x="901" y="114"/>
                    <a:pt x="901" y="114"/>
                    <a:pt x="901" y="114"/>
                  </a:cubicBezTo>
                  <a:cubicBezTo>
                    <a:pt x="899" y="120"/>
                    <a:pt x="897" y="126"/>
                    <a:pt x="895" y="133"/>
                  </a:cubicBezTo>
                  <a:cubicBezTo>
                    <a:pt x="870" y="136"/>
                    <a:pt x="870" y="136"/>
                    <a:pt x="870" y="136"/>
                  </a:cubicBezTo>
                  <a:cubicBezTo>
                    <a:pt x="870" y="134"/>
                    <a:pt x="869" y="133"/>
                    <a:pt x="867" y="132"/>
                  </a:cubicBezTo>
                  <a:cubicBezTo>
                    <a:pt x="864" y="131"/>
                    <a:pt x="862" y="133"/>
                    <a:pt x="861" y="135"/>
                  </a:cubicBezTo>
                  <a:cubicBezTo>
                    <a:pt x="860" y="137"/>
                    <a:pt x="860" y="137"/>
                    <a:pt x="860" y="137"/>
                  </a:cubicBezTo>
                  <a:cubicBezTo>
                    <a:pt x="845" y="138"/>
                    <a:pt x="845" y="138"/>
                    <a:pt x="845" y="138"/>
                  </a:cubicBezTo>
                  <a:cubicBezTo>
                    <a:pt x="848" y="131"/>
                    <a:pt x="852" y="124"/>
                    <a:pt x="855" y="118"/>
                  </a:cubicBezTo>
                  <a:close/>
                  <a:moveTo>
                    <a:pt x="841" y="192"/>
                  </a:moveTo>
                  <a:cubicBezTo>
                    <a:pt x="841" y="191"/>
                    <a:pt x="841" y="191"/>
                    <a:pt x="841" y="191"/>
                  </a:cubicBezTo>
                  <a:cubicBezTo>
                    <a:pt x="842" y="189"/>
                    <a:pt x="841" y="187"/>
                    <a:pt x="839" y="186"/>
                  </a:cubicBezTo>
                  <a:cubicBezTo>
                    <a:pt x="837" y="185"/>
                    <a:pt x="834" y="187"/>
                    <a:pt x="833" y="189"/>
                  </a:cubicBezTo>
                  <a:cubicBezTo>
                    <a:pt x="832" y="192"/>
                    <a:pt x="832" y="192"/>
                    <a:pt x="832" y="192"/>
                  </a:cubicBezTo>
                  <a:cubicBezTo>
                    <a:pt x="822" y="193"/>
                    <a:pt x="822" y="193"/>
                    <a:pt x="822" y="193"/>
                  </a:cubicBezTo>
                  <a:cubicBezTo>
                    <a:pt x="833" y="163"/>
                    <a:pt x="833" y="163"/>
                    <a:pt x="833" y="163"/>
                  </a:cubicBezTo>
                  <a:cubicBezTo>
                    <a:pt x="835" y="158"/>
                    <a:pt x="837" y="153"/>
                    <a:pt x="840" y="148"/>
                  </a:cubicBezTo>
                  <a:cubicBezTo>
                    <a:pt x="857" y="147"/>
                    <a:pt x="857" y="147"/>
                    <a:pt x="857" y="147"/>
                  </a:cubicBezTo>
                  <a:cubicBezTo>
                    <a:pt x="841" y="192"/>
                    <a:pt x="841" y="192"/>
                    <a:pt x="841" y="192"/>
                  </a:cubicBezTo>
                  <a:close/>
                  <a:moveTo>
                    <a:pt x="449" y="593"/>
                  </a:moveTo>
                  <a:cubicBezTo>
                    <a:pt x="449" y="591"/>
                    <a:pt x="449" y="591"/>
                    <a:pt x="449" y="591"/>
                  </a:cubicBezTo>
                  <a:cubicBezTo>
                    <a:pt x="470" y="594"/>
                    <a:pt x="470" y="594"/>
                    <a:pt x="470" y="594"/>
                  </a:cubicBezTo>
                  <a:cubicBezTo>
                    <a:pt x="469" y="596"/>
                    <a:pt x="469" y="596"/>
                    <a:pt x="469" y="596"/>
                  </a:cubicBezTo>
                  <a:cubicBezTo>
                    <a:pt x="461" y="595"/>
                    <a:pt x="454" y="594"/>
                    <a:pt x="449" y="593"/>
                  </a:cubicBezTo>
                  <a:close/>
                  <a:moveTo>
                    <a:pt x="198" y="554"/>
                  </a:moveTo>
                  <a:cubicBezTo>
                    <a:pt x="177" y="552"/>
                    <a:pt x="177" y="552"/>
                    <a:pt x="177" y="552"/>
                  </a:cubicBezTo>
                  <a:cubicBezTo>
                    <a:pt x="186" y="458"/>
                    <a:pt x="186" y="458"/>
                    <a:pt x="186" y="458"/>
                  </a:cubicBezTo>
                  <a:cubicBezTo>
                    <a:pt x="209" y="459"/>
                    <a:pt x="209" y="459"/>
                    <a:pt x="209" y="459"/>
                  </a:cubicBezTo>
                  <a:lnTo>
                    <a:pt x="198" y="554"/>
                  </a:lnTo>
                  <a:close/>
                  <a:moveTo>
                    <a:pt x="179" y="208"/>
                  </a:moveTo>
                  <a:cubicBezTo>
                    <a:pt x="195" y="207"/>
                    <a:pt x="195" y="207"/>
                    <a:pt x="195" y="207"/>
                  </a:cubicBezTo>
                  <a:cubicBezTo>
                    <a:pt x="195" y="209"/>
                    <a:pt x="195" y="209"/>
                    <a:pt x="195" y="209"/>
                  </a:cubicBezTo>
                  <a:cubicBezTo>
                    <a:pt x="207" y="208"/>
                    <a:pt x="207" y="208"/>
                    <a:pt x="207" y="208"/>
                  </a:cubicBezTo>
                  <a:cubicBezTo>
                    <a:pt x="203" y="241"/>
                    <a:pt x="203" y="241"/>
                    <a:pt x="203" y="241"/>
                  </a:cubicBezTo>
                  <a:cubicBezTo>
                    <a:pt x="177" y="243"/>
                    <a:pt x="177" y="243"/>
                    <a:pt x="177" y="243"/>
                  </a:cubicBezTo>
                  <a:lnTo>
                    <a:pt x="179" y="208"/>
                  </a:lnTo>
                  <a:close/>
                  <a:moveTo>
                    <a:pt x="268" y="202"/>
                  </a:moveTo>
                  <a:cubicBezTo>
                    <a:pt x="263" y="236"/>
                    <a:pt x="263" y="236"/>
                    <a:pt x="263" y="236"/>
                  </a:cubicBezTo>
                  <a:cubicBezTo>
                    <a:pt x="238" y="238"/>
                    <a:pt x="238" y="238"/>
                    <a:pt x="238" y="238"/>
                  </a:cubicBezTo>
                  <a:cubicBezTo>
                    <a:pt x="242" y="205"/>
                    <a:pt x="242" y="205"/>
                    <a:pt x="242" y="205"/>
                  </a:cubicBezTo>
                  <a:lnTo>
                    <a:pt x="268" y="202"/>
                  </a:lnTo>
                  <a:close/>
                  <a:moveTo>
                    <a:pt x="331" y="197"/>
                  </a:moveTo>
                  <a:cubicBezTo>
                    <a:pt x="326" y="232"/>
                    <a:pt x="326" y="232"/>
                    <a:pt x="326" y="232"/>
                  </a:cubicBezTo>
                  <a:cubicBezTo>
                    <a:pt x="298" y="234"/>
                    <a:pt x="298" y="234"/>
                    <a:pt x="298" y="234"/>
                  </a:cubicBezTo>
                  <a:cubicBezTo>
                    <a:pt x="303" y="199"/>
                    <a:pt x="303" y="199"/>
                    <a:pt x="303" y="199"/>
                  </a:cubicBezTo>
                  <a:lnTo>
                    <a:pt x="331" y="197"/>
                  </a:lnTo>
                  <a:close/>
                  <a:moveTo>
                    <a:pt x="394" y="191"/>
                  </a:moveTo>
                  <a:cubicBezTo>
                    <a:pt x="387" y="227"/>
                    <a:pt x="387" y="227"/>
                    <a:pt x="387" y="227"/>
                  </a:cubicBezTo>
                  <a:cubicBezTo>
                    <a:pt x="359" y="229"/>
                    <a:pt x="359" y="229"/>
                    <a:pt x="359" y="229"/>
                  </a:cubicBezTo>
                  <a:cubicBezTo>
                    <a:pt x="365" y="193"/>
                    <a:pt x="365" y="193"/>
                    <a:pt x="365" y="193"/>
                  </a:cubicBezTo>
                  <a:lnTo>
                    <a:pt x="394" y="191"/>
                  </a:lnTo>
                  <a:close/>
                  <a:moveTo>
                    <a:pt x="456" y="185"/>
                  </a:moveTo>
                  <a:cubicBezTo>
                    <a:pt x="448" y="222"/>
                    <a:pt x="448" y="222"/>
                    <a:pt x="448" y="222"/>
                  </a:cubicBezTo>
                  <a:cubicBezTo>
                    <a:pt x="420" y="224"/>
                    <a:pt x="420" y="224"/>
                    <a:pt x="420" y="224"/>
                  </a:cubicBezTo>
                  <a:cubicBezTo>
                    <a:pt x="427" y="188"/>
                    <a:pt x="427" y="188"/>
                    <a:pt x="427" y="188"/>
                  </a:cubicBezTo>
                  <a:lnTo>
                    <a:pt x="456" y="185"/>
                  </a:lnTo>
                  <a:close/>
                  <a:moveTo>
                    <a:pt x="518" y="179"/>
                  </a:moveTo>
                  <a:cubicBezTo>
                    <a:pt x="509" y="217"/>
                    <a:pt x="509" y="217"/>
                    <a:pt x="509" y="217"/>
                  </a:cubicBezTo>
                  <a:cubicBezTo>
                    <a:pt x="483" y="219"/>
                    <a:pt x="483" y="219"/>
                    <a:pt x="483" y="219"/>
                  </a:cubicBezTo>
                  <a:cubicBezTo>
                    <a:pt x="491" y="182"/>
                    <a:pt x="491" y="182"/>
                    <a:pt x="491" y="182"/>
                  </a:cubicBezTo>
                  <a:lnTo>
                    <a:pt x="518" y="179"/>
                  </a:lnTo>
                  <a:close/>
                  <a:moveTo>
                    <a:pt x="581" y="174"/>
                  </a:moveTo>
                  <a:cubicBezTo>
                    <a:pt x="571" y="213"/>
                    <a:pt x="571" y="213"/>
                    <a:pt x="571" y="213"/>
                  </a:cubicBezTo>
                  <a:cubicBezTo>
                    <a:pt x="543" y="215"/>
                    <a:pt x="543" y="215"/>
                    <a:pt x="543" y="215"/>
                  </a:cubicBezTo>
                  <a:cubicBezTo>
                    <a:pt x="552" y="176"/>
                    <a:pt x="552" y="176"/>
                    <a:pt x="552" y="176"/>
                  </a:cubicBezTo>
                  <a:lnTo>
                    <a:pt x="581" y="174"/>
                  </a:lnTo>
                  <a:close/>
                  <a:moveTo>
                    <a:pt x="643" y="168"/>
                  </a:moveTo>
                  <a:cubicBezTo>
                    <a:pt x="632" y="208"/>
                    <a:pt x="632" y="208"/>
                    <a:pt x="632" y="208"/>
                  </a:cubicBezTo>
                  <a:cubicBezTo>
                    <a:pt x="604" y="210"/>
                    <a:pt x="604" y="210"/>
                    <a:pt x="604" y="210"/>
                  </a:cubicBezTo>
                  <a:cubicBezTo>
                    <a:pt x="614" y="171"/>
                    <a:pt x="614" y="171"/>
                    <a:pt x="614" y="171"/>
                  </a:cubicBezTo>
                  <a:lnTo>
                    <a:pt x="643" y="168"/>
                  </a:lnTo>
                  <a:close/>
                  <a:moveTo>
                    <a:pt x="706" y="162"/>
                  </a:moveTo>
                  <a:cubicBezTo>
                    <a:pt x="693" y="203"/>
                    <a:pt x="693" y="203"/>
                    <a:pt x="693" y="203"/>
                  </a:cubicBezTo>
                  <a:cubicBezTo>
                    <a:pt x="667" y="205"/>
                    <a:pt x="667" y="205"/>
                    <a:pt x="667" y="205"/>
                  </a:cubicBezTo>
                  <a:cubicBezTo>
                    <a:pt x="680" y="165"/>
                    <a:pt x="680" y="165"/>
                    <a:pt x="680" y="165"/>
                  </a:cubicBezTo>
                  <a:lnTo>
                    <a:pt x="706" y="162"/>
                  </a:lnTo>
                  <a:close/>
                  <a:moveTo>
                    <a:pt x="772" y="156"/>
                  </a:moveTo>
                  <a:cubicBezTo>
                    <a:pt x="758" y="198"/>
                    <a:pt x="758" y="198"/>
                    <a:pt x="758" y="198"/>
                  </a:cubicBezTo>
                  <a:cubicBezTo>
                    <a:pt x="728" y="200"/>
                    <a:pt x="728" y="200"/>
                    <a:pt x="728" y="200"/>
                  </a:cubicBezTo>
                  <a:cubicBezTo>
                    <a:pt x="742" y="159"/>
                    <a:pt x="742" y="159"/>
                    <a:pt x="742" y="159"/>
                  </a:cubicBezTo>
                  <a:lnTo>
                    <a:pt x="772" y="156"/>
                  </a:lnTo>
                  <a:close/>
                  <a:moveTo>
                    <a:pt x="141" y="333"/>
                  </a:moveTo>
                  <a:cubicBezTo>
                    <a:pt x="164" y="333"/>
                    <a:pt x="164" y="333"/>
                    <a:pt x="164" y="333"/>
                  </a:cubicBezTo>
                  <a:cubicBezTo>
                    <a:pt x="164" y="334"/>
                    <a:pt x="164" y="334"/>
                    <a:pt x="164" y="334"/>
                  </a:cubicBezTo>
                  <a:cubicBezTo>
                    <a:pt x="166" y="334"/>
                    <a:pt x="166" y="334"/>
                    <a:pt x="166" y="334"/>
                  </a:cubicBezTo>
                  <a:cubicBezTo>
                    <a:pt x="157" y="449"/>
                    <a:pt x="157" y="449"/>
                    <a:pt x="157" y="449"/>
                  </a:cubicBezTo>
                  <a:cubicBezTo>
                    <a:pt x="134" y="448"/>
                    <a:pt x="134" y="448"/>
                    <a:pt x="134" y="448"/>
                  </a:cubicBezTo>
                  <a:lnTo>
                    <a:pt x="141" y="333"/>
                  </a:lnTo>
                  <a:close/>
                  <a:moveTo>
                    <a:pt x="130" y="448"/>
                  </a:moveTo>
                  <a:cubicBezTo>
                    <a:pt x="107" y="446"/>
                    <a:pt x="107" y="446"/>
                    <a:pt x="107" y="446"/>
                  </a:cubicBezTo>
                  <a:cubicBezTo>
                    <a:pt x="112" y="333"/>
                    <a:pt x="112" y="333"/>
                    <a:pt x="112" y="333"/>
                  </a:cubicBezTo>
                  <a:cubicBezTo>
                    <a:pt x="138" y="333"/>
                    <a:pt x="138" y="333"/>
                    <a:pt x="138" y="333"/>
                  </a:cubicBezTo>
                  <a:lnTo>
                    <a:pt x="130" y="448"/>
                  </a:lnTo>
                  <a:close/>
                  <a:moveTo>
                    <a:pt x="169" y="334"/>
                  </a:moveTo>
                  <a:cubicBezTo>
                    <a:pt x="194" y="334"/>
                    <a:pt x="194" y="334"/>
                    <a:pt x="194" y="334"/>
                  </a:cubicBezTo>
                  <a:cubicBezTo>
                    <a:pt x="183" y="451"/>
                    <a:pt x="183" y="451"/>
                    <a:pt x="183" y="451"/>
                  </a:cubicBezTo>
                  <a:cubicBezTo>
                    <a:pt x="160" y="450"/>
                    <a:pt x="160" y="450"/>
                    <a:pt x="160" y="450"/>
                  </a:cubicBezTo>
                  <a:lnTo>
                    <a:pt x="169" y="334"/>
                  </a:lnTo>
                  <a:close/>
                  <a:moveTo>
                    <a:pt x="198" y="334"/>
                  </a:moveTo>
                  <a:cubicBezTo>
                    <a:pt x="223" y="334"/>
                    <a:pt x="223" y="334"/>
                    <a:pt x="223" y="334"/>
                  </a:cubicBezTo>
                  <a:cubicBezTo>
                    <a:pt x="210" y="453"/>
                    <a:pt x="210" y="453"/>
                    <a:pt x="210" y="453"/>
                  </a:cubicBezTo>
                  <a:cubicBezTo>
                    <a:pt x="186" y="451"/>
                    <a:pt x="186" y="451"/>
                    <a:pt x="186" y="451"/>
                  </a:cubicBezTo>
                  <a:lnTo>
                    <a:pt x="198" y="334"/>
                  </a:lnTo>
                  <a:close/>
                  <a:moveTo>
                    <a:pt x="227" y="334"/>
                  </a:moveTo>
                  <a:cubicBezTo>
                    <a:pt x="251" y="334"/>
                    <a:pt x="251" y="334"/>
                    <a:pt x="251" y="334"/>
                  </a:cubicBezTo>
                  <a:cubicBezTo>
                    <a:pt x="235" y="455"/>
                    <a:pt x="235" y="455"/>
                    <a:pt x="235" y="455"/>
                  </a:cubicBezTo>
                  <a:cubicBezTo>
                    <a:pt x="213" y="453"/>
                    <a:pt x="213" y="453"/>
                    <a:pt x="213" y="453"/>
                  </a:cubicBezTo>
                  <a:lnTo>
                    <a:pt x="227" y="334"/>
                  </a:lnTo>
                  <a:close/>
                  <a:moveTo>
                    <a:pt x="254" y="334"/>
                  </a:moveTo>
                  <a:cubicBezTo>
                    <a:pt x="280" y="334"/>
                    <a:pt x="280" y="334"/>
                    <a:pt x="280" y="334"/>
                  </a:cubicBezTo>
                  <a:cubicBezTo>
                    <a:pt x="263" y="456"/>
                    <a:pt x="263" y="456"/>
                    <a:pt x="263" y="456"/>
                  </a:cubicBezTo>
                  <a:cubicBezTo>
                    <a:pt x="239" y="455"/>
                    <a:pt x="239" y="455"/>
                    <a:pt x="239" y="455"/>
                  </a:cubicBezTo>
                  <a:lnTo>
                    <a:pt x="254" y="334"/>
                  </a:lnTo>
                  <a:close/>
                  <a:moveTo>
                    <a:pt x="284" y="334"/>
                  </a:moveTo>
                  <a:cubicBezTo>
                    <a:pt x="310" y="335"/>
                    <a:pt x="310" y="335"/>
                    <a:pt x="310" y="335"/>
                  </a:cubicBezTo>
                  <a:cubicBezTo>
                    <a:pt x="290" y="458"/>
                    <a:pt x="290" y="458"/>
                    <a:pt x="290" y="458"/>
                  </a:cubicBezTo>
                  <a:cubicBezTo>
                    <a:pt x="266" y="457"/>
                    <a:pt x="266" y="457"/>
                    <a:pt x="266" y="457"/>
                  </a:cubicBezTo>
                  <a:lnTo>
                    <a:pt x="284" y="334"/>
                  </a:lnTo>
                  <a:close/>
                  <a:moveTo>
                    <a:pt x="313" y="335"/>
                  </a:moveTo>
                  <a:cubicBezTo>
                    <a:pt x="337" y="335"/>
                    <a:pt x="337" y="335"/>
                    <a:pt x="337" y="335"/>
                  </a:cubicBezTo>
                  <a:cubicBezTo>
                    <a:pt x="316" y="460"/>
                    <a:pt x="316" y="460"/>
                    <a:pt x="316" y="460"/>
                  </a:cubicBezTo>
                  <a:cubicBezTo>
                    <a:pt x="293" y="458"/>
                    <a:pt x="293" y="458"/>
                    <a:pt x="293" y="458"/>
                  </a:cubicBezTo>
                  <a:lnTo>
                    <a:pt x="313" y="335"/>
                  </a:lnTo>
                  <a:close/>
                  <a:moveTo>
                    <a:pt x="341" y="335"/>
                  </a:moveTo>
                  <a:cubicBezTo>
                    <a:pt x="367" y="335"/>
                    <a:pt x="367" y="335"/>
                    <a:pt x="367" y="335"/>
                  </a:cubicBezTo>
                  <a:cubicBezTo>
                    <a:pt x="343" y="462"/>
                    <a:pt x="343" y="462"/>
                    <a:pt x="343" y="462"/>
                  </a:cubicBezTo>
                  <a:cubicBezTo>
                    <a:pt x="319" y="460"/>
                    <a:pt x="319" y="460"/>
                    <a:pt x="319" y="460"/>
                  </a:cubicBezTo>
                  <a:lnTo>
                    <a:pt x="341" y="335"/>
                  </a:lnTo>
                  <a:close/>
                  <a:moveTo>
                    <a:pt x="370" y="335"/>
                  </a:moveTo>
                  <a:cubicBezTo>
                    <a:pt x="395" y="335"/>
                    <a:pt x="395" y="335"/>
                    <a:pt x="395" y="335"/>
                  </a:cubicBezTo>
                  <a:cubicBezTo>
                    <a:pt x="370" y="463"/>
                    <a:pt x="370" y="463"/>
                    <a:pt x="370" y="463"/>
                  </a:cubicBezTo>
                  <a:cubicBezTo>
                    <a:pt x="346" y="462"/>
                    <a:pt x="346" y="462"/>
                    <a:pt x="346" y="462"/>
                  </a:cubicBezTo>
                  <a:lnTo>
                    <a:pt x="370" y="335"/>
                  </a:lnTo>
                  <a:close/>
                  <a:moveTo>
                    <a:pt x="398" y="335"/>
                  </a:moveTo>
                  <a:cubicBezTo>
                    <a:pt x="424" y="335"/>
                    <a:pt x="424" y="335"/>
                    <a:pt x="424" y="335"/>
                  </a:cubicBezTo>
                  <a:cubicBezTo>
                    <a:pt x="396" y="465"/>
                    <a:pt x="396" y="465"/>
                    <a:pt x="396" y="465"/>
                  </a:cubicBezTo>
                  <a:cubicBezTo>
                    <a:pt x="373" y="464"/>
                    <a:pt x="373" y="464"/>
                    <a:pt x="373" y="464"/>
                  </a:cubicBezTo>
                  <a:lnTo>
                    <a:pt x="398" y="335"/>
                  </a:lnTo>
                  <a:close/>
                  <a:moveTo>
                    <a:pt x="427" y="335"/>
                  </a:moveTo>
                  <a:cubicBezTo>
                    <a:pt x="453" y="335"/>
                    <a:pt x="453" y="335"/>
                    <a:pt x="453" y="335"/>
                  </a:cubicBezTo>
                  <a:cubicBezTo>
                    <a:pt x="423" y="467"/>
                    <a:pt x="423" y="467"/>
                    <a:pt x="423" y="467"/>
                  </a:cubicBezTo>
                  <a:cubicBezTo>
                    <a:pt x="399" y="465"/>
                    <a:pt x="399" y="465"/>
                    <a:pt x="399" y="465"/>
                  </a:cubicBezTo>
                  <a:lnTo>
                    <a:pt x="427" y="335"/>
                  </a:lnTo>
                  <a:close/>
                  <a:moveTo>
                    <a:pt x="456" y="335"/>
                  </a:moveTo>
                  <a:cubicBezTo>
                    <a:pt x="482" y="335"/>
                    <a:pt x="482" y="335"/>
                    <a:pt x="482" y="335"/>
                  </a:cubicBezTo>
                  <a:cubicBezTo>
                    <a:pt x="450" y="469"/>
                    <a:pt x="450" y="469"/>
                    <a:pt x="450" y="469"/>
                  </a:cubicBezTo>
                  <a:cubicBezTo>
                    <a:pt x="427" y="467"/>
                    <a:pt x="427" y="467"/>
                    <a:pt x="427" y="467"/>
                  </a:cubicBezTo>
                  <a:lnTo>
                    <a:pt x="456" y="335"/>
                  </a:lnTo>
                  <a:close/>
                  <a:moveTo>
                    <a:pt x="485" y="335"/>
                  </a:moveTo>
                  <a:cubicBezTo>
                    <a:pt x="509" y="335"/>
                    <a:pt x="509" y="335"/>
                    <a:pt x="509" y="335"/>
                  </a:cubicBezTo>
                  <a:cubicBezTo>
                    <a:pt x="476" y="470"/>
                    <a:pt x="476" y="470"/>
                    <a:pt x="476" y="470"/>
                  </a:cubicBezTo>
                  <a:cubicBezTo>
                    <a:pt x="454" y="469"/>
                    <a:pt x="454" y="469"/>
                    <a:pt x="454" y="469"/>
                  </a:cubicBezTo>
                  <a:lnTo>
                    <a:pt x="485" y="335"/>
                  </a:lnTo>
                  <a:close/>
                  <a:moveTo>
                    <a:pt x="663" y="483"/>
                  </a:moveTo>
                  <a:cubicBezTo>
                    <a:pt x="640" y="481"/>
                    <a:pt x="640" y="481"/>
                    <a:pt x="640" y="481"/>
                  </a:cubicBezTo>
                  <a:cubicBezTo>
                    <a:pt x="685" y="336"/>
                    <a:pt x="685" y="336"/>
                    <a:pt x="685" y="336"/>
                  </a:cubicBezTo>
                  <a:cubicBezTo>
                    <a:pt x="712" y="336"/>
                    <a:pt x="712" y="336"/>
                    <a:pt x="712" y="336"/>
                  </a:cubicBezTo>
                  <a:lnTo>
                    <a:pt x="663" y="483"/>
                  </a:lnTo>
                  <a:close/>
                  <a:moveTo>
                    <a:pt x="715" y="336"/>
                  </a:moveTo>
                  <a:cubicBezTo>
                    <a:pt x="732" y="336"/>
                    <a:pt x="732" y="336"/>
                    <a:pt x="732" y="336"/>
                  </a:cubicBezTo>
                  <a:cubicBezTo>
                    <a:pt x="732" y="335"/>
                    <a:pt x="732" y="335"/>
                    <a:pt x="732" y="335"/>
                  </a:cubicBezTo>
                  <a:cubicBezTo>
                    <a:pt x="739" y="335"/>
                    <a:pt x="739" y="335"/>
                    <a:pt x="739" y="335"/>
                  </a:cubicBezTo>
                  <a:cubicBezTo>
                    <a:pt x="715" y="384"/>
                    <a:pt x="690" y="433"/>
                    <a:pt x="669" y="476"/>
                  </a:cubicBezTo>
                  <a:lnTo>
                    <a:pt x="715" y="336"/>
                  </a:lnTo>
                  <a:close/>
                  <a:moveTo>
                    <a:pt x="636" y="481"/>
                  </a:moveTo>
                  <a:cubicBezTo>
                    <a:pt x="613" y="479"/>
                    <a:pt x="613" y="479"/>
                    <a:pt x="613" y="479"/>
                  </a:cubicBezTo>
                  <a:cubicBezTo>
                    <a:pt x="657" y="336"/>
                    <a:pt x="657" y="336"/>
                    <a:pt x="657" y="336"/>
                  </a:cubicBezTo>
                  <a:cubicBezTo>
                    <a:pt x="682" y="336"/>
                    <a:pt x="682" y="336"/>
                    <a:pt x="682" y="336"/>
                  </a:cubicBezTo>
                  <a:lnTo>
                    <a:pt x="636" y="481"/>
                  </a:lnTo>
                  <a:close/>
                  <a:moveTo>
                    <a:pt x="610" y="479"/>
                  </a:moveTo>
                  <a:cubicBezTo>
                    <a:pt x="586" y="478"/>
                    <a:pt x="586" y="478"/>
                    <a:pt x="586" y="478"/>
                  </a:cubicBezTo>
                  <a:cubicBezTo>
                    <a:pt x="628" y="336"/>
                    <a:pt x="628" y="336"/>
                    <a:pt x="628" y="336"/>
                  </a:cubicBezTo>
                  <a:cubicBezTo>
                    <a:pt x="653" y="336"/>
                    <a:pt x="653" y="336"/>
                    <a:pt x="653" y="336"/>
                  </a:cubicBezTo>
                  <a:lnTo>
                    <a:pt x="610" y="479"/>
                  </a:lnTo>
                  <a:close/>
                  <a:moveTo>
                    <a:pt x="582" y="477"/>
                  </a:moveTo>
                  <a:cubicBezTo>
                    <a:pt x="559" y="476"/>
                    <a:pt x="559" y="476"/>
                    <a:pt x="559" y="476"/>
                  </a:cubicBezTo>
                  <a:cubicBezTo>
                    <a:pt x="599" y="336"/>
                    <a:pt x="599" y="336"/>
                    <a:pt x="599" y="336"/>
                  </a:cubicBezTo>
                  <a:cubicBezTo>
                    <a:pt x="625" y="336"/>
                    <a:pt x="625" y="336"/>
                    <a:pt x="625" y="336"/>
                  </a:cubicBezTo>
                  <a:lnTo>
                    <a:pt x="582" y="477"/>
                  </a:lnTo>
                  <a:close/>
                  <a:moveTo>
                    <a:pt x="555" y="476"/>
                  </a:moveTo>
                  <a:cubicBezTo>
                    <a:pt x="532" y="474"/>
                    <a:pt x="532" y="474"/>
                    <a:pt x="532" y="474"/>
                  </a:cubicBezTo>
                  <a:cubicBezTo>
                    <a:pt x="570" y="336"/>
                    <a:pt x="570" y="336"/>
                    <a:pt x="570" y="336"/>
                  </a:cubicBezTo>
                  <a:cubicBezTo>
                    <a:pt x="595" y="336"/>
                    <a:pt x="595" y="336"/>
                    <a:pt x="595" y="336"/>
                  </a:cubicBezTo>
                  <a:lnTo>
                    <a:pt x="555" y="476"/>
                  </a:lnTo>
                  <a:close/>
                  <a:moveTo>
                    <a:pt x="529" y="474"/>
                  </a:moveTo>
                  <a:cubicBezTo>
                    <a:pt x="505" y="472"/>
                    <a:pt x="505" y="472"/>
                    <a:pt x="505" y="472"/>
                  </a:cubicBezTo>
                  <a:cubicBezTo>
                    <a:pt x="542" y="336"/>
                    <a:pt x="542" y="336"/>
                    <a:pt x="542" y="336"/>
                  </a:cubicBezTo>
                  <a:cubicBezTo>
                    <a:pt x="566" y="336"/>
                    <a:pt x="566" y="336"/>
                    <a:pt x="566" y="336"/>
                  </a:cubicBezTo>
                  <a:lnTo>
                    <a:pt x="529" y="474"/>
                  </a:lnTo>
                  <a:close/>
                  <a:moveTo>
                    <a:pt x="502" y="472"/>
                  </a:moveTo>
                  <a:cubicBezTo>
                    <a:pt x="479" y="471"/>
                    <a:pt x="479" y="471"/>
                    <a:pt x="479" y="471"/>
                  </a:cubicBezTo>
                  <a:cubicBezTo>
                    <a:pt x="513" y="335"/>
                    <a:pt x="513" y="335"/>
                    <a:pt x="513" y="335"/>
                  </a:cubicBezTo>
                  <a:cubicBezTo>
                    <a:pt x="538" y="336"/>
                    <a:pt x="538" y="336"/>
                    <a:pt x="538" y="336"/>
                  </a:cubicBezTo>
                  <a:lnTo>
                    <a:pt x="502" y="472"/>
                  </a:lnTo>
                  <a:close/>
                  <a:moveTo>
                    <a:pt x="477" y="477"/>
                  </a:moveTo>
                  <a:cubicBezTo>
                    <a:pt x="500" y="479"/>
                    <a:pt x="500" y="479"/>
                    <a:pt x="500" y="479"/>
                  </a:cubicBezTo>
                  <a:cubicBezTo>
                    <a:pt x="472" y="587"/>
                    <a:pt x="472" y="587"/>
                    <a:pt x="472" y="587"/>
                  </a:cubicBezTo>
                  <a:cubicBezTo>
                    <a:pt x="451" y="585"/>
                    <a:pt x="451" y="585"/>
                    <a:pt x="451" y="585"/>
                  </a:cubicBezTo>
                  <a:lnTo>
                    <a:pt x="477" y="477"/>
                  </a:lnTo>
                  <a:close/>
                  <a:moveTo>
                    <a:pt x="473" y="596"/>
                  </a:moveTo>
                  <a:cubicBezTo>
                    <a:pt x="473" y="594"/>
                    <a:pt x="473" y="594"/>
                    <a:pt x="473" y="594"/>
                  </a:cubicBezTo>
                  <a:cubicBezTo>
                    <a:pt x="496" y="597"/>
                    <a:pt x="496" y="597"/>
                    <a:pt x="496" y="597"/>
                  </a:cubicBezTo>
                  <a:cubicBezTo>
                    <a:pt x="496" y="598"/>
                    <a:pt x="496" y="598"/>
                    <a:pt x="496" y="598"/>
                  </a:cubicBezTo>
                  <a:cubicBezTo>
                    <a:pt x="487" y="597"/>
                    <a:pt x="480" y="597"/>
                    <a:pt x="473" y="596"/>
                  </a:cubicBezTo>
                  <a:close/>
                  <a:moveTo>
                    <a:pt x="475" y="588"/>
                  </a:moveTo>
                  <a:cubicBezTo>
                    <a:pt x="504" y="479"/>
                    <a:pt x="504" y="479"/>
                    <a:pt x="504" y="479"/>
                  </a:cubicBezTo>
                  <a:cubicBezTo>
                    <a:pt x="527" y="480"/>
                    <a:pt x="527" y="480"/>
                    <a:pt x="527" y="480"/>
                  </a:cubicBezTo>
                  <a:cubicBezTo>
                    <a:pt x="498" y="590"/>
                    <a:pt x="498" y="590"/>
                    <a:pt x="498" y="590"/>
                  </a:cubicBezTo>
                  <a:lnTo>
                    <a:pt x="475" y="588"/>
                  </a:lnTo>
                  <a:close/>
                  <a:moveTo>
                    <a:pt x="531" y="481"/>
                  </a:moveTo>
                  <a:cubicBezTo>
                    <a:pt x="553" y="482"/>
                    <a:pt x="553" y="482"/>
                    <a:pt x="553" y="482"/>
                  </a:cubicBezTo>
                  <a:cubicBezTo>
                    <a:pt x="521" y="593"/>
                    <a:pt x="521" y="593"/>
                    <a:pt x="521" y="593"/>
                  </a:cubicBezTo>
                  <a:cubicBezTo>
                    <a:pt x="501" y="591"/>
                    <a:pt x="501" y="591"/>
                    <a:pt x="501" y="591"/>
                  </a:cubicBezTo>
                  <a:lnTo>
                    <a:pt x="531" y="481"/>
                  </a:lnTo>
                  <a:close/>
                  <a:moveTo>
                    <a:pt x="522" y="601"/>
                  </a:moveTo>
                  <a:cubicBezTo>
                    <a:pt x="523" y="600"/>
                    <a:pt x="523" y="600"/>
                    <a:pt x="523" y="600"/>
                  </a:cubicBezTo>
                  <a:cubicBezTo>
                    <a:pt x="545" y="603"/>
                    <a:pt x="545" y="603"/>
                    <a:pt x="545" y="603"/>
                  </a:cubicBezTo>
                  <a:cubicBezTo>
                    <a:pt x="545" y="604"/>
                    <a:pt x="545" y="604"/>
                    <a:pt x="545" y="604"/>
                  </a:cubicBezTo>
                  <a:cubicBezTo>
                    <a:pt x="537" y="603"/>
                    <a:pt x="530" y="602"/>
                    <a:pt x="522" y="601"/>
                  </a:cubicBezTo>
                  <a:close/>
                  <a:moveTo>
                    <a:pt x="525" y="594"/>
                  </a:moveTo>
                  <a:cubicBezTo>
                    <a:pt x="557" y="482"/>
                    <a:pt x="557" y="482"/>
                    <a:pt x="557" y="482"/>
                  </a:cubicBezTo>
                  <a:cubicBezTo>
                    <a:pt x="581" y="484"/>
                    <a:pt x="581" y="484"/>
                    <a:pt x="581" y="484"/>
                  </a:cubicBezTo>
                  <a:cubicBezTo>
                    <a:pt x="547" y="596"/>
                    <a:pt x="547" y="596"/>
                    <a:pt x="547" y="596"/>
                  </a:cubicBezTo>
                  <a:lnTo>
                    <a:pt x="525" y="594"/>
                  </a:lnTo>
                  <a:close/>
                  <a:moveTo>
                    <a:pt x="584" y="484"/>
                  </a:moveTo>
                  <a:cubicBezTo>
                    <a:pt x="608" y="486"/>
                    <a:pt x="608" y="486"/>
                    <a:pt x="608" y="486"/>
                  </a:cubicBezTo>
                  <a:cubicBezTo>
                    <a:pt x="573" y="599"/>
                    <a:pt x="573" y="599"/>
                    <a:pt x="573" y="599"/>
                  </a:cubicBezTo>
                  <a:cubicBezTo>
                    <a:pt x="550" y="597"/>
                    <a:pt x="550" y="597"/>
                    <a:pt x="550" y="597"/>
                  </a:cubicBezTo>
                  <a:lnTo>
                    <a:pt x="584" y="484"/>
                  </a:lnTo>
                  <a:close/>
                  <a:moveTo>
                    <a:pt x="574" y="608"/>
                  </a:moveTo>
                  <a:cubicBezTo>
                    <a:pt x="575" y="606"/>
                    <a:pt x="575" y="606"/>
                    <a:pt x="575" y="606"/>
                  </a:cubicBezTo>
                  <a:cubicBezTo>
                    <a:pt x="596" y="609"/>
                    <a:pt x="596" y="609"/>
                    <a:pt x="596" y="609"/>
                  </a:cubicBezTo>
                  <a:cubicBezTo>
                    <a:pt x="595" y="610"/>
                    <a:pt x="595" y="610"/>
                    <a:pt x="595" y="610"/>
                  </a:cubicBezTo>
                  <a:cubicBezTo>
                    <a:pt x="588" y="609"/>
                    <a:pt x="581" y="608"/>
                    <a:pt x="574" y="608"/>
                  </a:cubicBezTo>
                  <a:close/>
                  <a:moveTo>
                    <a:pt x="577" y="600"/>
                  </a:moveTo>
                  <a:cubicBezTo>
                    <a:pt x="611" y="486"/>
                    <a:pt x="611" y="486"/>
                    <a:pt x="611" y="486"/>
                  </a:cubicBezTo>
                  <a:cubicBezTo>
                    <a:pt x="634" y="487"/>
                    <a:pt x="634" y="487"/>
                    <a:pt x="634" y="487"/>
                  </a:cubicBezTo>
                  <a:cubicBezTo>
                    <a:pt x="598" y="602"/>
                    <a:pt x="598" y="602"/>
                    <a:pt x="598" y="602"/>
                  </a:cubicBezTo>
                  <a:lnTo>
                    <a:pt x="577" y="600"/>
                  </a:lnTo>
                  <a:close/>
                  <a:moveTo>
                    <a:pt x="638" y="488"/>
                  </a:moveTo>
                  <a:cubicBezTo>
                    <a:pt x="661" y="489"/>
                    <a:pt x="661" y="489"/>
                    <a:pt x="661" y="489"/>
                  </a:cubicBezTo>
                  <a:cubicBezTo>
                    <a:pt x="659" y="497"/>
                    <a:pt x="659" y="497"/>
                    <a:pt x="659" y="497"/>
                  </a:cubicBezTo>
                  <a:cubicBezTo>
                    <a:pt x="632" y="552"/>
                    <a:pt x="611" y="593"/>
                    <a:pt x="606" y="603"/>
                  </a:cubicBezTo>
                  <a:cubicBezTo>
                    <a:pt x="601" y="603"/>
                    <a:pt x="601" y="603"/>
                    <a:pt x="601" y="603"/>
                  </a:cubicBezTo>
                  <a:lnTo>
                    <a:pt x="638" y="488"/>
                  </a:lnTo>
                  <a:close/>
                  <a:moveTo>
                    <a:pt x="624" y="587"/>
                  </a:moveTo>
                  <a:cubicBezTo>
                    <a:pt x="628" y="578"/>
                    <a:pt x="633" y="567"/>
                    <a:pt x="640" y="554"/>
                  </a:cubicBezTo>
                  <a:cubicBezTo>
                    <a:pt x="623" y="605"/>
                    <a:pt x="623" y="605"/>
                    <a:pt x="623" y="605"/>
                  </a:cubicBezTo>
                  <a:cubicBezTo>
                    <a:pt x="615" y="604"/>
                    <a:pt x="615" y="604"/>
                    <a:pt x="615" y="604"/>
                  </a:cubicBezTo>
                  <a:cubicBezTo>
                    <a:pt x="617" y="601"/>
                    <a:pt x="620" y="595"/>
                    <a:pt x="624" y="587"/>
                  </a:cubicBezTo>
                  <a:close/>
                  <a:moveTo>
                    <a:pt x="624" y="613"/>
                  </a:moveTo>
                  <a:cubicBezTo>
                    <a:pt x="624" y="612"/>
                    <a:pt x="624" y="612"/>
                    <a:pt x="624" y="612"/>
                  </a:cubicBezTo>
                  <a:cubicBezTo>
                    <a:pt x="645" y="615"/>
                    <a:pt x="645" y="615"/>
                    <a:pt x="645" y="615"/>
                  </a:cubicBezTo>
                  <a:cubicBezTo>
                    <a:pt x="645" y="616"/>
                    <a:pt x="645" y="616"/>
                    <a:pt x="645" y="616"/>
                  </a:cubicBezTo>
                  <a:cubicBezTo>
                    <a:pt x="638" y="615"/>
                    <a:pt x="631" y="614"/>
                    <a:pt x="624" y="613"/>
                  </a:cubicBezTo>
                  <a:close/>
                  <a:moveTo>
                    <a:pt x="626" y="606"/>
                  </a:moveTo>
                  <a:cubicBezTo>
                    <a:pt x="650" y="533"/>
                    <a:pt x="650" y="533"/>
                    <a:pt x="650" y="533"/>
                  </a:cubicBezTo>
                  <a:cubicBezTo>
                    <a:pt x="657" y="520"/>
                    <a:pt x="664" y="505"/>
                    <a:pt x="671" y="490"/>
                  </a:cubicBezTo>
                  <a:cubicBezTo>
                    <a:pt x="688" y="491"/>
                    <a:pt x="688" y="491"/>
                    <a:pt x="688" y="491"/>
                  </a:cubicBezTo>
                  <a:cubicBezTo>
                    <a:pt x="648" y="608"/>
                    <a:pt x="648" y="608"/>
                    <a:pt x="648" y="608"/>
                  </a:cubicBezTo>
                  <a:lnTo>
                    <a:pt x="626" y="606"/>
                  </a:lnTo>
                  <a:close/>
                  <a:moveTo>
                    <a:pt x="675" y="483"/>
                  </a:moveTo>
                  <a:cubicBezTo>
                    <a:pt x="690" y="452"/>
                    <a:pt x="708" y="416"/>
                    <a:pt x="726" y="380"/>
                  </a:cubicBezTo>
                  <a:cubicBezTo>
                    <a:pt x="690" y="484"/>
                    <a:pt x="690" y="484"/>
                    <a:pt x="690" y="484"/>
                  </a:cubicBezTo>
                  <a:lnTo>
                    <a:pt x="675" y="483"/>
                  </a:lnTo>
                  <a:close/>
                  <a:moveTo>
                    <a:pt x="737" y="357"/>
                  </a:moveTo>
                  <a:cubicBezTo>
                    <a:pt x="741" y="349"/>
                    <a:pt x="744" y="342"/>
                    <a:pt x="748" y="335"/>
                  </a:cubicBezTo>
                  <a:cubicBezTo>
                    <a:pt x="768" y="335"/>
                    <a:pt x="768" y="335"/>
                    <a:pt x="768" y="335"/>
                  </a:cubicBezTo>
                  <a:cubicBezTo>
                    <a:pt x="714" y="486"/>
                    <a:pt x="714" y="486"/>
                    <a:pt x="714" y="486"/>
                  </a:cubicBezTo>
                  <a:cubicBezTo>
                    <a:pt x="693" y="485"/>
                    <a:pt x="693" y="485"/>
                    <a:pt x="693" y="485"/>
                  </a:cubicBezTo>
                  <a:lnTo>
                    <a:pt x="737" y="357"/>
                  </a:lnTo>
                  <a:close/>
                  <a:moveTo>
                    <a:pt x="751" y="328"/>
                  </a:moveTo>
                  <a:cubicBezTo>
                    <a:pt x="757" y="317"/>
                    <a:pt x="762" y="306"/>
                    <a:pt x="767" y="295"/>
                  </a:cubicBezTo>
                  <a:cubicBezTo>
                    <a:pt x="784" y="262"/>
                    <a:pt x="800" y="229"/>
                    <a:pt x="814" y="200"/>
                  </a:cubicBezTo>
                  <a:cubicBezTo>
                    <a:pt x="816" y="200"/>
                    <a:pt x="816" y="200"/>
                    <a:pt x="816" y="200"/>
                  </a:cubicBezTo>
                  <a:cubicBezTo>
                    <a:pt x="770" y="328"/>
                    <a:pt x="770" y="328"/>
                    <a:pt x="770" y="328"/>
                  </a:cubicBezTo>
                  <a:lnTo>
                    <a:pt x="751" y="328"/>
                  </a:lnTo>
                  <a:close/>
                  <a:moveTo>
                    <a:pt x="817" y="194"/>
                  </a:moveTo>
                  <a:cubicBezTo>
                    <a:pt x="818" y="192"/>
                    <a:pt x="819" y="190"/>
                    <a:pt x="820" y="188"/>
                  </a:cubicBezTo>
                  <a:cubicBezTo>
                    <a:pt x="818" y="194"/>
                    <a:pt x="818" y="194"/>
                    <a:pt x="818" y="194"/>
                  </a:cubicBezTo>
                  <a:lnTo>
                    <a:pt x="817" y="194"/>
                  </a:lnTo>
                  <a:close/>
                  <a:moveTo>
                    <a:pt x="814" y="152"/>
                  </a:moveTo>
                  <a:cubicBezTo>
                    <a:pt x="814" y="151"/>
                    <a:pt x="814" y="151"/>
                    <a:pt x="814" y="151"/>
                  </a:cubicBezTo>
                  <a:cubicBezTo>
                    <a:pt x="830" y="149"/>
                    <a:pt x="830" y="149"/>
                    <a:pt x="830" y="149"/>
                  </a:cubicBezTo>
                  <a:cubicBezTo>
                    <a:pt x="823" y="163"/>
                    <a:pt x="816" y="178"/>
                    <a:pt x="808" y="194"/>
                  </a:cubicBezTo>
                  <a:cubicBezTo>
                    <a:pt x="792" y="196"/>
                    <a:pt x="792" y="196"/>
                    <a:pt x="792" y="196"/>
                  </a:cubicBezTo>
                  <a:cubicBezTo>
                    <a:pt x="807" y="153"/>
                    <a:pt x="807" y="153"/>
                    <a:pt x="807" y="153"/>
                  </a:cubicBezTo>
                  <a:lnTo>
                    <a:pt x="814" y="152"/>
                  </a:lnTo>
                  <a:close/>
                  <a:moveTo>
                    <a:pt x="804" y="201"/>
                  </a:moveTo>
                  <a:cubicBezTo>
                    <a:pt x="790" y="230"/>
                    <a:pt x="774" y="263"/>
                    <a:pt x="758" y="296"/>
                  </a:cubicBezTo>
                  <a:cubicBezTo>
                    <a:pt x="790" y="202"/>
                    <a:pt x="790" y="202"/>
                    <a:pt x="790" y="202"/>
                  </a:cubicBezTo>
                  <a:lnTo>
                    <a:pt x="804" y="201"/>
                  </a:lnTo>
                  <a:close/>
                  <a:moveTo>
                    <a:pt x="747" y="319"/>
                  </a:moveTo>
                  <a:cubicBezTo>
                    <a:pt x="745" y="322"/>
                    <a:pt x="743" y="325"/>
                    <a:pt x="742" y="328"/>
                  </a:cubicBezTo>
                  <a:cubicBezTo>
                    <a:pt x="732" y="328"/>
                    <a:pt x="732" y="328"/>
                    <a:pt x="732" y="328"/>
                  </a:cubicBezTo>
                  <a:cubicBezTo>
                    <a:pt x="732" y="327"/>
                    <a:pt x="732" y="327"/>
                    <a:pt x="732" y="327"/>
                  </a:cubicBezTo>
                  <a:cubicBezTo>
                    <a:pt x="719" y="326"/>
                    <a:pt x="719" y="326"/>
                    <a:pt x="719" y="326"/>
                  </a:cubicBezTo>
                  <a:cubicBezTo>
                    <a:pt x="759" y="205"/>
                    <a:pt x="759" y="205"/>
                    <a:pt x="759" y="205"/>
                  </a:cubicBezTo>
                  <a:cubicBezTo>
                    <a:pt x="786" y="203"/>
                    <a:pt x="786" y="203"/>
                    <a:pt x="786" y="203"/>
                  </a:cubicBezTo>
                  <a:lnTo>
                    <a:pt x="747" y="319"/>
                  </a:lnTo>
                  <a:close/>
                  <a:moveTo>
                    <a:pt x="755" y="205"/>
                  </a:moveTo>
                  <a:cubicBezTo>
                    <a:pt x="715" y="326"/>
                    <a:pt x="715" y="326"/>
                    <a:pt x="715" y="326"/>
                  </a:cubicBezTo>
                  <a:cubicBezTo>
                    <a:pt x="689" y="326"/>
                    <a:pt x="689" y="326"/>
                    <a:pt x="689" y="326"/>
                  </a:cubicBezTo>
                  <a:cubicBezTo>
                    <a:pt x="726" y="207"/>
                    <a:pt x="726" y="207"/>
                    <a:pt x="726" y="207"/>
                  </a:cubicBezTo>
                  <a:lnTo>
                    <a:pt x="755" y="205"/>
                  </a:lnTo>
                  <a:close/>
                  <a:moveTo>
                    <a:pt x="685" y="326"/>
                  </a:moveTo>
                  <a:cubicBezTo>
                    <a:pt x="660" y="326"/>
                    <a:pt x="660" y="326"/>
                    <a:pt x="660" y="326"/>
                  </a:cubicBezTo>
                  <a:cubicBezTo>
                    <a:pt x="695" y="210"/>
                    <a:pt x="695" y="210"/>
                    <a:pt x="695" y="210"/>
                  </a:cubicBezTo>
                  <a:cubicBezTo>
                    <a:pt x="723" y="208"/>
                    <a:pt x="723" y="208"/>
                    <a:pt x="723" y="208"/>
                  </a:cubicBezTo>
                  <a:lnTo>
                    <a:pt x="685" y="326"/>
                  </a:lnTo>
                  <a:close/>
                  <a:moveTo>
                    <a:pt x="691" y="210"/>
                  </a:moveTo>
                  <a:cubicBezTo>
                    <a:pt x="656" y="326"/>
                    <a:pt x="656" y="326"/>
                    <a:pt x="656" y="326"/>
                  </a:cubicBezTo>
                  <a:cubicBezTo>
                    <a:pt x="631" y="326"/>
                    <a:pt x="631" y="326"/>
                    <a:pt x="631" y="326"/>
                  </a:cubicBezTo>
                  <a:cubicBezTo>
                    <a:pt x="665" y="212"/>
                    <a:pt x="665" y="212"/>
                    <a:pt x="665" y="212"/>
                  </a:cubicBezTo>
                  <a:lnTo>
                    <a:pt x="691" y="210"/>
                  </a:lnTo>
                  <a:close/>
                  <a:moveTo>
                    <a:pt x="628" y="326"/>
                  </a:moveTo>
                  <a:cubicBezTo>
                    <a:pt x="601" y="326"/>
                    <a:pt x="601" y="326"/>
                    <a:pt x="601" y="326"/>
                  </a:cubicBezTo>
                  <a:cubicBezTo>
                    <a:pt x="633" y="214"/>
                    <a:pt x="633" y="214"/>
                    <a:pt x="633" y="214"/>
                  </a:cubicBezTo>
                  <a:cubicBezTo>
                    <a:pt x="662" y="212"/>
                    <a:pt x="662" y="212"/>
                    <a:pt x="662" y="212"/>
                  </a:cubicBezTo>
                  <a:lnTo>
                    <a:pt x="628" y="326"/>
                  </a:lnTo>
                  <a:close/>
                  <a:moveTo>
                    <a:pt x="630" y="215"/>
                  </a:moveTo>
                  <a:cubicBezTo>
                    <a:pt x="598" y="326"/>
                    <a:pt x="598" y="326"/>
                    <a:pt x="598" y="326"/>
                  </a:cubicBezTo>
                  <a:cubicBezTo>
                    <a:pt x="572" y="326"/>
                    <a:pt x="572" y="326"/>
                    <a:pt x="572" y="326"/>
                  </a:cubicBezTo>
                  <a:cubicBezTo>
                    <a:pt x="602" y="217"/>
                    <a:pt x="602" y="217"/>
                    <a:pt x="602" y="217"/>
                  </a:cubicBezTo>
                  <a:lnTo>
                    <a:pt x="630" y="215"/>
                  </a:lnTo>
                  <a:close/>
                  <a:moveTo>
                    <a:pt x="569" y="326"/>
                  </a:moveTo>
                  <a:cubicBezTo>
                    <a:pt x="544" y="326"/>
                    <a:pt x="544" y="326"/>
                    <a:pt x="544" y="326"/>
                  </a:cubicBezTo>
                  <a:cubicBezTo>
                    <a:pt x="573" y="219"/>
                    <a:pt x="573" y="219"/>
                    <a:pt x="573" y="219"/>
                  </a:cubicBezTo>
                  <a:cubicBezTo>
                    <a:pt x="598" y="217"/>
                    <a:pt x="598" y="217"/>
                    <a:pt x="598" y="217"/>
                  </a:cubicBezTo>
                  <a:lnTo>
                    <a:pt x="569" y="326"/>
                  </a:lnTo>
                  <a:close/>
                  <a:moveTo>
                    <a:pt x="569" y="219"/>
                  </a:moveTo>
                  <a:cubicBezTo>
                    <a:pt x="541" y="326"/>
                    <a:pt x="541" y="326"/>
                    <a:pt x="541" y="326"/>
                  </a:cubicBezTo>
                  <a:cubicBezTo>
                    <a:pt x="515" y="326"/>
                    <a:pt x="515" y="326"/>
                    <a:pt x="515" y="326"/>
                  </a:cubicBezTo>
                  <a:cubicBezTo>
                    <a:pt x="541" y="222"/>
                    <a:pt x="541" y="222"/>
                    <a:pt x="541" y="222"/>
                  </a:cubicBezTo>
                  <a:lnTo>
                    <a:pt x="569" y="219"/>
                  </a:lnTo>
                  <a:close/>
                  <a:moveTo>
                    <a:pt x="512" y="326"/>
                  </a:moveTo>
                  <a:cubicBezTo>
                    <a:pt x="487" y="325"/>
                    <a:pt x="487" y="325"/>
                    <a:pt x="487" y="325"/>
                  </a:cubicBezTo>
                  <a:cubicBezTo>
                    <a:pt x="511" y="224"/>
                    <a:pt x="511" y="224"/>
                    <a:pt x="511" y="224"/>
                  </a:cubicBezTo>
                  <a:cubicBezTo>
                    <a:pt x="537" y="222"/>
                    <a:pt x="537" y="222"/>
                    <a:pt x="537" y="222"/>
                  </a:cubicBezTo>
                  <a:lnTo>
                    <a:pt x="512" y="326"/>
                  </a:lnTo>
                  <a:close/>
                  <a:moveTo>
                    <a:pt x="508" y="224"/>
                  </a:moveTo>
                  <a:cubicBezTo>
                    <a:pt x="484" y="325"/>
                    <a:pt x="484" y="325"/>
                    <a:pt x="484" y="325"/>
                  </a:cubicBezTo>
                  <a:cubicBezTo>
                    <a:pt x="459" y="325"/>
                    <a:pt x="459" y="325"/>
                    <a:pt x="459" y="325"/>
                  </a:cubicBezTo>
                  <a:cubicBezTo>
                    <a:pt x="481" y="226"/>
                    <a:pt x="481" y="226"/>
                    <a:pt x="481" y="226"/>
                  </a:cubicBezTo>
                  <a:lnTo>
                    <a:pt x="508" y="224"/>
                  </a:lnTo>
                  <a:close/>
                  <a:moveTo>
                    <a:pt x="455" y="325"/>
                  </a:moveTo>
                  <a:cubicBezTo>
                    <a:pt x="429" y="325"/>
                    <a:pt x="429" y="325"/>
                    <a:pt x="429" y="325"/>
                  </a:cubicBezTo>
                  <a:cubicBezTo>
                    <a:pt x="450" y="229"/>
                    <a:pt x="450" y="229"/>
                    <a:pt x="450" y="229"/>
                  </a:cubicBezTo>
                  <a:cubicBezTo>
                    <a:pt x="478" y="226"/>
                    <a:pt x="478" y="226"/>
                    <a:pt x="478" y="226"/>
                  </a:cubicBezTo>
                  <a:lnTo>
                    <a:pt x="455" y="325"/>
                  </a:lnTo>
                  <a:close/>
                  <a:moveTo>
                    <a:pt x="446" y="229"/>
                  </a:moveTo>
                  <a:cubicBezTo>
                    <a:pt x="426" y="325"/>
                    <a:pt x="426" y="325"/>
                    <a:pt x="426" y="325"/>
                  </a:cubicBezTo>
                  <a:cubicBezTo>
                    <a:pt x="400" y="325"/>
                    <a:pt x="400" y="325"/>
                    <a:pt x="400" y="325"/>
                  </a:cubicBezTo>
                  <a:cubicBezTo>
                    <a:pt x="419" y="231"/>
                    <a:pt x="419" y="231"/>
                    <a:pt x="419" y="231"/>
                  </a:cubicBezTo>
                  <a:lnTo>
                    <a:pt x="446" y="229"/>
                  </a:lnTo>
                  <a:close/>
                  <a:moveTo>
                    <a:pt x="397" y="325"/>
                  </a:moveTo>
                  <a:cubicBezTo>
                    <a:pt x="372" y="325"/>
                    <a:pt x="372" y="325"/>
                    <a:pt x="372" y="325"/>
                  </a:cubicBezTo>
                  <a:cubicBezTo>
                    <a:pt x="389" y="233"/>
                    <a:pt x="389" y="233"/>
                    <a:pt x="389" y="233"/>
                  </a:cubicBezTo>
                  <a:cubicBezTo>
                    <a:pt x="415" y="231"/>
                    <a:pt x="415" y="231"/>
                    <a:pt x="415" y="231"/>
                  </a:cubicBezTo>
                  <a:lnTo>
                    <a:pt x="397" y="325"/>
                  </a:lnTo>
                  <a:close/>
                  <a:moveTo>
                    <a:pt x="386" y="233"/>
                  </a:moveTo>
                  <a:cubicBezTo>
                    <a:pt x="368" y="325"/>
                    <a:pt x="368" y="325"/>
                    <a:pt x="368" y="325"/>
                  </a:cubicBezTo>
                  <a:cubicBezTo>
                    <a:pt x="342" y="325"/>
                    <a:pt x="342" y="325"/>
                    <a:pt x="342" y="325"/>
                  </a:cubicBezTo>
                  <a:cubicBezTo>
                    <a:pt x="358" y="236"/>
                    <a:pt x="358" y="236"/>
                    <a:pt x="358" y="236"/>
                  </a:cubicBezTo>
                  <a:lnTo>
                    <a:pt x="386" y="233"/>
                  </a:lnTo>
                  <a:close/>
                  <a:moveTo>
                    <a:pt x="339" y="325"/>
                  </a:moveTo>
                  <a:cubicBezTo>
                    <a:pt x="314" y="325"/>
                    <a:pt x="314" y="325"/>
                    <a:pt x="314" y="325"/>
                  </a:cubicBezTo>
                  <a:cubicBezTo>
                    <a:pt x="328" y="238"/>
                    <a:pt x="328" y="238"/>
                    <a:pt x="328" y="238"/>
                  </a:cubicBezTo>
                  <a:cubicBezTo>
                    <a:pt x="354" y="236"/>
                    <a:pt x="354" y="236"/>
                    <a:pt x="354" y="236"/>
                  </a:cubicBezTo>
                  <a:lnTo>
                    <a:pt x="339" y="325"/>
                  </a:lnTo>
                  <a:close/>
                  <a:moveTo>
                    <a:pt x="325" y="238"/>
                  </a:moveTo>
                  <a:cubicBezTo>
                    <a:pt x="311" y="325"/>
                    <a:pt x="311" y="325"/>
                    <a:pt x="311" y="325"/>
                  </a:cubicBezTo>
                  <a:cubicBezTo>
                    <a:pt x="285" y="325"/>
                    <a:pt x="285" y="325"/>
                    <a:pt x="285" y="325"/>
                  </a:cubicBezTo>
                  <a:cubicBezTo>
                    <a:pt x="297" y="240"/>
                    <a:pt x="297" y="240"/>
                    <a:pt x="297" y="240"/>
                  </a:cubicBezTo>
                  <a:lnTo>
                    <a:pt x="325" y="238"/>
                  </a:lnTo>
                  <a:close/>
                  <a:moveTo>
                    <a:pt x="282" y="325"/>
                  </a:moveTo>
                  <a:cubicBezTo>
                    <a:pt x="255" y="324"/>
                    <a:pt x="255" y="324"/>
                    <a:pt x="255" y="324"/>
                  </a:cubicBezTo>
                  <a:cubicBezTo>
                    <a:pt x="266" y="243"/>
                    <a:pt x="266" y="243"/>
                    <a:pt x="266" y="243"/>
                  </a:cubicBezTo>
                  <a:cubicBezTo>
                    <a:pt x="294" y="241"/>
                    <a:pt x="294" y="241"/>
                    <a:pt x="294" y="241"/>
                  </a:cubicBezTo>
                  <a:lnTo>
                    <a:pt x="282" y="325"/>
                  </a:lnTo>
                  <a:close/>
                  <a:moveTo>
                    <a:pt x="262" y="243"/>
                  </a:moveTo>
                  <a:cubicBezTo>
                    <a:pt x="252" y="324"/>
                    <a:pt x="252" y="324"/>
                    <a:pt x="252" y="324"/>
                  </a:cubicBezTo>
                  <a:cubicBezTo>
                    <a:pt x="228" y="324"/>
                    <a:pt x="228" y="324"/>
                    <a:pt x="228" y="324"/>
                  </a:cubicBezTo>
                  <a:cubicBezTo>
                    <a:pt x="237" y="245"/>
                    <a:pt x="237" y="245"/>
                    <a:pt x="237" y="245"/>
                  </a:cubicBezTo>
                  <a:lnTo>
                    <a:pt x="262" y="243"/>
                  </a:lnTo>
                  <a:close/>
                  <a:moveTo>
                    <a:pt x="224" y="324"/>
                  </a:moveTo>
                  <a:cubicBezTo>
                    <a:pt x="199" y="324"/>
                    <a:pt x="199" y="324"/>
                    <a:pt x="199" y="324"/>
                  </a:cubicBezTo>
                  <a:cubicBezTo>
                    <a:pt x="206" y="247"/>
                    <a:pt x="206" y="247"/>
                    <a:pt x="206" y="247"/>
                  </a:cubicBezTo>
                  <a:cubicBezTo>
                    <a:pt x="234" y="245"/>
                    <a:pt x="234" y="245"/>
                    <a:pt x="234" y="245"/>
                  </a:cubicBezTo>
                  <a:lnTo>
                    <a:pt x="224" y="324"/>
                  </a:lnTo>
                  <a:close/>
                  <a:moveTo>
                    <a:pt x="203" y="248"/>
                  </a:moveTo>
                  <a:cubicBezTo>
                    <a:pt x="195" y="324"/>
                    <a:pt x="195" y="324"/>
                    <a:pt x="195" y="324"/>
                  </a:cubicBezTo>
                  <a:cubicBezTo>
                    <a:pt x="170" y="324"/>
                    <a:pt x="170" y="324"/>
                    <a:pt x="170" y="324"/>
                  </a:cubicBezTo>
                  <a:cubicBezTo>
                    <a:pt x="176" y="250"/>
                    <a:pt x="176" y="250"/>
                    <a:pt x="176" y="250"/>
                  </a:cubicBezTo>
                  <a:lnTo>
                    <a:pt x="203" y="248"/>
                  </a:lnTo>
                  <a:close/>
                  <a:moveTo>
                    <a:pt x="167" y="324"/>
                  </a:moveTo>
                  <a:cubicBezTo>
                    <a:pt x="164" y="324"/>
                    <a:pt x="164" y="324"/>
                    <a:pt x="164" y="324"/>
                  </a:cubicBezTo>
                  <a:cubicBezTo>
                    <a:pt x="164" y="327"/>
                    <a:pt x="164" y="327"/>
                    <a:pt x="164" y="327"/>
                  </a:cubicBezTo>
                  <a:cubicBezTo>
                    <a:pt x="141" y="327"/>
                    <a:pt x="141" y="327"/>
                    <a:pt x="141" y="327"/>
                  </a:cubicBezTo>
                  <a:cubicBezTo>
                    <a:pt x="146" y="252"/>
                    <a:pt x="146" y="252"/>
                    <a:pt x="146" y="252"/>
                  </a:cubicBezTo>
                  <a:cubicBezTo>
                    <a:pt x="173" y="250"/>
                    <a:pt x="173" y="250"/>
                    <a:pt x="173" y="250"/>
                  </a:cubicBezTo>
                  <a:lnTo>
                    <a:pt x="167" y="324"/>
                  </a:lnTo>
                  <a:close/>
                  <a:moveTo>
                    <a:pt x="145" y="212"/>
                  </a:moveTo>
                  <a:cubicBezTo>
                    <a:pt x="143" y="246"/>
                    <a:pt x="143" y="246"/>
                    <a:pt x="143" y="246"/>
                  </a:cubicBezTo>
                  <a:cubicBezTo>
                    <a:pt x="116" y="248"/>
                    <a:pt x="116" y="248"/>
                    <a:pt x="116" y="248"/>
                  </a:cubicBezTo>
                  <a:cubicBezTo>
                    <a:pt x="118" y="214"/>
                    <a:pt x="118" y="214"/>
                    <a:pt x="118" y="214"/>
                  </a:cubicBezTo>
                  <a:lnTo>
                    <a:pt x="145" y="212"/>
                  </a:lnTo>
                  <a:close/>
                  <a:moveTo>
                    <a:pt x="143" y="252"/>
                  </a:moveTo>
                  <a:cubicBezTo>
                    <a:pt x="138" y="327"/>
                    <a:pt x="138" y="327"/>
                    <a:pt x="138" y="327"/>
                  </a:cubicBezTo>
                  <a:cubicBezTo>
                    <a:pt x="113" y="326"/>
                    <a:pt x="113" y="326"/>
                    <a:pt x="113" y="326"/>
                  </a:cubicBezTo>
                  <a:cubicBezTo>
                    <a:pt x="116" y="254"/>
                    <a:pt x="116" y="254"/>
                    <a:pt x="116" y="254"/>
                  </a:cubicBezTo>
                  <a:lnTo>
                    <a:pt x="143" y="252"/>
                  </a:lnTo>
                  <a:close/>
                  <a:moveTo>
                    <a:pt x="109" y="326"/>
                  </a:moveTo>
                  <a:cubicBezTo>
                    <a:pt x="85" y="326"/>
                    <a:pt x="85" y="326"/>
                    <a:pt x="85" y="326"/>
                  </a:cubicBezTo>
                  <a:cubicBezTo>
                    <a:pt x="87" y="256"/>
                    <a:pt x="87" y="256"/>
                    <a:pt x="87" y="256"/>
                  </a:cubicBezTo>
                  <a:cubicBezTo>
                    <a:pt x="113" y="254"/>
                    <a:pt x="113" y="254"/>
                    <a:pt x="113" y="254"/>
                  </a:cubicBezTo>
                  <a:lnTo>
                    <a:pt x="109" y="326"/>
                  </a:lnTo>
                  <a:close/>
                  <a:moveTo>
                    <a:pt x="109" y="333"/>
                  </a:moveTo>
                  <a:cubicBezTo>
                    <a:pt x="103" y="446"/>
                    <a:pt x="103" y="446"/>
                    <a:pt x="103" y="446"/>
                  </a:cubicBezTo>
                  <a:cubicBezTo>
                    <a:pt x="81" y="444"/>
                    <a:pt x="81" y="444"/>
                    <a:pt x="81" y="444"/>
                  </a:cubicBezTo>
                  <a:cubicBezTo>
                    <a:pt x="85" y="333"/>
                    <a:pt x="85" y="333"/>
                    <a:pt x="85" y="333"/>
                  </a:cubicBezTo>
                  <a:lnTo>
                    <a:pt x="109" y="333"/>
                  </a:lnTo>
                  <a:close/>
                  <a:moveTo>
                    <a:pt x="82" y="326"/>
                  </a:moveTo>
                  <a:cubicBezTo>
                    <a:pt x="53" y="326"/>
                    <a:pt x="53" y="326"/>
                    <a:pt x="53" y="326"/>
                  </a:cubicBezTo>
                  <a:cubicBezTo>
                    <a:pt x="53" y="259"/>
                    <a:pt x="53" y="259"/>
                    <a:pt x="53" y="259"/>
                  </a:cubicBezTo>
                  <a:cubicBezTo>
                    <a:pt x="84" y="257"/>
                    <a:pt x="84" y="257"/>
                    <a:pt x="84" y="257"/>
                  </a:cubicBezTo>
                  <a:lnTo>
                    <a:pt x="82" y="326"/>
                  </a:lnTo>
                  <a:close/>
                  <a:moveTo>
                    <a:pt x="54" y="443"/>
                  </a:moveTo>
                  <a:cubicBezTo>
                    <a:pt x="53" y="333"/>
                    <a:pt x="53" y="333"/>
                    <a:pt x="53" y="333"/>
                  </a:cubicBezTo>
                  <a:cubicBezTo>
                    <a:pt x="82" y="333"/>
                    <a:pt x="82" y="333"/>
                    <a:pt x="82" y="333"/>
                  </a:cubicBezTo>
                  <a:cubicBezTo>
                    <a:pt x="78" y="444"/>
                    <a:pt x="78" y="444"/>
                    <a:pt x="78" y="444"/>
                  </a:cubicBezTo>
                  <a:lnTo>
                    <a:pt x="54" y="443"/>
                  </a:lnTo>
                  <a:close/>
                  <a:moveTo>
                    <a:pt x="78" y="451"/>
                  </a:moveTo>
                  <a:cubicBezTo>
                    <a:pt x="75" y="540"/>
                    <a:pt x="75" y="540"/>
                    <a:pt x="75" y="540"/>
                  </a:cubicBezTo>
                  <a:cubicBezTo>
                    <a:pt x="55" y="537"/>
                    <a:pt x="55" y="537"/>
                    <a:pt x="55" y="537"/>
                  </a:cubicBezTo>
                  <a:cubicBezTo>
                    <a:pt x="54" y="449"/>
                    <a:pt x="54" y="449"/>
                    <a:pt x="54" y="449"/>
                  </a:cubicBezTo>
                  <a:lnTo>
                    <a:pt x="78" y="451"/>
                  </a:lnTo>
                  <a:close/>
                  <a:moveTo>
                    <a:pt x="81" y="451"/>
                  </a:moveTo>
                  <a:cubicBezTo>
                    <a:pt x="103" y="452"/>
                    <a:pt x="103" y="452"/>
                    <a:pt x="103" y="452"/>
                  </a:cubicBezTo>
                  <a:cubicBezTo>
                    <a:pt x="99" y="542"/>
                    <a:pt x="99" y="542"/>
                    <a:pt x="99" y="542"/>
                  </a:cubicBezTo>
                  <a:cubicBezTo>
                    <a:pt x="78" y="540"/>
                    <a:pt x="78" y="540"/>
                    <a:pt x="78" y="540"/>
                  </a:cubicBezTo>
                  <a:lnTo>
                    <a:pt x="81" y="451"/>
                  </a:lnTo>
                  <a:close/>
                  <a:moveTo>
                    <a:pt x="106" y="453"/>
                  </a:moveTo>
                  <a:cubicBezTo>
                    <a:pt x="130" y="454"/>
                    <a:pt x="130" y="454"/>
                    <a:pt x="130" y="454"/>
                  </a:cubicBezTo>
                  <a:cubicBezTo>
                    <a:pt x="124" y="546"/>
                    <a:pt x="124" y="546"/>
                    <a:pt x="124" y="546"/>
                  </a:cubicBezTo>
                  <a:cubicBezTo>
                    <a:pt x="102" y="543"/>
                    <a:pt x="102" y="543"/>
                    <a:pt x="102" y="543"/>
                  </a:cubicBezTo>
                  <a:lnTo>
                    <a:pt x="106" y="453"/>
                  </a:lnTo>
                  <a:close/>
                  <a:moveTo>
                    <a:pt x="133" y="454"/>
                  </a:moveTo>
                  <a:cubicBezTo>
                    <a:pt x="156" y="456"/>
                    <a:pt x="156" y="456"/>
                    <a:pt x="156" y="456"/>
                  </a:cubicBezTo>
                  <a:cubicBezTo>
                    <a:pt x="149" y="548"/>
                    <a:pt x="149" y="548"/>
                    <a:pt x="149" y="548"/>
                  </a:cubicBezTo>
                  <a:cubicBezTo>
                    <a:pt x="128" y="546"/>
                    <a:pt x="128" y="546"/>
                    <a:pt x="128" y="546"/>
                  </a:cubicBezTo>
                  <a:lnTo>
                    <a:pt x="133" y="454"/>
                  </a:lnTo>
                  <a:close/>
                  <a:moveTo>
                    <a:pt x="160" y="456"/>
                  </a:moveTo>
                  <a:cubicBezTo>
                    <a:pt x="182" y="458"/>
                    <a:pt x="182" y="458"/>
                    <a:pt x="182" y="458"/>
                  </a:cubicBezTo>
                  <a:cubicBezTo>
                    <a:pt x="173" y="551"/>
                    <a:pt x="173" y="551"/>
                    <a:pt x="173" y="551"/>
                  </a:cubicBezTo>
                  <a:cubicBezTo>
                    <a:pt x="152" y="549"/>
                    <a:pt x="152" y="549"/>
                    <a:pt x="152" y="549"/>
                  </a:cubicBezTo>
                  <a:lnTo>
                    <a:pt x="160" y="456"/>
                  </a:lnTo>
                  <a:close/>
                  <a:moveTo>
                    <a:pt x="212" y="460"/>
                  </a:moveTo>
                  <a:cubicBezTo>
                    <a:pt x="235" y="461"/>
                    <a:pt x="235" y="461"/>
                    <a:pt x="235" y="461"/>
                  </a:cubicBezTo>
                  <a:cubicBezTo>
                    <a:pt x="222" y="557"/>
                    <a:pt x="222" y="557"/>
                    <a:pt x="222" y="557"/>
                  </a:cubicBezTo>
                  <a:cubicBezTo>
                    <a:pt x="201" y="555"/>
                    <a:pt x="201" y="555"/>
                    <a:pt x="201" y="555"/>
                  </a:cubicBezTo>
                  <a:lnTo>
                    <a:pt x="212" y="460"/>
                  </a:lnTo>
                  <a:close/>
                  <a:moveTo>
                    <a:pt x="238" y="461"/>
                  </a:moveTo>
                  <a:cubicBezTo>
                    <a:pt x="262" y="463"/>
                    <a:pt x="262" y="463"/>
                    <a:pt x="262" y="463"/>
                  </a:cubicBezTo>
                  <a:cubicBezTo>
                    <a:pt x="248" y="560"/>
                    <a:pt x="248" y="560"/>
                    <a:pt x="248" y="560"/>
                  </a:cubicBezTo>
                  <a:cubicBezTo>
                    <a:pt x="226" y="558"/>
                    <a:pt x="226" y="558"/>
                    <a:pt x="226" y="558"/>
                  </a:cubicBezTo>
                  <a:lnTo>
                    <a:pt x="238" y="461"/>
                  </a:lnTo>
                  <a:close/>
                  <a:moveTo>
                    <a:pt x="265" y="463"/>
                  </a:moveTo>
                  <a:cubicBezTo>
                    <a:pt x="289" y="465"/>
                    <a:pt x="289" y="465"/>
                    <a:pt x="289" y="465"/>
                  </a:cubicBezTo>
                  <a:cubicBezTo>
                    <a:pt x="274" y="563"/>
                    <a:pt x="274" y="563"/>
                    <a:pt x="274" y="563"/>
                  </a:cubicBezTo>
                  <a:cubicBezTo>
                    <a:pt x="251" y="561"/>
                    <a:pt x="251" y="561"/>
                    <a:pt x="251" y="561"/>
                  </a:cubicBezTo>
                  <a:lnTo>
                    <a:pt x="265" y="463"/>
                  </a:lnTo>
                  <a:close/>
                  <a:moveTo>
                    <a:pt x="292" y="465"/>
                  </a:moveTo>
                  <a:cubicBezTo>
                    <a:pt x="314" y="466"/>
                    <a:pt x="314" y="466"/>
                    <a:pt x="314" y="466"/>
                  </a:cubicBezTo>
                  <a:cubicBezTo>
                    <a:pt x="297" y="566"/>
                    <a:pt x="297" y="566"/>
                    <a:pt x="297" y="566"/>
                  </a:cubicBezTo>
                  <a:cubicBezTo>
                    <a:pt x="277" y="564"/>
                    <a:pt x="277" y="564"/>
                    <a:pt x="277" y="564"/>
                  </a:cubicBezTo>
                  <a:lnTo>
                    <a:pt x="292" y="465"/>
                  </a:lnTo>
                  <a:close/>
                  <a:moveTo>
                    <a:pt x="318" y="467"/>
                  </a:moveTo>
                  <a:cubicBezTo>
                    <a:pt x="342" y="468"/>
                    <a:pt x="342" y="468"/>
                    <a:pt x="342" y="468"/>
                  </a:cubicBezTo>
                  <a:cubicBezTo>
                    <a:pt x="323" y="569"/>
                    <a:pt x="323" y="569"/>
                    <a:pt x="323" y="569"/>
                  </a:cubicBezTo>
                  <a:cubicBezTo>
                    <a:pt x="300" y="567"/>
                    <a:pt x="300" y="567"/>
                    <a:pt x="300" y="567"/>
                  </a:cubicBezTo>
                  <a:lnTo>
                    <a:pt x="318" y="467"/>
                  </a:lnTo>
                  <a:close/>
                  <a:moveTo>
                    <a:pt x="345" y="468"/>
                  </a:moveTo>
                  <a:cubicBezTo>
                    <a:pt x="368" y="470"/>
                    <a:pt x="368" y="470"/>
                    <a:pt x="368" y="470"/>
                  </a:cubicBezTo>
                  <a:cubicBezTo>
                    <a:pt x="348" y="572"/>
                    <a:pt x="348" y="572"/>
                    <a:pt x="348" y="572"/>
                  </a:cubicBezTo>
                  <a:cubicBezTo>
                    <a:pt x="326" y="570"/>
                    <a:pt x="326" y="570"/>
                    <a:pt x="326" y="570"/>
                  </a:cubicBezTo>
                  <a:lnTo>
                    <a:pt x="345" y="468"/>
                  </a:lnTo>
                  <a:close/>
                  <a:moveTo>
                    <a:pt x="372" y="470"/>
                  </a:moveTo>
                  <a:cubicBezTo>
                    <a:pt x="395" y="472"/>
                    <a:pt x="395" y="472"/>
                    <a:pt x="395" y="472"/>
                  </a:cubicBezTo>
                  <a:cubicBezTo>
                    <a:pt x="373" y="575"/>
                    <a:pt x="373" y="575"/>
                    <a:pt x="373" y="575"/>
                  </a:cubicBezTo>
                  <a:cubicBezTo>
                    <a:pt x="351" y="573"/>
                    <a:pt x="351" y="573"/>
                    <a:pt x="351" y="573"/>
                  </a:cubicBezTo>
                  <a:lnTo>
                    <a:pt x="372" y="470"/>
                  </a:lnTo>
                  <a:close/>
                  <a:moveTo>
                    <a:pt x="398" y="472"/>
                  </a:moveTo>
                  <a:cubicBezTo>
                    <a:pt x="422" y="473"/>
                    <a:pt x="422" y="473"/>
                    <a:pt x="422" y="473"/>
                  </a:cubicBezTo>
                  <a:cubicBezTo>
                    <a:pt x="398" y="578"/>
                    <a:pt x="398" y="578"/>
                    <a:pt x="398" y="578"/>
                  </a:cubicBezTo>
                  <a:cubicBezTo>
                    <a:pt x="376" y="576"/>
                    <a:pt x="376" y="576"/>
                    <a:pt x="376" y="576"/>
                  </a:cubicBezTo>
                  <a:lnTo>
                    <a:pt x="398" y="472"/>
                  </a:lnTo>
                  <a:close/>
                  <a:moveTo>
                    <a:pt x="425" y="474"/>
                  </a:moveTo>
                  <a:cubicBezTo>
                    <a:pt x="449" y="475"/>
                    <a:pt x="449" y="475"/>
                    <a:pt x="449" y="475"/>
                  </a:cubicBezTo>
                  <a:cubicBezTo>
                    <a:pt x="424" y="581"/>
                    <a:pt x="424" y="581"/>
                    <a:pt x="424" y="581"/>
                  </a:cubicBezTo>
                  <a:cubicBezTo>
                    <a:pt x="402" y="579"/>
                    <a:pt x="402" y="579"/>
                    <a:pt x="402" y="579"/>
                  </a:cubicBezTo>
                  <a:lnTo>
                    <a:pt x="425" y="474"/>
                  </a:lnTo>
                  <a:close/>
                  <a:moveTo>
                    <a:pt x="452" y="475"/>
                  </a:moveTo>
                  <a:cubicBezTo>
                    <a:pt x="474" y="477"/>
                    <a:pt x="474" y="477"/>
                    <a:pt x="474" y="477"/>
                  </a:cubicBezTo>
                  <a:cubicBezTo>
                    <a:pt x="447" y="584"/>
                    <a:pt x="447" y="584"/>
                    <a:pt x="447" y="584"/>
                  </a:cubicBezTo>
                  <a:cubicBezTo>
                    <a:pt x="427" y="582"/>
                    <a:pt x="427" y="582"/>
                    <a:pt x="427" y="582"/>
                  </a:cubicBezTo>
                  <a:lnTo>
                    <a:pt x="452" y="475"/>
                  </a:lnTo>
                  <a:close/>
                  <a:moveTo>
                    <a:pt x="499" y="597"/>
                  </a:moveTo>
                  <a:cubicBezTo>
                    <a:pt x="520" y="600"/>
                    <a:pt x="520" y="600"/>
                    <a:pt x="520" y="600"/>
                  </a:cubicBezTo>
                  <a:cubicBezTo>
                    <a:pt x="519" y="601"/>
                    <a:pt x="519" y="601"/>
                    <a:pt x="519" y="601"/>
                  </a:cubicBezTo>
                  <a:cubicBezTo>
                    <a:pt x="512" y="600"/>
                    <a:pt x="505" y="600"/>
                    <a:pt x="499" y="599"/>
                  </a:cubicBezTo>
                  <a:lnTo>
                    <a:pt x="499" y="597"/>
                  </a:lnTo>
                  <a:close/>
                  <a:moveTo>
                    <a:pt x="548" y="603"/>
                  </a:moveTo>
                  <a:cubicBezTo>
                    <a:pt x="571" y="606"/>
                    <a:pt x="571" y="606"/>
                    <a:pt x="571" y="606"/>
                  </a:cubicBezTo>
                  <a:cubicBezTo>
                    <a:pt x="571" y="607"/>
                    <a:pt x="571" y="607"/>
                    <a:pt x="571" y="607"/>
                  </a:cubicBezTo>
                  <a:cubicBezTo>
                    <a:pt x="563" y="606"/>
                    <a:pt x="555" y="605"/>
                    <a:pt x="548" y="604"/>
                  </a:cubicBezTo>
                  <a:lnTo>
                    <a:pt x="548" y="603"/>
                  </a:lnTo>
                  <a:close/>
                  <a:moveTo>
                    <a:pt x="599" y="609"/>
                  </a:moveTo>
                  <a:cubicBezTo>
                    <a:pt x="605" y="610"/>
                    <a:pt x="605" y="610"/>
                    <a:pt x="605" y="610"/>
                  </a:cubicBezTo>
                  <a:cubicBezTo>
                    <a:pt x="606" y="610"/>
                    <a:pt x="606" y="611"/>
                    <a:pt x="607" y="611"/>
                  </a:cubicBezTo>
                  <a:cubicBezTo>
                    <a:pt x="607" y="611"/>
                    <a:pt x="608" y="611"/>
                    <a:pt x="608" y="612"/>
                  </a:cubicBezTo>
                  <a:cubicBezTo>
                    <a:pt x="605" y="611"/>
                    <a:pt x="602" y="611"/>
                    <a:pt x="599" y="610"/>
                  </a:cubicBezTo>
                  <a:lnTo>
                    <a:pt x="599" y="609"/>
                  </a:lnTo>
                  <a:close/>
                  <a:moveTo>
                    <a:pt x="612" y="611"/>
                  </a:moveTo>
                  <a:cubicBezTo>
                    <a:pt x="621" y="612"/>
                    <a:pt x="621" y="612"/>
                    <a:pt x="621" y="612"/>
                  </a:cubicBezTo>
                  <a:cubicBezTo>
                    <a:pt x="620" y="613"/>
                    <a:pt x="620" y="613"/>
                    <a:pt x="620" y="613"/>
                  </a:cubicBezTo>
                  <a:cubicBezTo>
                    <a:pt x="617" y="613"/>
                    <a:pt x="613" y="612"/>
                    <a:pt x="609" y="612"/>
                  </a:cubicBezTo>
                  <a:cubicBezTo>
                    <a:pt x="610" y="612"/>
                    <a:pt x="611" y="611"/>
                    <a:pt x="612" y="611"/>
                  </a:cubicBezTo>
                  <a:close/>
                  <a:moveTo>
                    <a:pt x="649" y="615"/>
                  </a:moveTo>
                  <a:cubicBezTo>
                    <a:pt x="667" y="617"/>
                    <a:pt x="667" y="617"/>
                    <a:pt x="667" y="617"/>
                  </a:cubicBezTo>
                  <a:cubicBezTo>
                    <a:pt x="666" y="619"/>
                    <a:pt x="666" y="619"/>
                    <a:pt x="666" y="619"/>
                  </a:cubicBezTo>
                  <a:cubicBezTo>
                    <a:pt x="661" y="618"/>
                    <a:pt x="655" y="617"/>
                    <a:pt x="648" y="616"/>
                  </a:cubicBezTo>
                  <a:lnTo>
                    <a:pt x="649" y="615"/>
                  </a:lnTo>
                  <a:close/>
                  <a:moveTo>
                    <a:pt x="651" y="609"/>
                  </a:moveTo>
                  <a:cubicBezTo>
                    <a:pt x="691" y="491"/>
                    <a:pt x="691" y="491"/>
                    <a:pt x="691" y="491"/>
                  </a:cubicBezTo>
                  <a:cubicBezTo>
                    <a:pt x="712" y="492"/>
                    <a:pt x="712" y="492"/>
                    <a:pt x="712" y="492"/>
                  </a:cubicBezTo>
                  <a:cubicBezTo>
                    <a:pt x="669" y="611"/>
                    <a:pt x="669" y="611"/>
                    <a:pt x="669" y="611"/>
                  </a:cubicBezTo>
                  <a:lnTo>
                    <a:pt x="651" y="609"/>
                  </a:lnTo>
                  <a:close/>
                  <a:moveTo>
                    <a:pt x="715" y="493"/>
                  </a:moveTo>
                  <a:cubicBezTo>
                    <a:pt x="725" y="493"/>
                    <a:pt x="725" y="493"/>
                    <a:pt x="725" y="493"/>
                  </a:cubicBezTo>
                  <a:cubicBezTo>
                    <a:pt x="682" y="612"/>
                    <a:pt x="682" y="612"/>
                    <a:pt x="682" y="612"/>
                  </a:cubicBezTo>
                  <a:cubicBezTo>
                    <a:pt x="673" y="611"/>
                    <a:pt x="673" y="611"/>
                    <a:pt x="673" y="611"/>
                  </a:cubicBezTo>
                  <a:lnTo>
                    <a:pt x="715" y="493"/>
                  </a:lnTo>
                  <a:close/>
                  <a:moveTo>
                    <a:pt x="717" y="486"/>
                  </a:moveTo>
                  <a:cubicBezTo>
                    <a:pt x="771" y="335"/>
                    <a:pt x="771" y="335"/>
                    <a:pt x="771" y="335"/>
                  </a:cubicBezTo>
                  <a:cubicBezTo>
                    <a:pt x="781" y="335"/>
                    <a:pt x="781" y="335"/>
                    <a:pt x="781" y="335"/>
                  </a:cubicBezTo>
                  <a:cubicBezTo>
                    <a:pt x="727" y="487"/>
                    <a:pt x="727" y="487"/>
                    <a:pt x="727" y="487"/>
                  </a:cubicBezTo>
                  <a:lnTo>
                    <a:pt x="717" y="486"/>
                  </a:lnTo>
                  <a:close/>
                  <a:moveTo>
                    <a:pt x="774" y="328"/>
                  </a:moveTo>
                  <a:cubicBezTo>
                    <a:pt x="819" y="200"/>
                    <a:pt x="819" y="200"/>
                    <a:pt x="819" y="200"/>
                  </a:cubicBezTo>
                  <a:cubicBezTo>
                    <a:pt x="830" y="199"/>
                    <a:pt x="830" y="199"/>
                    <a:pt x="830" y="199"/>
                  </a:cubicBezTo>
                  <a:cubicBezTo>
                    <a:pt x="784" y="328"/>
                    <a:pt x="784" y="328"/>
                    <a:pt x="784" y="328"/>
                  </a:cubicBezTo>
                  <a:lnTo>
                    <a:pt x="774" y="328"/>
                  </a:lnTo>
                  <a:close/>
                  <a:moveTo>
                    <a:pt x="789" y="196"/>
                  </a:moveTo>
                  <a:cubicBezTo>
                    <a:pt x="761" y="198"/>
                    <a:pt x="761" y="198"/>
                    <a:pt x="761" y="198"/>
                  </a:cubicBezTo>
                  <a:cubicBezTo>
                    <a:pt x="775" y="156"/>
                    <a:pt x="775" y="156"/>
                    <a:pt x="775" y="156"/>
                  </a:cubicBezTo>
                  <a:cubicBezTo>
                    <a:pt x="803" y="153"/>
                    <a:pt x="803" y="153"/>
                    <a:pt x="803" y="153"/>
                  </a:cubicBezTo>
                  <a:lnTo>
                    <a:pt x="789" y="196"/>
                  </a:lnTo>
                  <a:close/>
                  <a:moveTo>
                    <a:pt x="725" y="201"/>
                  </a:moveTo>
                  <a:cubicBezTo>
                    <a:pt x="697" y="203"/>
                    <a:pt x="697" y="203"/>
                    <a:pt x="697" y="203"/>
                  </a:cubicBezTo>
                  <a:cubicBezTo>
                    <a:pt x="709" y="162"/>
                    <a:pt x="709" y="162"/>
                    <a:pt x="709" y="162"/>
                  </a:cubicBezTo>
                  <a:cubicBezTo>
                    <a:pt x="738" y="159"/>
                    <a:pt x="738" y="159"/>
                    <a:pt x="738" y="159"/>
                  </a:cubicBezTo>
                  <a:lnTo>
                    <a:pt x="725" y="201"/>
                  </a:lnTo>
                  <a:close/>
                  <a:moveTo>
                    <a:pt x="664" y="205"/>
                  </a:moveTo>
                  <a:cubicBezTo>
                    <a:pt x="635" y="208"/>
                    <a:pt x="635" y="208"/>
                    <a:pt x="635" y="208"/>
                  </a:cubicBezTo>
                  <a:cubicBezTo>
                    <a:pt x="647" y="168"/>
                    <a:pt x="647" y="168"/>
                    <a:pt x="647" y="168"/>
                  </a:cubicBezTo>
                  <a:cubicBezTo>
                    <a:pt x="676" y="165"/>
                    <a:pt x="676" y="165"/>
                    <a:pt x="676" y="165"/>
                  </a:cubicBezTo>
                  <a:lnTo>
                    <a:pt x="664" y="205"/>
                  </a:lnTo>
                  <a:close/>
                  <a:moveTo>
                    <a:pt x="600" y="210"/>
                  </a:moveTo>
                  <a:cubicBezTo>
                    <a:pt x="574" y="212"/>
                    <a:pt x="574" y="212"/>
                    <a:pt x="574" y="212"/>
                  </a:cubicBezTo>
                  <a:cubicBezTo>
                    <a:pt x="585" y="173"/>
                    <a:pt x="585" y="173"/>
                    <a:pt x="585" y="173"/>
                  </a:cubicBezTo>
                  <a:cubicBezTo>
                    <a:pt x="611" y="171"/>
                    <a:pt x="611" y="171"/>
                    <a:pt x="611" y="171"/>
                  </a:cubicBezTo>
                  <a:lnTo>
                    <a:pt x="600" y="210"/>
                  </a:lnTo>
                  <a:close/>
                  <a:moveTo>
                    <a:pt x="539" y="215"/>
                  </a:moveTo>
                  <a:cubicBezTo>
                    <a:pt x="513" y="217"/>
                    <a:pt x="513" y="217"/>
                    <a:pt x="513" y="217"/>
                  </a:cubicBezTo>
                  <a:cubicBezTo>
                    <a:pt x="522" y="179"/>
                    <a:pt x="522" y="179"/>
                    <a:pt x="522" y="179"/>
                  </a:cubicBezTo>
                  <a:cubicBezTo>
                    <a:pt x="549" y="177"/>
                    <a:pt x="549" y="177"/>
                    <a:pt x="549" y="177"/>
                  </a:cubicBezTo>
                  <a:lnTo>
                    <a:pt x="539" y="215"/>
                  </a:lnTo>
                  <a:close/>
                  <a:moveTo>
                    <a:pt x="479" y="220"/>
                  </a:moveTo>
                  <a:cubicBezTo>
                    <a:pt x="451" y="222"/>
                    <a:pt x="451" y="222"/>
                    <a:pt x="451" y="222"/>
                  </a:cubicBezTo>
                  <a:cubicBezTo>
                    <a:pt x="459" y="185"/>
                    <a:pt x="459" y="185"/>
                    <a:pt x="459" y="185"/>
                  </a:cubicBezTo>
                  <a:cubicBezTo>
                    <a:pt x="488" y="182"/>
                    <a:pt x="488" y="182"/>
                    <a:pt x="488" y="182"/>
                  </a:cubicBezTo>
                  <a:lnTo>
                    <a:pt x="479" y="220"/>
                  </a:lnTo>
                  <a:close/>
                  <a:moveTo>
                    <a:pt x="417" y="224"/>
                  </a:moveTo>
                  <a:cubicBezTo>
                    <a:pt x="390" y="227"/>
                    <a:pt x="390" y="227"/>
                    <a:pt x="390" y="227"/>
                  </a:cubicBezTo>
                  <a:cubicBezTo>
                    <a:pt x="397" y="190"/>
                    <a:pt x="397" y="190"/>
                    <a:pt x="397" y="190"/>
                  </a:cubicBezTo>
                  <a:cubicBezTo>
                    <a:pt x="424" y="188"/>
                    <a:pt x="424" y="188"/>
                    <a:pt x="424" y="188"/>
                  </a:cubicBezTo>
                  <a:lnTo>
                    <a:pt x="417" y="224"/>
                  </a:lnTo>
                  <a:close/>
                  <a:moveTo>
                    <a:pt x="356" y="229"/>
                  </a:moveTo>
                  <a:cubicBezTo>
                    <a:pt x="329" y="231"/>
                    <a:pt x="329" y="231"/>
                    <a:pt x="329" y="231"/>
                  </a:cubicBezTo>
                  <a:cubicBezTo>
                    <a:pt x="335" y="196"/>
                    <a:pt x="335" y="196"/>
                    <a:pt x="335" y="196"/>
                  </a:cubicBezTo>
                  <a:cubicBezTo>
                    <a:pt x="362" y="194"/>
                    <a:pt x="362" y="194"/>
                    <a:pt x="362" y="194"/>
                  </a:cubicBezTo>
                  <a:lnTo>
                    <a:pt x="356" y="229"/>
                  </a:lnTo>
                  <a:close/>
                  <a:moveTo>
                    <a:pt x="294" y="234"/>
                  </a:moveTo>
                  <a:cubicBezTo>
                    <a:pt x="267" y="236"/>
                    <a:pt x="267" y="236"/>
                    <a:pt x="267" y="236"/>
                  </a:cubicBezTo>
                  <a:cubicBezTo>
                    <a:pt x="271" y="202"/>
                    <a:pt x="271" y="202"/>
                    <a:pt x="271" y="202"/>
                  </a:cubicBezTo>
                  <a:cubicBezTo>
                    <a:pt x="299" y="199"/>
                    <a:pt x="299" y="199"/>
                    <a:pt x="299" y="199"/>
                  </a:cubicBezTo>
                  <a:lnTo>
                    <a:pt x="294" y="234"/>
                  </a:lnTo>
                  <a:close/>
                  <a:moveTo>
                    <a:pt x="234" y="239"/>
                  </a:moveTo>
                  <a:cubicBezTo>
                    <a:pt x="207" y="241"/>
                    <a:pt x="207" y="241"/>
                    <a:pt x="207" y="241"/>
                  </a:cubicBezTo>
                  <a:cubicBezTo>
                    <a:pt x="210" y="208"/>
                    <a:pt x="210" y="208"/>
                    <a:pt x="210" y="208"/>
                  </a:cubicBezTo>
                  <a:cubicBezTo>
                    <a:pt x="238" y="205"/>
                    <a:pt x="238" y="205"/>
                    <a:pt x="238" y="205"/>
                  </a:cubicBezTo>
                  <a:lnTo>
                    <a:pt x="234" y="239"/>
                  </a:lnTo>
                  <a:close/>
                  <a:moveTo>
                    <a:pt x="173" y="243"/>
                  </a:moveTo>
                  <a:cubicBezTo>
                    <a:pt x="147" y="245"/>
                    <a:pt x="147" y="245"/>
                    <a:pt x="147" y="245"/>
                  </a:cubicBezTo>
                  <a:cubicBezTo>
                    <a:pt x="149" y="211"/>
                    <a:pt x="149" y="211"/>
                    <a:pt x="149" y="211"/>
                  </a:cubicBezTo>
                  <a:cubicBezTo>
                    <a:pt x="176" y="209"/>
                    <a:pt x="176" y="209"/>
                    <a:pt x="176" y="209"/>
                  </a:cubicBezTo>
                  <a:lnTo>
                    <a:pt x="173" y="243"/>
                  </a:lnTo>
                  <a:close/>
                  <a:moveTo>
                    <a:pt x="113" y="248"/>
                  </a:moveTo>
                  <a:cubicBezTo>
                    <a:pt x="87" y="250"/>
                    <a:pt x="87" y="250"/>
                    <a:pt x="87" y="250"/>
                  </a:cubicBezTo>
                  <a:cubicBezTo>
                    <a:pt x="89" y="217"/>
                    <a:pt x="89" y="217"/>
                    <a:pt x="89" y="217"/>
                  </a:cubicBezTo>
                  <a:cubicBezTo>
                    <a:pt x="115" y="214"/>
                    <a:pt x="115" y="214"/>
                    <a:pt x="115" y="214"/>
                  </a:cubicBezTo>
                  <a:lnTo>
                    <a:pt x="113" y="248"/>
                  </a:lnTo>
                  <a:close/>
                  <a:moveTo>
                    <a:pt x="85" y="217"/>
                  </a:moveTo>
                  <a:cubicBezTo>
                    <a:pt x="84" y="250"/>
                    <a:pt x="84" y="250"/>
                    <a:pt x="84" y="250"/>
                  </a:cubicBezTo>
                  <a:cubicBezTo>
                    <a:pt x="53" y="253"/>
                    <a:pt x="53" y="253"/>
                    <a:pt x="53" y="253"/>
                  </a:cubicBezTo>
                  <a:cubicBezTo>
                    <a:pt x="53" y="250"/>
                    <a:pt x="53" y="250"/>
                    <a:pt x="53" y="250"/>
                  </a:cubicBezTo>
                  <a:cubicBezTo>
                    <a:pt x="59" y="250"/>
                    <a:pt x="65" y="249"/>
                    <a:pt x="65" y="249"/>
                  </a:cubicBezTo>
                  <a:cubicBezTo>
                    <a:pt x="66" y="248"/>
                    <a:pt x="66" y="223"/>
                    <a:pt x="65" y="222"/>
                  </a:cubicBezTo>
                  <a:cubicBezTo>
                    <a:pt x="64" y="222"/>
                    <a:pt x="53" y="222"/>
                    <a:pt x="53" y="222"/>
                  </a:cubicBezTo>
                  <a:cubicBezTo>
                    <a:pt x="53" y="222"/>
                    <a:pt x="53" y="221"/>
                    <a:pt x="52" y="220"/>
                  </a:cubicBezTo>
                  <a:lnTo>
                    <a:pt x="85" y="217"/>
                  </a:lnTo>
                  <a:close/>
                  <a:moveTo>
                    <a:pt x="23" y="252"/>
                  </a:moveTo>
                  <a:cubicBezTo>
                    <a:pt x="30" y="251"/>
                    <a:pt x="36" y="251"/>
                    <a:pt x="36" y="251"/>
                  </a:cubicBezTo>
                  <a:cubicBezTo>
                    <a:pt x="36" y="251"/>
                    <a:pt x="42" y="251"/>
                    <a:pt x="49" y="250"/>
                  </a:cubicBezTo>
                  <a:cubicBezTo>
                    <a:pt x="49" y="253"/>
                    <a:pt x="49" y="253"/>
                    <a:pt x="49" y="253"/>
                  </a:cubicBezTo>
                  <a:cubicBezTo>
                    <a:pt x="23" y="255"/>
                    <a:pt x="23" y="255"/>
                    <a:pt x="23" y="255"/>
                  </a:cubicBezTo>
                  <a:cubicBezTo>
                    <a:pt x="23" y="254"/>
                    <a:pt x="23" y="253"/>
                    <a:pt x="23" y="252"/>
                  </a:cubicBezTo>
                  <a:close/>
                  <a:moveTo>
                    <a:pt x="24" y="272"/>
                  </a:moveTo>
                  <a:cubicBezTo>
                    <a:pt x="24" y="268"/>
                    <a:pt x="24" y="265"/>
                    <a:pt x="24" y="261"/>
                  </a:cubicBezTo>
                  <a:cubicBezTo>
                    <a:pt x="49" y="259"/>
                    <a:pt x="49" y="259"/>
                    <a:pt x="49" y="259"/>
                  </a:cubicBezTo>
                  <a:cubicBezTo>
                    <a:pt x="50" y="326"/>
                    <a:pt x="50" y="326"/>
                    <a:pt x="50" y="326"/>
                  </a:cubicBezTo>
                  <a:cubicBezTo>
                    <a:pt x="25" y="326"/>
                    <a:pt x="25" y="326"/>
                    <a:pt x="25" y="326"/>
                  </a:cubicBezTo>
                  <a:cubicBezTo>
                    <a:pt x="25" y="306"/>
                    <a:pt x="24" y="287"/>
                    <a:pt x="24" y="272"/>
                  </a:cubicBezTo>
                  <a:close/>
                  <a:moveTo>
                    <a:pt x="26" y="356"/>
                  </a:moveTo>
                  <a:cubicBezTo>
                    <a:pt x="26" y="348"/>
                    <a:pt x="26" y="340"/>
                    <a:pt x="25" y="333"/>
                  </a:cubicBezTo>
                  <a:cubicBezTo>
                    <a:pt x="50" y="333"/>
                    <a:pt x="50" y="333"/>
                    <a:pt x="50" y="333"/>
                  </a:cubicBezTo>
                  <a:cubicBezTo>
                    <a:pt x="51" y="442"/>
                    <a:pt x="51" y="442"/>
                    <a:pt x="51" y="442"/>
                  </a:cubicBezTo>
                  <a:cubicBezTo>
                    <a:pt x="28" y="441"/>
                    <a:pt x="28" y="441"/>
                    <a:pt x="28" y="441"/>
                  </a:cubicBezTo>
                  <a:cubicBezTo>
                    <a:pt x="28" y="413"/>
                    <a:pt x="27" y="384"/>
                    <a:pt x="26" y="356"/>
                  </a:cubicBezTo>
                  <a:close/>
                  <a:moveTo>
                    <a:pt x="32" y="533"/>
                  </a:moveTo>
                  <a:cubicBezTo>
                    <a:pt x="31" y="513"/>
                    <a:pt x="30" y="482"/>
                    <a:pt x="29" y="448"/>
                  </a:cubicBezTo>
                  <a:cubicBezTo>
                    <a:pt x="51" y="449"/>
                    <a:pt x="51" y="449"/>
                    <a:pt x="51" y="449"/>
                  </a:cubicBezTo>
                  <a:cubicBezTo>
                    <a:pt x="51" y="537"/>
                    <a:pt x="51" y="537"/>
                    <a:pt x="51" y="537"/>
                  </a:cubicBezTo>
                  <a:cubicBezTo>
                    <a:pt x="32" y="534"/>
                    <a:pt x="32" y="534"/>
                    <a:pt x="32" y="534"/>
                  </a:cubicBezTo>
                  <a:cubicBezTo>
                    <a:pt x="32" y="534"/>
                    <a:pt x="32" y="534"/>
                    <a:pt x="32" y="533"/>
                  </a:cubicBezTo>
                  <a:close/>
                  <a:moveTo>
                    <a:pt x="49" y="560"/>
                  </a:moveTo>
                  <a:cubicBezTo>
                    <a:pt x="44" y="559"/>
                    <a:pt x="40" y="558"/>
                    <a:pt x="37" y="558"/>
                  </a:cubicBezTo>
                  <a:cubicBezTo>
                    <a:pt x="36" y="557"/>
                    <a:pt x="34" y="557"/>
                    <a:pt x="34" y="557"/>
                  </a:cubicBezTo>
                  <a:cubicBezTo>
                    <a:pt x="34" y="557"/>
                    <a:pt x="33" y="557"/>
                    <a:pt x="33" y="557"/>
                  </a:cubicBezTo>
                  <a:cubicBezTo>
                    <a:pt x="33" y="557"/>
                    <a:pt x="33" y="556"/>
                    <a:pt x="33" y="555"/>
                  </a:cubicBezTo>
                  <a:cubicBezTo>
                    <a:pt x="33" y="553"/>
                    <a:pt x="32" y="548"/>
                    <a:pt x="32" y="541"/>
                  </a:cubicBezTo>
                  <a:cubicBezTo>
                    <a:pt x="51" y="543"/>
                    <a:pt x="51" y="543"/>
                    <a:pt x="51" y="543"/>
                  </a:cubicBezTo>
                  <a:cubicBezTo>
                    <a:pt x="51" y="560"/>
                    <a:pt x="51" y="560"/>
                    <a:pt x="51" y="560"/>
                  </a:cubicBezTo>
                  <a:cubicBezTo>
                    <a:pt x="51" y="560"/>
                    <a:pt x="50" y="560"/>
                    <a:pt x="49" y="560"/>
                  </a:cubicBezTo>
                  <a:close/>
                  <a:moveTo>
                    <a:pt x="55" y="560"/>
                  </a:moveTo>
                  <a:cubicBezTo>
                    <a:pt x="55" y="544"/>
                    <a:pt x="55" y="544"/>
                    <a:pt x="55" y="544"/>
                  </a:cubicBezTo>
                  <a:cubicBezTo>
                    <a:pt x="75" y="546"/>
                    <a:pt x="75" y="546"/>
                    <a:pt x="75" y="546"/>
                  </a:cubicBezTo>
                  <a:cubicBezTo>
                    <a:pt x="74" y="563"/>
                    <a:pt x="74" y="563"/>
                    <a:pt x="74" y="563"/>
                  </a:cubicBezTo>
                  <a:cubicBezTo>
                    <a:pt x="67" y="562"/>
                    <a:pt x="60" y="561"/>
                    <a:pt x="55" y="560"/>
                  </a:cubicBezTo>
                  <a:close/>
                  <a:moveTo>
                    <a:pt x="78" y="564"/>
                  </a:moveTo>
                  <a:cubicBezTo>
                    <a:pt x="78" y="547"/>
                    <a:pt x="78" y="547"/>
                    <a:pt x="78" y="547"/>
                  </a:cubicBezTo>
                  <a:cubicBezTo>
                    <a:pt x="98" y="549"/>
                    <a:pt x="98" y="549"/>
                    <a:pt x="98" y="549"/>
                  </a:cubicBezTo>
                  <a:cubicBezTo>
                    <a:pt x="97" y="566"/>
                    <a:pt x="97" y="566"/>
                    <a:pt x="97" y="566"/>
                  </a:cubicBezTo>
                  <a:cubicBezTo>
                    <a:pt x="96" y="566"/>
                    <a:pt x="95" y="566"/>
                    <a:pt x="93" y="566"/>
                  </a:cubicBezTo>
                  <a:cubicBezTo>
                    <a:pt x="88" y="565"/>
                    <a:pt x="83" y="564"/>
                    <a:pt x="78" y="564"/>
                  </a:cubicBezTo>
                  <a:close/>
                  <a:moveTo>
                    <a:pt x="102" y="549"/>
                  </a:moveTo>
                  <a:cubicBezTo>
                    <a:pt x="124" y="552"/>
                    <a:pt x="124" y="552"/>
                    <a:pt x="124" y="552"/>
                  </a:cubicBezTo>
                  <a:cubicBezTo>
                    <a:pt x="123" y="570"/>
                    <a:pt x="123" y="570"/>
                    <a:pt x="123" y="570"/>
                  </a:cubicBezTo>
                  <a:cubicBezTo>
                    <a:pt x="115" y="569"/>
                    <a:pt x="108" y="568"/>
                    <a:pt x="101" y="567"/>
                  </a:cubicBezTo>
                  <a:lnTo>
                    <a:pt x="102" y="549"/>
                  </a:lnTo>
                  <a:close/>
                  <a:moveTo>
                    <a:pt x="127" y="552"/>
                  </a:moveTo>
                  <a:cubicBezTo>
                    <a:pt x="148" y="555"/>
                    <a:pt x="148" y="555"/>
                    <a:pt x="148" y="555"/>
                  </a:cubicBezTo>
                  <a:cubicBezTo>
                    <a:pt x="147" y="573"/>
                    <a:pt x="147" y="573"/>
                    <a:pt x="147" y="573"/>
                  </a:cubicBezTo>
                  <a:cubicBezTo>
                    <a:pt x="140" y="572"/>
                    <a:pt x="133" y="571"/>
                    <a:pt x="126" y="570"/>
                  </a:cubicBezTo>
                  <a:lnTo>
                    <a:pt x="127" y="552"/>
                  </a:lnTo>
                  <a:close/>
                  <a:moveTo>
                    <a:pt x="152" y="555"/>
                  </a:moveTo>
                  <a:cubicBezTo>
                    <a:pt x="173" y="558"/>
                    <a:pt x="173" y="558"/>
                    <a:pt x="173" y="558"/>
                  </a:cubicBezTo>
                  <a:cubicBezTo>
                    <a:pt x="171" y="576"/>
                    <a:pt x="171" y="576"/>
                    <a:pt x="171" y="576"/>
                  </a:cubicBezTo>
                  <a:cubicBezTo>
                    <a:pt x="164" y="575"/>
                    <a:pt x="157" y="574"/>
                    <a:pt x="150" y="573"/>
                  </a:cubicBezTo>
                  <a:lnTo>
                    <a:pt x="152" y="555"/>
                  </a:lnTo>
                  <a:close/>
                  <a:moveTo>
                    <a:pt x="176" y="558"/>
                  </a:moveTo>
                  <a:cubicBezTo>
                    <a:pt x="197" y="561"/>
                    <a:pt x="197" y="561"/>
                    <a:pt x="197" y="561"/>
                  </a:cubicBezTo>
                  <a:cubicBezTo>
                    <a:pt x="195" y="579"/>
                    <a:pt x="195" y="579"/>
                    <a:pt x="195" y="579"/>
                  </a:cubicBezTo>
                  <a:cubicBezTo>
                    <a:pt x="188" y="578"/>
                    <a:pt x="181" y="578"/>
                    <a:pt x="174" y="577"/>
                  </a:cubicBezTo>
                  <a:lnTo>
                    <a:pt x="176" y="558"/>
                  </a:lnTo>
                  <a:close/>
                  <a:moveTo>
                    <a:pt x="200" y="561"/>
                  </a:moveTo>
                  <a:cubicBezTo>
                    <a:pt x="222" y="564"/>
                    <a:pt x="222" y="564"/>
                    <a:pt x="222" y="564"/>
                  </a:cubicBezTo>
                  <a:cubicBezTo>
                    <a:pt x="219" y="582"/>
                    <a:pt x="219" y="582"/>
                    <a:pt x="219" y="582"/>
                  </a:cubicBezTo>
                  <a:cubicBezTo>
                    <a:pt x="212" y="582"/>
                    <a:pt x="205" y="581"/>
                    <a:pt x="198" y="580"/>
                  </a:cubicBezTo>
                  <a:lnTo>
                    <a:pt x="200" y="561"/>
                  </a:lnTo>
                  <a:close/>
                  <a:moveTo>
                    <a:pt x="222" y="583"/>
                  </a:moveTo>
                  <a:cubicBezTo>
                    <a:pt x="225" y="564"/>
                    <a:pt x="225" y="564"/>
                    <a:pt x="225" y="564"/>
                  </a:cubicBezTo>
                  <a:cubicBezTo>
                    <a:pt x="247" y="567"/>
                    <a:pt x="247" y="567"/>
                    <a:pt x="247" y="567"/>
                  </a:cubicBezTo>
                  <a:cubicBezTo>
                    <a:pt x="245" y="586"/>
                    <a:pt x="245" y="586"/>
                    <a:pt x="245" y="586"/>
                  </a:cubicBezTo>
                  <a:cubicBezTo>
                    <a:pt x="239" y="585"/>
                    <a:pt x="234" y="584"/>
                    <a:pt x="229" y="584"/>
                  </a:cubicBezTo>
                  <a:cubicBezTo>
                    <a:pt x="227" y="583"/>
                    <a:pt x="225" y="583"/>
                    <a:pt x="222" y="583"/>
                  </a:cubicBezTo>
                  <a:close/>
                  <a:moveTo>
                    <a:pt x="250" y="567"/>
                  </a:moveTo>
                  <a:cubicBezTo>
                    <a:pt x="273" y="570"/>
                    <a:pt x="273" y="570"/>
                    <a:pt x="273" y="570"/>
                  </a:cubicBezTo>
                  <a:cubicBezTo>
                    <a:pt x="270" y="589"/>
                    <a:pt x="270" y="589"/>
                    <a:pt x="270" y="589"/>
                  </a:cubicBezTo>
                  <a:cubicBezTo>
                    <a:pt x="262" y="588"/>
                    <a:pt x="255" y="587"/>
                    <a:pt x="248" y="586"/>
                  </a:cubicBezTo>
                  <a:lnTo>
                    <a:pt x="250" y="567"/>
                  </a:lnTo>
                  <a:close/>
                  <a:moveTo>
                    <a:pt x="276" y="570"/>
                  </a:moveTo>
                  <a:cubicBezTo>
                    <a:pt x="296" y="573"/>
                    <a:pt x="296" y="573"/>
                    <a:pt x="296" y="573"/>
                  </a:cubicBezTo>
                  <a:cubicBezTo>
                    <a:pt x="293" y="592"/>
                    <a:pt x="293" y="592"/>
                    <a:pt x="293" y="592"/>
                  </a:cubicBezTo>
                  <a:cubicBezTo>
                    <a:pt x="286" y="591"/>
                    <a:pt x="279" y="590"/>
                    <a:pt x="273" y="589"/>
                  </a:cubicBezTo>
                  <a:lnTo>
                    <a:pt x="276" y="570"/>
                  </a:lnTo>
                  <a:close/>
                  <a:moveTo>
                    <a:pt x="299" y="573"/>
                  </a:moveTo>
                  <a:cubicBezTo>
                    <a:pt x="321" y="576"/>
                    <a:pt x="321" y="576"/>
                    <a:pt x="321" y="576"/>
                  </a:cubicBezTo>
                  <a:cubicBezTo>
                    <a:pt x="318" y="595"/>
                    <a:pt x="318" y="595"/>
                    <a:pt x="318" y="595"/>
                  </a:cubicBezTo>
                  <a:cubicBezTo>
                    <a:pt x="311" y="594"/>
                    <a:pt x="303" y="593"/>
                    <a:pt x="296" y="592"/>
                  </a:cubicBezTo>
                  <a:lnTo>
                    <a:pt x="299" y="573"/>
                  </a:lnTo>
                  <a:close/>
                  <a:moveTo>
                    <a:pt x="325" y="576"/>
                  </a:moveTo>
                  <a:cubicBezTo>
                    <a:pt x="347" y="579"/>
                    <a:pt x="347" y="579"/>
                    <a:pt x="347" y="579"/>
                  </a:cubicBezTo>
                  <a:cubicBezTo>
                    <a:pt x="343" y="598"/>
                    <a:pt x="343" y="598"/>
                    <a:pt x="343" y="598"/>
                  </a:cubicBezTo>
                  <a:cubicBezTo>
                    <a:pt x="336" y="598"/>
                    <a:pt x="329" y="597"/>
                    <a:pt x="321" y="596"/>
                  </a:cubicBezTo>
                  <a:lnTo>
                    <a:pt x="325" y="576"/>
                  </a:lnTo>
                  <a:close/>
                  <a:moveTo>
                    <a:pt x="350" y="579"/>
                  </a:moveTo>
                  <a:cubicBezTo>
                    <a:pt x="371" y="582"/>
                    <a:pt x="371" y="582"/>
                    <a:pt x="371" y="582"/>
                  </a:cubicBezTo>
                  <a:cubicBezTo>
                    <a:pt x="367" y="602"/>
                    <a:pt x="367" y="602"/>
                    <a:pt x="367" y="602"/>
                  </a:cubicBezTo>
                  <a:cubicBezTo>
                    <a:pt x="360" y="601"/>
                    <a:pt x="353" y="600"/>
                    <a:pt x="346" y="599"/>
                  </a:cubicBezTo>
                  <a:lnTo>
                    <a:pt x="350" y="579"/>
                  </a:lnTo>
                  <a:close/>
                  <a:moveTo>
                    <a:pt x="375" y="582"/>
                  </a:moveTo>
                  <a:cubicBezTo>
                    <a:pt x="397" y="585"/>
                    <a:pt x="397" y="585"/>
                    <a:pt x="397" y="585"/>
                  </a:cubicBezTo>
                  <a:cubicBezTo>
                    <a:pt x="392" y="605"/>
                    <a:pt x="392" y="605"/>
                    <a:pt x="392" y="605"/>
                  </a:cubicBezTo>
                  <a:cubicBezTo>
                    <a:pt x="385" y="604"/>
                    <a:pt x="378" y="603"/>
                    <a:pt x="370" y="602"/>
                  </a:cubicBezTo>
                  <a:lnTo>
                    <a:pt x="375" y="582"/>
                  </a:lnTo>
                  <a:close/>
                  <a:moveTo>
                    <a:pt x="400" y="585"/>
                  </a:moveTo>
                  <a:cubicBezTo>
                    <a:pt x="422" y="588"/>
                    <a:pt x="422" y="588"/>
                    <a:pt x="422" y="588"/>
                  </a:cubicBezTo>
                  <a:cubicBezTo>
                    <a:pt x="418" y="608"/>
                    <a:pt x="418" y="608"/>
                    <a:pt x="418" y="608"/>
                  </a:cubicBezTo>
                  <a:cubicBezTo>
                    <a:pt x="411" y="607"/>
                    <a:pt x="404" y="606"/>
                    <a:pt x="396" y="605"/>
                  </a:cubicBezTo>
                  <a:lnTo>
                    <a:pt x="400" y="585"/>
                  </a:lnTo>
                  <a:close/>
                  <a:moveTo>
                    <a:pt x="441" y="611"/>
                  </a:moveTo>
                  <a:cubicBezTo>
                    <a:pt x="435" y="610"/>
                    <a:pt x="428" y="609"/>
                    <a:pt x="421" y="608"/>
                  </a:cubicBezTo>
                  <a:cubicBezTo>
                    <a:pt x="426" y="588"/>
                    <a:pt x="426" y="588"/>
                    <a:pt x="426" y="588"/>
                  </a:cubicBezTo>
                  <a:cubicBezTo>
                    <a:pt x="446" y="591"/>
                    <a:pt x="446" y="591"/>
                    <a:pt x="446" y="591"/>
                  </a:cubicBezTo>
                  <a:cubicBezTo>
                    <a:pt x="445" y="593"/>
                    <a:pt x="445" y="593"/>
                    <a:pt x="445" y="593"/>
                  </a:cubicBezTo>
                  <a:cubicBezTo>
                    <a:pt x="441" y="593"/>
                    <a:pt x="438" y="593"/>
                    <a:pt x="438" y="593"/>
                  </a:cubicBezTo>
                  <a:cubicBezTo>
                    <a:pt x="437" y="593"/>
                    <a:pt x="440" y="597"/>
                    <a:pt x="443" y="602"/>
                  </a:cubicBezTo>
                  <a:lnTo>
                    <a:pt x="441" y="611"/>
                  </a:lnTo>
                  <a:close/>
                  <a:moveTo>
                    <a:pt x="444" y="611"/>
                  </a:moveTo>
                  <a:cubicBezTo>
                    <a:pt x="446" y="605"/>
                    <a:pt x="446" y="605"/>
                    <a:pt x="446" y="605"/>
                  </a:cubicBezTo>
                  <a:cubicBezTo>
                    <a:pt x="447" y="608"/>
                    <a:pt x="449" y="610"/>
                    <a:pt x="451" y="612"/>
                  </a:cubicBezTo>
                  <a:cubicBezTo>
                    <a:pt x="449" y="612"/>
                    <a:pt x="447" y="612"/>
                    <a:pt x="444" y="611"/>
                  </a:cubicBezTo>
                  <a:close/>
                  <a:moveTo>
                    <a:pt x="670" y="618"/>
                  </a:moveTo>
                  <a:cubicBezTo>
                    <a:pt x="680" y="619"/>
                    <a:pt x="680" y="619"/>
                    <a:pt x="680" y="619"/>
                  </a:cubicBezTo>
                  <a:cubicBezTo>
                    <a:pt x="680" y="620"/>
                    <a:pt x="680" y="620"/>
                    <a:pt x="680" y="620"/>
                  </a:cubicBezTo>
                  <a:cubicBezTo>
                    <a:pt x="677" y="620"/>
                    <a:pt x="673" y="620"/>
                    <a:pt x="670" y="619"/>
                  </a:cubicBezTo>
                  <a:lnTo>
                    <a:pt x="670" y="618"/>
                  </a:lnTo>
                  <a:close/>
                  <a:moveTo>
                    <a:pt x="695" y="622"/>
                  </a:moveTo>
                  <a:cubicBezTo>
                    <a:pt x="694" y="622"/>
                    <a:pt x="691" y="622"/>
                    <a:pt x="688" y="621"/>
                  </a:cubicBezTo>
                  <a:cubicBezTo>
                    <a:pt x="689" y="620"/>
                    <a:pt x="689" y="620"/>
                    <a:pt x="689" y="620"/>
                  </a:cubicBezTo>
                  <a:cubicBezTo>
                    <a:pt x="696" y="621"/>
                    <a:pt x="696" y="621"/>
                    <a:pt x="696" y="621"/>
                  </a:cubicBezTo>
                  <a:lnTo>
                    <a:pt x="695" y="622"/>
                  </a:lnTo>
                  <a:close/>
                  <a:moveTo>
                    <a:pt x="698" y="614"/>
                  </a:moveTo>
                  <a:cubicBezTo>
                    <a:pt x="691" y="613"/>
                    <a:pt x="691" y="613"/>
                    <a:pt x="691" y="613"/>
                  </a:cubicBezTo>
                  <a:cubicBezTo>
                    <a:pt x="733" y="494"/>
                    <a:pt x="733" y="494"/>
                    <a:pt x="733" y="494"/>
                  </a:cubicBezTo>
                  <a:cubicBezTo>
                    <a:pt x="739" y="494"/>
                    <a:pt x="739" y="494"/>
                    <a:pt x="739" y="494"/>
                  </a:cubicBezTo>
                  <a:lnTo>
                    <a:pt x="698" y="614"/>
                  </a:lnTo>
                  <a:close/>
                  <a:moveTo>
                    <a:pt x="741" y="488"/>
                  </a:moveTo>
                  <a:cubicBezTo>
                    <a:pt x="736" y="487"/>
                    <a:pt x="736" y="487"/>
                    <a:pt x="736" y="487"/>
                  </a:cubicBezTo>
                  <a:cubicBezTo>
                    <a:pt x="790" y="335"/>
                    <a:pt x="790" y="335"/>
                    <a:pt x="790" y="335"/>
                  </a:cubicBezTo>
                  <a:cubicBezTo>
                    <a:pt x="793" y="335"/>
                    <a:pt x="793" y="335"/>
                    <a:pt x="793" y="335"/>
                  </a:cubicBezTo>
                  <a:lnTo>
                    <a:pt x="741" y="488"/>
                  </a:lnTo>
                  <a:close/>
                  <a:moveTo>
                    <a:pt x="795" y="328"/>
                  </a:moveTo>
                  <a:cubicBezTo>
                    <a:pt x="792" y="328"/>
                    <a:pt x="792" y="328"/>
                    <a:pt x="792" y="328"/>
                  </a:cubicBezTo>
                  <a:cubicBezTo>
                    <a:pt x="839" y="199"/>
                    <a:pt x="839" y="199"/>
                    <a:pt x="839" y="199"/>
                  </a:cubicBezTo>
                  <a:cubicBezTo>
                    <a:pt x="839" y="199"/>
                    <a:pt x="839" y="199"/>
                    <a:pt x="839" y="199"/>
                  </a:cubicBezTo>
                  <a:lnTo>
                    <a:pt x="795" y="328"/>
                  </a:lnTo>
                  <a:close/>
                  <a:moveTo>
                    <a:pt x="878" y="197"/>
                  </a:moveTo>
                  <a:cubicBezTo>
                    <a:pt x="878" y="197"/>
                    <a:pt x="877" y="198"/>
                    <a:pt x="877" y="199"/>
                  </a:cubicBezTo>
                  <a:cubicBezTo>
                    <a:pt x="877" y="199"/>
                    <a:pt x="877" y="199"/>
                    <a:pt x="877" y="199"/>
                  </a:cubicBezTo>
                  <a:cubicBezTo>
                    <a:pt x="877" y="199"/>
                    <a:pt x="876" y="200"/>
                    <a:pt x="876" y="200"/>
                  </a:cubicBezTo>
                  <a:cubicBezTo>
                    <a:pt x="874" y="201"/>
                    <a:pt x="872" y="202"/>
                    <a:pt x="869" y="203"/>
                  </a:cubicBezTo>
                  <a:cubicBezTo>
                    <a:pt x="865" y="205"/>
                    <a:pt x="861" y="207"/>
                    <a:pt x="857" y="208"/>
                  </a:cubicBezTo>
                  <a:cubicBezTo>
                    <a:pt x="855" y="209"/>
                    <a:pt x="853" y="209"/>
                    <a:pt x="852" y="209"/>
                  </a:cubicBezTo>
                  <a:cubicBezTo>
                    <a:pt x="851" y="210"/>
                    <a:pt x="851" y="210"/>
                    <a:pt x="851" y="210"/>
                  </a:cubicBezTo>
                  <a:cubicBezTo>
                    <a:pt x="851" y="210"/>
                    <a:pt x="850" y="210"/>
                    <a:pt x="850" y="210"/>
                  </a:cubicBezTo>
                  <a:cubicBezTo>
                    <a:pt x="850" y="210"/>
                    <a:pt x="849" y="210"/>
                    <a:pt x="849" y="209"/>
                  </a:cubicBezTo>
                  <a:cubicBezTo>
                    <a:pt x="848" y="209"/>
                    <a:pt x="847" y="209"/>
                    <a:pt x="846" y="209"/>
                  </a:cubicBezTo>
                  <a:cubicBezTo>
                    <a:pt x="850" y="198"/>
                    <a:pt x="850" y="198"/>
                    <a:pt x="850" y="198"/>
                  </a:cubicBezTo>
                  <a:cubicBezTo>
                    <a:pt x="878" y="196"/>
                    <a:pt x="878" y="196"/>
                    <a:pt x="878" y="196"/>
                  </a:cubicBezTo>
                  <a:cubicBezTo>
                    <a:pt x="878" y="196"/>
                    <a:pt x="878" y="196"/>
                    <a:pt x="878" y="197"/>
                  </a:cubicBezTo>
                  <a:close/>
                  <a:moveTo>
                    <a:pt x="886" y="168"/>
                  </a:moveTo>
                  <a:cubicBezTo>
                    <a:pt x="883" y="176"/>
                    <a:pt x="881" y="183"/>
                    <a:pt x="880" y="189"/>
                  </a:cubicBezTo>
                  <a:cubicBezTo>
                    <a:pt x="852" y="191"/>
                    <a:pt x="852" y="191"/>
                    <a:pt x="852" y="191"/>
                  </a:cubicBezTo>
                  <a:cubicBezTo>
                    <a:pt x="867" y="146"/>
                    <a:pt x="867" y="146"/>
                    <a:pt x="867" y="146"/>
                  </a:cubicBezTo>
                  <a:cubicBezTo>
                    <a:pt x="892" y="143"/>
                    <a:pt x="892" y="143"/>
                    <a:pt x="892" y="143"/>
                  </a:cubicBezTo>
                  <a:cubicBezTo>
                    <a:pt x="890" y="152"/>
                    <a:pt x="888" y="160"/>
                    <a:pt x="886" y="168"/>
                  </a:cubicBezTo>
                  <a:close/>
                  <a:moveTo>
                    <a:pt x="931" y="70"/>
                  </a:moveTo>
                  <a:cubicBezTo>
                    <a:pt x="926" y="73"/>
                    <a:pt x="921" y="77"/>
                    <a:pt x="917" y="79"/>
                  </a:cubicBezTo>
                  <a:cubicBezTo>
                    <a:pt x="915" y="81"/>
                    <a:pt x="914" y="82"/>
                    <a:pt x="913" y="83"/>
                  </a:cubicBezTo>
                  <a:cubicBezTo>
                    <a:pt x="912" y="84"/>
                    <a:pt x="911" y="84"/>
                    <a:pt x="911" y="84"/>
                  </a:cubicBezTo>
                  <a:cubicBezTo>
                    <a:pt x="911" y="84"/>
                    <a:pt x="911" y="85"/>
                    <a:pt x="911" y="85"/>
                  </a:cubicBezTo>
                  <a:cubicBezTo>
                    <a:pt x="869" y="90"/>
                    <a:pt x="869" y="90"/>
                    <a:pt x="869" y="90"/>
                  </a:cubicBezTo>
                  <a:cubicBezTo>
                    <a:pt x="870" y="87"/>
                    <a:pt x="871" y="85"/>
                    <a:pt x="872" y="83"/>
                  </a:cubicBezTo>
                  <a:cubicBezTo>
                    <a:pt x="873" y="81"/>
                    <a:pt x="874" y="80"/>
                    <a:pt x="874" y="79"/>
                  </a:cubicBezTo>
                  <a:cubicBezTo>
                    <a:pt x="874" y="79"/>
                    <a:pt x="874" y="79"/>
                    <a:pt x="874" y="78"/>
                  </a:cubicBezTo>
                  <a:cubicBezTo>
                    <a:pt x="875" y="78"/>
                    <a:pt x="875" y="78"/>
                    <a:pt x="875" y="78"/>
                  </a:cubicBezTo>
                  <a:cubicBezTo>
                    <a:pt x="876" y="77"/>
                    <a:pt x="877" y="76"/>
                    <a:pt x="879" y="75"/>
                  </a:cubicBezTo>
                  <a:cubicBezTo>
                    <a:pt x="885" y="71"/>
                    <a:pt x="893" y="65"/>
                    <a:pt x="901" y="60"/>
                  </a:cubicBezTo>
                  <a:cubicBezTo>
                    <a:pt x="917" y="64"/>
                    <a:pt x="917" y="64"/>
                    <a:pt x="917" y="64"/>
                  </a:cubicBezTo>
                  <a:cubicBezTo>
                    <a:pt x="918" y="64"/>
                    <a:pt x="925" y="66"/>
                    <a:pt x="933" y="69"/>
                  </a:cubicBezTo>
                  <a:cubicBezTo>
                    <a:pt x="932" y="69"/>
                    <a:pt x="931" y="69"/>
                    <a:pt x="931" y="70"/>
                  </a:cubicBezTo>
                  <a:close/>
                </a:path>
              </a:pathLst>
            </a:custGeom>
            <a:solidFill>
              <a:schemeClr val="tx1">
                <a:lumMod val="65000"/>
                <a:lumOff val="35000"/>
              </a:schemeClr>
            </a:solidFill>
            <a:ln>
              <a:noFill/>
            </a:ln>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72" name="Shape 2671"/>
            <p:cNvSpPr/>
            <p:nvPr/>
          </p:nvSpPr>
          <p:spPr>
            <a:xfrm>
              <a:off x="1688628" y="3733662"/>
              <a:ext cx="882751" cy="1243091"/>
            </a:xfrm>
            <a:custGeom>
              <a:avLst/>
              <a:gdLst/>
              <a:ahLst/>
              <a:cxnLst>
                <a:cxn ang="0">
                  <a:pos x="wd2" y="hd2"/>
                </a:cxn>
                <a:cxn ang="5400000">
                  <a:pos x="wd2" y="hd2"/>
                </a:cxn>
                <a:cxn ang="10800000">
                  <a:pos x="wd2" y="hd2"/>
                </a:cxn>
                <a:cxn ang="16200000">
                  <a:pos x="wd2" y="hd2"/>
                </a:cxn>
              </a:cxnLst>
              <a:rect l="0" t="0" r="r" b="b"/>
              <a:pathLst>
                <a:path w="21543" h="21574" extrusionOk="0">
                  <a:moveTo>
                    <a:pt x="13864" y="16422"/>
                  </a:moveTo>
                  <a:cubicBezTo>
                    <a:pt x="13295" y="16782"/>
                    <a:pt x="12583" y="17013"/>
                    <a:pt x="11740" y="17115"/>
                  </a:cubicBezTo>
                  <a:lnTo>
                    <a:pt x="11752" y="18333"/>
                  </a:lnTo>
                  <a:lnTo>
                    <a:pt x="9908" y="18336"/>
                  </a:lnTo>
                  <a:lnTo>
                    <a:pt x="9897" y="17119"/>
                  </a:lnTo>
                  <a:cubicBezTo>
                    <a:pt x="9066" y="17021"/>
                    <a:pt x="8316" y="16773"/>
                    <a:pt x="7666" y="16391"/>
                  </a:cubicBezTo>
                  <a:cubicBezTo>
                    <a:pt x="6892" y="15916"/>
                    <a:pt x="6492" y="15369"/>
                    <a:pt x="6466" y="14757"/>
                  </a:cubicBezTo>
                  <a:lnTo>
                    <a:pt x="6503" y="14424"/>
                  </a:lnTo>
                  <a:lnTo>
                    <a:pt x="8292" y="14419"/>
                  </a:lnTo>
                  <a:lnTo>
                    <a:pt x="8298" y="14543"/>
                  </a:lnTo>
                  <a:cubicBezTo>
                    <a:pt x="8309" y="15050"/>
                    <a:pt x="8528" y="15427"/>
                    <a:pt x="8960" y="15694"/>
                  </a:cubicBezTo>
                  <a:cubicBezTo>
                    <a:pt x="9384" y="15964"/>
                    <a:pt x="10003" y="16098"/>
                    <a:pt x="10790" y="16098"/>
                  </a:cubicBezTo>
                  <a:cubicBezTo>
                    <a:pt x="11584" y="16093"/>
                    <a:pt x="12202" y="15951"/>
                    <a:pt x="12633" y="15680"/>
                  </a:cubicBezTo>
                  <a:cubicBezTo>
                    <a:pt x="13064" y="15409"/>
                    <a:pt x="13270" y="15036"/>
                    <a:pt x="13270" y="14552"/>
                  </a:cubicBezTo>
                  <a:cubicBezTo>
                    <a:pt x="13270" y="14153"/>
                    <a:pt x="13070" y="13842"/>
                    <a:pt x="12652" y="13606"/>
                  </a:cubicBezTo>
                  <a:cubicBezTo>
                    <a:pt x="12221" y="13367"/>
                    <a:pt x="11477" y="13158"/>
                    <a:pt x="10433" y="12985"/>
                  </a:cubicBezTo>
                  <a:cubicBezTo>
                    <a:pt x="9278" y="12794"/>
                    <a:pt x="8385" y="12496"/>
                    <a:pt x="7803" y="12110"/>
                  </a:cubicBezTo>
                  <a:cubicBezTo>
                    <a:pt x="7210" y="11710"/>
                    <a:pt x="6897" y="11199"/>
                    <a:pt x="6892" y="10591"/>
                  </a:cubicBezTo>
                  <a:cubicBezTo>
                    <a:pt x="6886" y="9899"/>
                    <a:pt x="7266" y="9321"/>
                    <a:pt x="8023" y="8877"/>
                  </a:cubicBezTo>
                  <a:cubicBezTo>
                    <a:pt x="8534" y="8574"/>
                    <a:pt x="9147" y="8376"/>
                    <a:pt x="9833" y="8282"/>
                  </a:cubicBezTo>
                  <a:lnTo>
                    <a:pt x="9822" y="7225"/>
                  </a:lnTo>
                  <a:lnTo>
                    <a:pt x="11665" y="7216"/>
                  </a:lnTo>
                  <a:lnTo>
                    <a:pt x="11671" y="8242"/>
                  </a:lnTo>
                  <a:cubicBezTo>
                    <a:pt x="12496" y="8322"/>
                    <a:pt x="13183" y="8527"/>
                    <a:pt x="13727" y="8841"/>
                  </a:cubicBezTo>
                  <a:cubicBezTo>
                    <a:pt x="14451" y="9272"/>
                    <a:pt x="14851" y="9867"/>
                    <a:pt x="14907" y="10617"/>
                  </a:cubicBezTo>
                  <a:lnTo>
                    <a:pt x="14914" y="10748"/>
                  </a:lnTo>
                  <a:lnTo>
                    <a:pt x="13114" y="10754"/>
                  </a:lnTo>
                  <a:lnTo>
                    <a:pt x="13089" y="10650"/>
                  </a:lnTo>
                  <a:cubicBezTo>
                    <a:pt x="13002" y="10183"/>
                    <a:pt x="12783" y="9832"/>
                    <a:pt x="12427" y="9610"/>
                  </a:cubicBezTo>
                  <a:cubicBezTo>
                    <a:pt x="12077" y="9392"/>
                    <a:pt x="11565" y="9277"/>
                    <a:pt x="10895" y="9282"/>
                  </a:cubicBezTo>
                  <a:cubicBezTo>
                    <a:pt x="10196" y="9282"/>
                    <a:pt x="9640" y="9401"/>
                    <a:pt x="9259" y="9632"/>
                  </a:cubicBezTo>
                  <a:cubicBezTo>
                    <a:pt x="8878" y="9858"/>
                    <a:pt x="8698" y="10160"/>
                    <a:pt x="8702" y="10572"/>
                  </a:cubicBezTo>
                  <a:cubicBezTo>
                    <a:pt x="8702" y="10924"/>
                    <a:pt x="8878" y="11204"/>
                    <a:pt x="9229" y="11408"/>
                  </a:cubicBezTo>
                  <a:cubicBezTo>
                    <a:pt x="9584" y="11621"/>
                    <a:pt x="10216" y="11808"/>
                    <a:pt x="11115" y="11954"/>
                  </a:cubicBezTo>
                  <a:cubicBezTo>
                    <a:pt x="12421" y="12172"/>
                    <a:pt x="13414" y="12492"/>
                    <a:pt x="14076" y="12914"/>
                  </a:cubicBezTo>
                  <a:cubicBezTo>
                    <a:pt x="14732" y="13335"/>
                    <a:pt x="15076" y="13877"/>
                    <a:pt x="15076" y="14521"/>
                  </a:cubicBezTo>
                  <a:cubicBezTo>
                    <a:pt x="15082" y="15289"/>
                    <a:pt x="14676" y="15929"/>
                    <a:pt x="13864" y="16422"/>
                  </a:cubicBezTo>
                  <a:cubicBezTo>
                    <a:pt x="13864" y="16422"/>
                    <a:pt x="13864" y="16422"/>
                    <a:pt x="13864" y="16422"/>
                  </a:cubicBezTo>
                  <a:close/>
                  <a:moveTo>
                    <a:pt x="13995" y="4271"/>
                  </a:moveTo>
                  <a:lnTo>
                    <a:pt x="13995" y="4298"/>
                  </a:lnTo>
                  <a:lnTo>
                    <a:pt x="7161" y="4325"/>
                  </a:lnTo>
                  <a:lnTo>
                    <a:pt x="7372" y="4045"/>
                  </a:lnTo>
                  <a:lnTo>
                    <a:pt x="7754" y="3756"/>
                  </a:lnTo>
                  <a:lnTo>
                    <a:pt x="13245" y="3739"/>
                  </a:lnTo>
                  <a:lnTo>
                    <a:pt x="14789" y="0"/>
                  </a:lnTo>
                  <a:lnTo>
                    <a:pt x="6535" y="31"/>
                  </a:lnTo>
                  <a:lnTo>
                    <a:pt x="7722" y="3668"/>
                  </a:lnTo>
                  <a:cubicBezTo>
                    <a:pt x="6866" y="2984"/>
                    <a:pt x="4761" y="1540"/>
                    <a:pt x="2855" y="2042"/>
                  </a:cubicBezTo>
                  <a:lnTo>
                    <a:pt x="3061" y="2446"/>
                  </a:lnTo>
                  <a:cubicBezTo>
                    <a:pt x="4687" y="2020"/>
                    <a:pt x="6673" y="3472"/>
                    <a:pt x="7372" y="4045"/>
                  </a:cubicBezTo>
                  <a:cubicBezTo>
                    <a:pt x="6210" y="4348"/>
                    <a:pt x="4699" y="4569"/>
                    <a:pt x="3805" y="4001"/>
                  </a:cubicBezTo>
                  <a:lnTo>
                    <a:pt x="3399" y="4329"/>
                  </a:lnTo>
                  <a:cubicBezTo>
                    <a:pt x="3930" y="4667"/>
                    <a:pt x="4605" y="4783"/>
                    <a:pt x="5310" y="4783"/>
                  </a:cubicBezTo>
                  <a:cubicBezTo>
                    <a:pt x="5729" y="4783"/>
                    <a:pt x="6155" y="4734"/>
                    <a:pt x="6566" y="4667"/>
                  </a:cubicBezTo>
                  <a:cubicBezTo>
                    <a:pt x="2687" y="6563"/>
                    <a:pt x="-26" y="10769"/>
                    <a:pt x="0" y="13957"/>
                  </a:cubicBezTo>
                  <a:cubicBezTo>
                    <a:pt x="32" y="18189"/>
                    <a:pt x="4886" y="21600"/>
                    <a:pt x="10828" y="21573"/>
                  </a:cubicBezTo>
                  <a:cubicBezTo>
                    <a:pt x="16782" y="21556"/>
                    <a:pt x="21574" y="18105"/>
                    <a:pt x="21543" y="13877"/>
                  </a:cubicBezTo>
                  <a:cubicBezTo>
                    <a:pt x="21518" y="10468"/>
                    <a:pt x="18344" y="5897"/>
                    <a:pt x="13995" y="4271"/>
                  </a:cubicBezTo>
                  <a:cubicBezTo>
                    <a:pt x="13995" y="4271"/>
                    <a:pt x="13995" y="4271"/>
                    <a:pt x="13995" y="4271"/>
                  </a:cubicBezTo>
                  <a:close/>
                </a:path>
              </a:pathLst>
            </a:custGeom>
            <a:solidFill>
              <a:srgbClr val="FFC000"/>
            </a:solidFill>
            <a:ln w="12700" cap="flat">
              <a:noFill/>
              <a:miter lim="400000"/>
            </a:ln>
            <a:effectLst/>
          </p:spPr>
          <p:txBody>
            <a:bodyPr lIns="38100" tIns="38100" rIns="38100" bIns="38100" anchor="ctr"/>
            <a:lstStyle/>
            <a:p>
              <a:pPr defTabSz="685165">
                <a:defRPr sz="3200">
                  <a:solidFill>
                    <a:srgbClr val="FFFFFF"/>
                  </a:solidFill>
                  <a:latin typeface="Helvetica Light"/>
                  <a:ea typeface="Helvetica Light"/>
                  <a:cs typeface="Helvetica Light"/>
                  <a:sym typeface="Helvetica Light"/>
                </a:defRPr>
              </a:pPr>
              <a:endParaRPr sz="2400">
                <a:solidFill>
                  <a:srgbClr val="FFFFFF"/>
                </a:solidFill>
                <a:latin typeface="方正准圆简体"/>
                <a:ea typeface="方正准圆简体"/>
                <a:cs typeface="+mn-ea"/>
                <a:sym typeface="方正准圆简体"/>
              </a:endParaRPr>
            </a:p>
          </p:txBody>
        </p:sp>
      </p:grpSp>
      <p:sp>
        <p:nvSpPr>
          <p:cNvPr id="18"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500"/>
                                        <p:tgtEl>
                                          <p:spTgt spid="6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left)">
                                      <p:cBhvr>
                                        <p:cTn id="1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6"/>
          <p:cNvSpPr>
            <a:spLocks noChangeArrowheads="1"/>
          </p:cNvSpPr>
          <p:nvPr/>
        </p:nvSpPr>
        <p:spPr bwMode="auto">
          <a:xfrm>
            <a:off x="1144376" y="915566"/>
            <a:ext cx="3767556" cy="3769837"/>
          </a:xfrm>
          <a:prstGeom prst="ellipse">
            <a:avLst/>
          </a:prstGeom>
          <a:noFill/>
          <a:ln w="9">
            <a:solidFill>
              <a:schemeClr val="accent6"/>
            </a:solidFill>
            <a:prstDash val="dash"/>
            <a:round/>
          </a:ln>
          <a:extLst>
            <a:ext uri="{909E8E84-426E-40DD-AFC4-6F175D3DCCD1}">
              <a14:hiddenFill xmlns:a14="http://schemas.microsoft.com/office/drawing/2010/main">
                <a:solidFill>
                  <a:srgbClr val="FFFFFF"/>
                </a:solidFill>
              </a14:hiddenFill>
            </a:ext>
          </a:extLst>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13" name="Oval 10"/>
          <p:cNvSpPr>
            <a:spLocks noChangeArrowheads="1"/>
          </p:cNvSpPr>
          <p:nvPr/>
        </p:nvSpPr>
        <p:spPr bwMode="auto">
          <a:xfrm>
            <a:off x="3968271" y="1086959"/>
            <a:ext cx="439113" cy="439239"/>
          </a:xfrm>
          <a:prstGeom prst="ellipse">
            <a:avLst/>
          </a:prstGeom>
          <a:solidFill>
            <a:schemeClr val="accent6"/>
          </a:solidFill>
          <a:ln>
            <a:noFill/>
          </a:ln>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en-US" altLang="zh-CN" sz="1800" dirty="0">
                <a:solidFill>
                  <a:prstClr val="white"/>
                </a:solidFill>
                <a:latin typeface="方正粗圆简体" pitchFamily="65" charset="-122"/>
                <a:ea typeface="方正粗圆简体" pitchFamily="65" charset="-122"/>
                <a:cs typeface="+mn-ea"/>
                <a:sym typeface="方正准圆简体"/>
              </a:rPr>
              <a:t>1</a:t>
            </a:r>
            <a:endParaRPr lang="zh-CN" altLang="en-US" sz="1800" dirty="0">
              <a:solidFill>
                <a:prstClr val="white"/>
              </a:solidFill>
              <a:latin typeface="方正粗圆简体" pitchFamily="65" charset="-122"/>
              <a:ea typeface="方正粗圆简体" pitchFamily="65" charset="-122"/>
              <a:cs typeface="+mn-ea"/>
              <a:sym typeface="方正准圆简体"/>
            </a:endParaRPr>
          </a:p>
        </p:txBody>
      </p:sp>
      <p:sp>
        <p:nvSpPr>
          <p:cNvPr id="14" name="Oval 11"/>
          <p:cNvSpPr>
            <a:spLocks noChangeArrowheads="1"/>
          </p:cNvSpPr>
          <p:nvPr/>
        </p:nvSpPr>
        <p:spPr bwMode="auto">
          <a:xfrm>
            <a:off x="3968271" y="4074734"/>
            <a:ext cx="439113" cy="439239"/>
          </a:xfrm>
          <a:prstGeom prst="ellipse">
            <a:avLst/>
          </a:prstGeom>
          <a:solidFill>
            <a:schemeClr val="accent6"/>
          </a:solidFill>
          <a:ln>
            <a:noFill/>
          </a:ln>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en-US" altLang="zh-CN" sz="1800">
                <a:solidFill>
                  <a:prstClr val="white"/>
                </a:solidFill>
                <a:latin typeface="方正粗圆简体" pitchFamily="65" charset="-122"/>
                <a:ea typeface="方正粗圆简体" pitchFamily="65" charset="-122"/>
                <a:cs typeface="+mn-ea"/>
                <a:sym typeface="方正准圆简体"/>
              </a:rPr>
              <a:t>5</a:t>
            </a:r>
            <a:endParaRPr lang="zh-CN" altLang="en-US" sz="1800">
              <a:solidFill>
                <a:prstClr val="white"/>
              </a:solidFill>
              <a:latin typeface="方正粗圆简体" pitchFamily="65" charset="-122"/>
              <a:ea typeface="方正粗圆简体" pitchFamily="65" charset="-122"/>
              <a:cs typeface="+mn-ea"/>
              <a:sym typeface="方正准圆简体"/>
            </a:endParaRPr>
          </a:p>
        </p:txBody>
      </p:sp>
      <p:sp>
        <p:nvSpPr>
          <p:cNvPr id="15" name="Oval 12"/>
          <p:cNvSpPr>
            <a:spLocks noChangeArrowheads="1"/>
          </p:cNvSpPr>
          <p:nvPr/>
        </p:nvSpPr>
        <p:spPr bwMode="auto">
          <a:xfrm>
            <a:off x="4496620" y="3380761"/>
            <a:ext cx="440302" cy="439238"/>
          </a:xfrm>
          <a:prstGeom prst="ellipse">
            <a:avLst/>
          </a:prstGeom>
          <a:solidFill>
            <a:srgbClr val="FFC000"/>
          </a:solidFill>
          <a:ln>
            <a:noFill/>
          </a:ln>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en-US" altLang="zh-CN" sz="1800" dirty="0">
                <a:solidFill>
                  <a:prstClr val="white"/>
                </a:solidFill>
                <a:latin typeface="方正粗圆简体" pitchFamily="65" charset="-122"/>
                <a:ea typeface="方正粗圆简体" pitchFamily="65" charset="-122"/>
                <a:cs typeface="+mn-ea"/>
                <a:sym typeface="方正准圆简体"/>
              </a:rPr>
              <a:t>4</a:t>
            </a:r>
            <a:endParaRPr lang="zh-CN" altLang="en-US" sz="1800" dirty="0">
              <a:solidFill>
                <a:prstClr val="white"/>
              </a:solidFill>
              <a:latin typeface="方正粗圆简体" pitchFamily="65" charset="-122"/>
              <a:ea typeface="方正粗圆简体" pitchFamily="65" charset="-122"/>
              <a:cs typeface="+mn-ea"/>
              <a:sym typeface="方正准圆简体"/>
            </a:endParaRPr>
          </a:p>
        </p:txBody>
      </p:sp>
      <p:sp>
        <p:nvSpPr>
          <p:cNvPr id="16" name="Oval 13"/>
          <p:cNvSpPr>
            <a:spLocks noChangeArrowheads="1"/>
          </p:cNvSpPr>
          <p:nvPr/>
        </p:nvSpPr>
        <p:spPr bwMode="auto">
          <a:xfrm>
            <a:off x="4496620" y="1780933"/>
            <a:ext cx="440302" cy="439238"/>
          </a:xfrm>
          <a:prstGeom prst="ellipse">
            <a:avLst/>
          </a:prstGeom>
          <a:solidFill>
            <a:srgbClr val="FFC000"/>
          </a:solidFill>
          <a:ln>
            <a:noFill/>
          </a:ln>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en-US" altLang="zh-CN" sz="1800">
                <a:solidFill>
                  <a:prstClr val="white"/>
                </a:solidFill>
                <a:latin typeface="方正粗圆简体" pitchFamily="65" charset="-122"/>
                <a:ea typeface="方正粗圆简体" pitchFamily="65" charset="-122"/>
                <a:cs typeface="+mn-ea"/>
                <a:sym typeface="方正准圆简体"/>
              </a:rPr>
              <a:t>2</a:t>
            </a:r>
            <a:endParaRPr lang="zh-CN" altLang="en-US" sz="1800">
              <a:solidFill>
                <a:prstClr val="white"/>
              </a:solidFill>
              <a:latin typeface="方正粗圆简体" pitchFamily="65" charset="-122"/>
              <a:ea typeface="方正粗圆简体" pitchFamily="65" charset="-122"/>
              <a:cs typeface="+mn-ea"/>
              <a:sym typeface="方正准圆简体"/>
            </a:endParaRPr>
          </a:p>
        </p:txBody>
      </p:sp>
      <p:sp>
        <p:nvSpPr>
          <p:cNvPr id="17" name="Oval 14"/>
          <p:cNvSpPr>
            <a:spLocks noChangeArrowheads="1"/>
          </p:cNvSpPr>
          <p:nvPr/>
        </p:nvSpPr>
        <p:spPr bwMode="auto">
          <a:xfrm>
            <a:off x="4667994" y="2580847"/>
            <a:ext cx="439113" cy="439238"/>
          </a:xfrm>
          <a:prstGeom prst="ellipse">
            <a:avLst/>
          </a:prstGeom>
          <a:solidFill>
            <a:schemeClr val="accent6"/>
          </a:solidFill>
          <a:ln>
            <a:noFill/>
          </a:ln>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en-US" altLang="zh-CN" sz="1800">
                <a:solidFill>
                  <a:prstClr val="white"/>
                </a:solidFill>
                <a:latin typeface="方正粗圆简体" pitchFamily="65" charset="-122"/>
                <a:ea typeface="方正粗圆简体" pitchFamily="65" charset="-122"/>
                <a:cs typeface="+mn-ea"/>
                <a:sym typeface="方正准圆简体"/>
              </a:rPr>
              <a:t>3</a:t>
            </a:r>
            <a:endParaRPr lang="zh-CN" altLang="en-US" sz="1800">
              <a:solidFill>
                <a:prstClr val="white"/>
              </a:solidFill>
              <a:latin typeface="方正粗圆简体" pitchFamily="65" charset="-122"/>
              <a:ea typeface="方正粗圆简体" pitchFamily="65" charset="-122"/>
              <a:cs typeface="+mn-ea"/>
              <a:sym typeface="方正准圆简体"/>
            </a:endParaRPr>
          </a:p>
        </p:txBody>
      </p:sp>
      <p:sp>
        <p:nvSpPr>
          <p:cNvPr id="23" name="Oval 7"/>
          <p:cNvSpPr>
            <a:spLocks noChangeArrowheads="1"/>
          </p:cNvSpPr>
          <p:nvPr/>
        </p:nvSpPr>
        <p:spPr bwMode="auto">
          <a:xfrm>
            <a:off x="1062279" y="1120287"/>
            <a:ext cx="3337965" cy="333655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24" name="Oval 8"/>
          <p:cNvSpPr>
            <a:spLocks noChangeArrowheads="1"/>
          </p:cNvSpPr>
          <p:nvPr/>
        </p:nvSpPr>
        <p:spPr bwMode="auto">
          <a:xfrm>
            <a:off x="1290771" y="1347664"/>
            <a:ext cx="2881003" cy="2881835"/>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25" name="Oval 9"/>
          <p:cNvSpPr>
            <a:spLocks noChangeArrowheads="1"/>
          </p:cNvSpPr>
          <p:nvPr/>
        </p:nvSpPr>
        <p:spPr bwMode="auto">
          <a:xfrm>
            <a:off x="755576" y="3010884"/>
            <a:ext cx="1193253" cy="1193598"/>
          </a:xfrm>
          <a:prstGeom prst="ellipse">
            <a:avLst/>
          </a:prstGeom>
          <a:solidFill>
            <a:schemeClr val="accent6"/>
          </a:solidFill>
          <a:ln>
            <a:noFill/>
          </a:ln>
        </p:spPr>
        <p:txBody>
          <a:bodyPr lIns="68514" tIns="34268" rIns="68514" bIns="34268"/>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endParaRPr lang="zh-CN" altLang="en-US" sz="1300" b="1">
              <a:solidFill>
                <a:prstClr val="black"/>
              </a:solidFill>
              <a:latin typeface="方正准圆简体"/>
              <a:ea typeface="方正准圆简体"/>
              <a:cs typeface="+mn-ea"/>
              <a:sym typeface="方正准圆简体"/>
            </a:endParaRPr>
          </a:p>
        </p:txBody>
      </p:sp>
      <p:sp>
        <p:nvSpPr>
          <p:cNvPr id="26" name="TextBox 18"/>
          <p:cNvSpPr txBox="1">
            <a:spLocks noChangeArrowheads="1"/>
          </p:cNvSpPr>
          <p:nvPr/>
        </p:nvSpPr>
        <p:spPr bwMode="auto">
          <a:xfrm>
            <a:off x="1002778" y="3256611"/>
            <a:ext cx="697342" cy="684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4" tIns="34268" rIns="68514" bIns="34268">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Tx/>
              <a:buNone/>
            </a:pPr>
            <a:r>
              <a:rPr lang="zh-CN" altLang="en-US" dirty="0">
                <a:solidFill>
                  <a:prstClr val="white"/>
                </a:solidFill>
                <a:latin typeface="方正粗圆简体" pitchFamily="65" charset="-122"/>
                <a:ea typeface="方正粗圆简体" pitchFamily="65" charset="-122"/>
                <a:cs typeface="+mn-ea"/>
                <a:sym typeface="方正准圆简体"/>
              </a:rPr>
              <a:t>添加标题</a:t>
            </a:r>
            <a:endParaRPr lang="en-US" altLang="zh-CN" dirty="0">
              <a:solidFill>
                <a:prstClr val="white"/>
              </a:solidFill>
              <a:latin typeface="方正粗圆简体" pitchFamily="65" charset="-122"/>
              <a:ea typeface="方正粗圆简体" pitchFamily="65" charset="-122"/>
              <a:cs typeface="+mn-ea"/>
              <a:sym typeface="方正准圆简体"/>
            </a:endParaRPr>
          </a:p>
        </p:txBody>
      </p:sp>
      <p:sp>
        <p:nvSpPr>
          <p:cNvPr id="29" name="矩形 1"/>
          <p:cNvSpPr>
            <a:spLocks noChangeArrowheads="1"/>
          </p:cNvSpPr>
          <p:nvPr/>
        </p:nvSpPr>
        <p:spPr bwMode="auto">
          <a:xfrm>
            <a:off x="4455563" y="943979"/>
            <a:ext cx="3500813" cy="53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000" dirty="0" smtClean="0">
                <a:solidFill>
                  <a:schemeClr val="tx1">
                    <a:lumMod val="65000"/>
                    <a:lumOff val="35000"/>
                  </a:schemeClr>
                </a:solidFill>
                <a:latin typeface="方正准圆简体"/>
                <a:ea typeface="方正准圆简体"/>
                <a:cs typeface="+mn-ea"/>
                <a:sym typeface="方正准圆简体"/>
              </a:rPr>
              <a:t>内容</a:t>
            </a: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a:t>
            </a:r>
            <a:r>
              <a:rPr lang="zh-CN" altLang="en-US" sz="1000" dirty="0" smtClean="0">
                <a:solidFill>
                  <a:schemeClr val="tx1">
                    <a:lumMod val="65000"/>
                    <a:lumOff val="35000"/>
                  </a:schemeClr>
                </a:solidFill>
                <a:latin typeface="方正准圆简体"/>
                <a:ea typeface="方正准圆简体"/>
                <a:cs typeface="+mn-ea"/>
                <a:sym typeface="方正准圆简体"/>
              </a:rPr>
              <a:t>内容</a:t>
            </a:r>
            <a:endParaRPr lang="zh-CN" altLang="en-US" sz="1000" b="1" dirty="0">
              <a:solidFill>
                <a:schemeClr val="tx1">
                  <a:lumMod val="65000"/>
                  <a:lumOff val="35000"/>
                </a:schemeClr>
              </a:solidFill>
              <a:latin typeface="方正准圆简体"/>
              <a:ea typeface="方正准圆简体"/>
              <a:cs typeface="+mn-ea"/>
              <a:sym typeface="方正准圆简体"/>
            </a:endParaRPr>
          </a:p>
        </p:txBody>
      </p:sp>
      <p:sp>
        <p:nvSpPr>
          <p:cNvPr id="30" name="矩形 1"/>
          <p:cNvSpPr>
            <a:spLocks noChangeArrowheads="1"/>
          </p:cNvSpPr>
          <p:nvPr/>
        </p:nvSpPr>
        <p:spPr bwMode="auto">
          <a:xfrm>
            <a:off x="5004048" y="1712514"/>
            <a:ext cx="3233654" cy="53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a:t>
            </a:r>
            <a:endParaRPr lang="zh-CN" altLang="en-US" sz="1000" b="1" dirty="0">
              <a:solidFill>
                <a:schemeClr val="tx1">
                  <a:lumMod val="65000"/>
                  <a:lumOff val="35000"/>
                </a:schemeClr>
              </a:solidFill>
              <a:latin typeface="方正准圆简体"/>
              <a:ea typeface="方正准圆简体"/>
              <a:cs typeface="+mn-ea"/>
              <a:sym typeface="方正准圆简体"/>
            </a:endParaRPr>
          </a:p>
        </p:txBody>
      </p:sp>
      <p:sp>
        <p:nvSpPr>
          <p:cNvPr id="31" name="矩形 1"/>
          <p:cNvSpPr>
            <a:spLocks noChangeArrowheads="1"/>
          </p:cNvSpPr>
          <p:nvPr/>
        </p:nvSpPr>
        <p:spPr bwMode="auto">
          <a:xfrm>
            <a:off x="5148064" y="2563139"/>
            <a:ext cx="3233654" cy="53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a:t>
            </a:r>
            <a:endParaRPr lang="zh-CN" altLang="en-US" sz="1000" b="1" dirty="0">
              <a:solidFill>
                <a:schemeClr val="tx1">
                  <a:lumMod val="65000"/>
                  <a:lumOff val="35000"/>
                </a:schemeClr>
              </a:solidFill>
              <a:latin typeface="方正准圆简体"/>
              <a:ea typeface="方正准圆简体"/>
              <a:cs typeface="+mn-ea"/>
              <a:sym typeface="方正准圆简体"/>
            </a:endParaRPr>
          </a:p>
        </p:txBody>
      </p:sp>
      <p:sp>
        <p:nvSpPr>
          <p:cNvPr id="33" name="矩形 1"/>
          <p:cNvSpPr>
            <a:spLocks noChangeArrowheads="1"/>
          </p:cNvSpPr>
          <p:nvPr/>
        </p:nvSpPr>
        <p:spPr bwMode="auto">
          <a:xfrm>
            <a:off x="5010754" y="3357354"/>
            <a:ext cx="3233654" cy="53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a:t>
            </a:r>
            <a:endParaRPr lang="zh-CN" altLang="en-US" sz="1000" b="1" dirty="0">
              <a:solidFill>
                <a:schemeClr val="tx1">
                  <a:lumMod val="65000"/>
                  <a:lumOff val="35000"/>
                </a:schemeClr>
              </a:solidFill>
              <a:latin typeface="方正准圆简体"/>
              <a:ea typeface="方正准圆简体"/>
              <a:cs typeface="+mn-ea"/>
              <a:sym typeface="方正准圆简体"/>
            </a:endParaRPr>
          </a:p>
        </p:txBody>
      </p:sp>
      <p:sp>
        <p:nvSpPr>
          <p:cNvPr id="34" name="矩形 1"/>
          <p:cNvSpPr>
            <a:spLocks noChangeArrowheads="1"/>
          </p:cNvSpPr>
          <p:nvPr/>
        </p:nvSpPr>
        <p:spPr bwMode="auto">
          <a:xfrm>
            <a:off x="4455563" y="4054530"/>
            <a:ext cx="3500813" cy="53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8" tIns="45688" rIns="91378" bIns="45688">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a:t>
            </a:r>
            <a:endParaRPr lang="zh-CN" altLang="en-US" sz="1000" b="1" dirty="0">
              <a:solidFill>
                <a:schemeClr val="tx1">
                  <a:lumMod val="65000"/>
                  <a:lumOff val="35000"/>
                </a:schemeClr>
              </a:solidFill>
              <a:latin typeface="方正准圆简体"/>
              <a:ea typeface="方正准圆简体"/>
              <a:cs typeface="+mn-ea"/>
              <a:sym typeface="方正准圆简体"/>
            </a:endParaRPr>
          </a:p>
        </p:txBody>
      </p:sp>
      <p:sp>
        <p:nvSpPr>
          <p:cNvPr id="21"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1000"/>
                                        <p:tgtEl>
                                          <p:spTgt spid="24"/>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heel(1)">
                                      <p:cBhvr>
                                        <p:cTn id="14" dur="1000"/>
                                        <p:tgtEl>
                                          <p:spTgt spid="23"/>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2000"/>
                            </p:stCondLst>
                            <p:childTnLst>
                              <p:par>
                                <p:cTn id="22" presetID="5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Scale>
                                      <p:cBhvr>
                                        <p:cTn id="24"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25"/>
                                        </p:tgtEl>
                                        <p:attrNameLst>
                                          <p:attrName>ppt_x</p:attrName>
                                          <p:attrName>ppt_y</p:attrName>
                                        </p:attrNameLst>
                                      </p:cBhvr>
                                      <p:rCtr x="0" y="0"/>
                                    </p:animMotion>
                                    <p:animEffect transition="in" filter="fade">
                                      <p:cBhvr>
                                        <p:cTn id="26" dur="1000"/>
                                        <p:tgtEl>
                                          <p:spTgt spid="25"/>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Scale>
                                      <p:cBhvr>
                                        <p:cTn id="29"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26"/>
                                        </p:tgtEl>
                                        <p:attrNameLst>
                                          <p:attrName>ppt_x</p:attrName>
                                          <p:attrName>ppt_y</p:attrName>
                                        </p:attrNameLst>
                                      </p:cBhvr>
                                      <p:rCtr x="0" y="0"/>
                                    </p:animMotion>
                                    <p:animEffect transition="in" filter="fade">
                                      <p:cBhvr>
                                        <p:cTn id="31" dur="1000"/>
                                        <p:tgtEl>
                                          <p:spTgt spid="26"/>
                                        </p:tgtEl>
                                      </p:cBhvr>
                                    </p:animEffect>
                                  </p:childTnLst>
                                </p:cTn>
                              </p:par>
                            </p:childTnLst>
                          </p:cTn>
                        </p:par>
                        <p:par>
                          <p:cTn id="32" fill="hold">
                            <p:stCondLst>
                              <p:cond delay="3000"/>
                            </p:stCondLst>
                            <p:childTnLst>
                              <p:par>
                                <p:cTn id="33" presetID="1"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2.29608E-6 1.11111E-6 L -0.17354 0.29051 " pathEditMode="relative" rAng="0" ptsTypes="AA">
                                      <p:cBhvr>
                                        <p:cTn id="44" dur="500" spd="-99900" fill="hold"/>
                                        <p:tgtEl>
                                          <p:spTgt spid="13"/>
                                        </p:tgtEl>
                                        <p:attrNameLst>
                                          <p:attrName>ppt_x</p:attrName>
                                          <p:attrName>ppt_y</p:attrName>
                                        </p:attrNameLst>
                                      </p:cBhvr>
                                      <p:rCtr x="-8600" y="14500"/>
                                    </p:animMotion>
                                  </p:childTnLst>
                                </p:cTn>
                              </p:par>
                              <p:par>
                                <p:cTn id="45" presetID="35" presetClass="path" presetSubtype="0" accel="50000" decel="50000" fill="hold" grpId="1" nodeType="withEffect">
                                  <p:stCondLst>
                                    <p:cond delay="0"/>
                                  </p:stCondLst>
                                  <p:childTnLst>
                                    <p:animMotion origin="layout" path="M 2.35202E-6 -2.59259E-6 L -0.23143 0.15556 " pathEditMode="relative" rAng="0" ptsTypes="AA">
                                      <p:cBhvr>
                                        <p:cTn id="46" dur="500" spd="-99900" fill="hold"/>
                                        <p:tgtEl>
                                          <p:spTgt spid="16"/>
                                        </p:tgtEl>
                                        <p:attrNameLst>
                                          <p:attrName>ppt_x</p:attrName>
                                          <p:attrName>ppt_y</p:attrName>
                                        </p:attrNameLst>
                                      </p:cBhvr>
                                      <p:rCtr x="-11500" y="7800"/>
                                    </p:animMotion>
                                  </p:childTnLst>
                                </p:cTn>
                              </p:par>
                              <p:par>
                                <p:cTn id="47" presetID="35" presetClass="path" presetSubtype="0" accel="50000" decel="50000" fill="hold" grpId="1" nodeType="withEffect">
                                  <p:stCondLst>
                                    <p:cond delay="0"/>
                                  </p:stCondLst>
                                  <p:childTnLst>
                                    <p:animMotion origin="layout" path="M 0 0 L -0.25 0 E" pathEditMode="relative" rAng="0" ptsTypes="">
                                      <p:cBhvr>
                                        <p:cTn id="48" dur="500" spd="-99900" fill="hold"/>
                                        <p:tgtEl>
                                          <p:spTgt spid="17"/>
                                        </p:tgtEl>
                                        <p:attrNameLst>
                                          <p:attrName>ppt_x</p:attrName>
                                          <p:attrName>ppt_y</p:attrName>
                                        </p:attrNameLst>
                                      </p:cBhvr>
                                      <p:rCtr x="0" y="0"/>
                                    </p:animMotion>
                                  </p:childTnLst>
                                </p:cTn>
                              </p:par>
                              <p:par>
                                <p:cTn id="49" presetID="35" presetClass="path" presetSubtype="0" accel="50000" decel="50000" fill="hold" grpId="1" nodeType="withEffect">
                                  <p:stCondLst>
                                    <p:cond delay="0"/>
                                  </p:stCondLst>
                                  <p:childTnLst>
                                    <p:animMotion origin="layout" path="M 2.35202E-6 -3.7037E-6 L -0.23143 -0.15555 " pathEditMode="relative" rAng="0" ptsTypes="AA">
                                      <p:cBhvr>
                                        <p:cTn id="50" dur="500" spd="-99900" fill="hold"/>
                                        <p:tgtEl>
                                          <p:spTgt spid="15"/>
                                        </p:tgtEl>
                                        <p:attrNameLst>
                                          <p:attrName>ppt_x</p:attrName>
                                          <p:attrName>ppt_y</p:attrName>
                                        </p:attrNameLst>
                                      </p:cBhvr>
                                      <p:rCtr x="-11500" y="-7700"/>
                                    </p:animMotion>
                                  </p:childTnLst>
                                </p:cTn>
                              </p:par>
                              <p:par>
                                <p:cTn id="51" presetID="35" presetClass="path" presetSubtype="0" accel="50000" decel="50000" fill="hold" grpId="1" nodeType="withEffect">
                                  <p:stCondLst>
                                    <p:cond delay="0"/>
                                  </p:stCondLst>
                                  <p:childTnLst>
                                    <p:animMotion origin="layout" path="M 2.29608E-6 2.59259E-6 L -0.17354 -0.29051 " pathEditMode="relative" rAng="0" ptsTypes="AA">
                                      <p:cBhvr>
                                        <p:cTn id="52" dur="500" spd="-99900" fill="hold"/>
                                        <p:tgtEl>
                                          <p:spTgt spid="14"/>
                                        </p:tgtEl>
                                        <p:attrNameLst>
                                          <p:attrName>ppt_x</p:attrName>
                                          <p:attrName>ppt_y</p:attrName>
                                        </p:attrNameLst>
                                      </p:cBhvr>
                                      <p:rCtr x="-8600" y="-14400"/>
                                    </p:animMotion>
                                  </p:childTnLst>
                                </p:cTn>
                              </p:par>
                            </p:childTnLst>
                          </p:cTn>
                        </p:par>
                        <p:par>
                          <p:cTn id="53" fill="hold">
                            <p:stCondLst>
                              <p:cond delay="3000"/>
                            </p:stCondLst>
                            <p:childTnLst>
                              <p:par>
                                <p:cTn id="54" presetID="47"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1000"/>
                                        <p:tgtEl>
                                          <p:spTgt spid="29"/>
                                        </p:tgtEl>
                                      </p:cBhvr>
                                    </p:animEffect>
                                    <p:anim calcmode="lin" valueType="num">
                                      <p:cBhvr>
                                        <p:cTn id="57" dur="1000" fill="hold"/>
                                        <p:tgtEl>
                                          <p:spTgt spid="29"/>
                                        </p:tgtEl>
                                        <p:attrNameLst>
                                          <p:attrName>ppt_x</p:attrName>
                                        </p:attrNameLst>
                                      </p:cBhvr>
                                      <p:tavLst>
                                        <p:tav tm="0">
                                          <p:val>
                                            <p:strVal val="#ppt_x"/>
                                          </p:val>
                                        </p:tav>
                                        <p:tav tm="100000">
                                          <p:val>
                                            <p:strVal val="#ppt_x"/>
                                          </p:val>
                                        </p:tav>
                                      </p:tavLst>
                                    </p:anim>
                                    <p:anim calcmode="lin" valueType="num">
                                      <p:cBhvr>
                                        <p:cTn id="58" dur="1000" fill="hold"/>
                                        <p:tgtEl>
                                          <p:spTgt spid="29"/>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1000"/>
                                        <p:tgtEl>
                                          <p:spTgt spid="30"/>
                                        </p:tgtEl>
                                      </p:cBhvr>
                                    </p:animEffect>
                                    <p:anim calcmode="lin" valueType="num">
                                      <p:cBhvr>
                                        <p:cTn id="62" dur="1000" fill="hold"/>
                                        <p:tgtEl>
                                          <p:spTgt spid="30"/>
                                        </p:tgtEl>
                                        <p:attrNameLst>
                                          <p:attrName>ppt_x</p:attrName>
                                        </p:attrNameLst>
                                      </p:cBhvr>
                                      <p:tavLst>
                                        <p:tav tm="0">
                                          <p:val>
                                            <p:strVal val="#ppt_x"/>
                                          </p:val>
                                        </p:tav>
                                        <p:tav tm="100000">
                                          <p:val>
                                            <p:strVal val="#ppt_x"/>
                                          </p:val>
                                        </p:tav>
                                      </p:tavLst>
                                    </p:anim>
                                    <p:anim calcmode="lin" valueType="num">
                                      <p:cBhvr>
                                        <p:cTn id="63" dur="1000" fill="hold"/>
                                        <p:tgtEl>
                                          <p:spTgt spid="30"/>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fade">
                                      <p:cBhvr>
                                        <p:cTn id="66" dur="1000"/>
                                        <p:tgtEl>
                                          <p:spTgt spid="31"/>
                                        </p:tgtEl>
                                      </p:cBhvr>
                                    </p:animEffect>
                                    <p:anim calcmode="lin" valueType="num">
                                      <p:cBhvr>
                                        <p:cTn id="67" dur="1000" fill="hold"/>
                                        <p:tgtEl>
                                          <p:spTgt spid="31"/>
                                        </p:tgtEl>
                                        <p:attrNameLst>
                                          <p:attrName>ppt_x</p:attrName>
                                        </p:attrNameLst>
                                      </p:cBhvr>
                                      <p:tavLst>
                                        <p:tav tm="0">
                                          <p:val>
                                            <p:strVal val="#ppt_x"/>
                                          </p:val>
                                        </p:tav>
                                        <p:tav tm="100000">
                                          <p:val>
                                            <p:strVal val="#ppt_x"/>
                                          </p:val>
                                        </p:tav>
                                      </p:tavLst>
                                    </p:anim>
                                    <p:anim calcmode="lin" valueType="num">
                                      <p:cBhvr>
                                        <p:cTn id="68" dur="1000" fill="hold"/>
                                        <p:tgtEl>
                                          <p:spTgt spid="31"/>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fade">
                                      <p:cBhvr>
                                        <p:cTn id="71" dur="1000"/>
                                        <p:tgtEl>
                                          <p:spTgt spid="33"/>
                                        </p:tgtEl>
                                      </p:cBhvr>
                                    </p:animEffect>
                                    <p:anim calcmode="lin" valueType="num">
                                      <p:cBhvr>
                                        <p:cTn id="72" dur="1000" fill="hold"/>
                                        <p:tgtEl>
                                          <p:spTgt spid="33"/>
                                        </p:tgtEl>
                                        <p:attrNameLst>
                                          <p:attrName>ppt_x</p:attrName>
                                        </p:attrNameLst>
                                      </p:cBhvr>
                                      <p:tavLst>
                                        <p:tav tm="0">
                                          <p:val>
                                            <p:strVal val="#ppt_x"/>
                                          </p:val>
                                        </p:tav>
                                        <p:tav tm="100000">
                                          <p:val>
                                            <p:strVal val="#ppt_x"/>
                                          </p:val>
                                        </p:tav>
                                      </p:tavLst>
                                    </p:anim>
                                    <p:anim calcmode="lin" valueType="num">
                                      <p:cBhvr>
                                        <p:cTn id="73" dur="1000" fill="hold"/>
                                        <p:tgtEl>
                                          <p:spTgt spid="33"/>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1000"/>
                                        <p:tgtEl>
                                          <p:spTgt spid="34"/>
                                        </p:tgtEl>
                                      </p:cBhvr>
                                    </p:animEffect>
                                    <p:anim calcmode="lin" valueType="num">
                                      <p:cBhvr>
                                        <p:cTn id="77" dur="1000" fill="hold"/>
                                        <p:tgtEl>
                                          <p:spTgt spid="34"/>
                                        </p:tgtEl>
                                        <p:attrNameLst>
                                          <p:attrName>ppt_x</p:attrName>
                                        </p:attrNameLst>
                                      </p:cBhvr>
                                      <p:tavLst>
                                        <p:tav tm="0">
                                          <p:val>
                                            <p:strVal val="#ppt_x"/>
                                          </p:val>
                                        </p:tav>
                                        <p:tav tm="100000">
                                          <p:val>
                                            <p:strVal val="#ppt_x"/>
                                          </p:val>
                                        </p:tav>
                                      </p:tavLst>
                                    </p:anim>
                                    <p:anim calcmode="lin" valueType="num">
                                      <p:cBhvr>
                                        <p:cTn id="7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autoUpdateAnimBg="0"/>
      <p:bldP spid="13" grpId="1" animBg="1" autoUpdateAnimBg="0"/>
      <p:bldP spid="14" grpId="0" animBg="1" autoUpdateAnimBg="0"/>
      <p:bldP spid="14" grpId="1" animBg="1" autoUpdateAnimBg="0"/>
      <p:bldP spid="15" grpId="0" animBg="1" autoUpdateAnimBg="0"/>
      <p:bldP spid="15" grpId="1" animBg="1" autoUpdateAnimBg="0"/>
      <p:bldP spid="16" grpId="0" animBg="1" autoUpdateAnimBg="0"/>
      <p:bldP spid="16" grpId="1" animBg="1" autoUpdateAnimBg="0"/>
      <p:bldP spid="17" grpId="0" animBg="1" autoUpdateAnimBg="0"/>
      <p:bldP spid="17" grpId="1" animBg="1" autoUpdateAnimBg="0"/>
      <p:bldP spid="23" grpId="0" animBg="1" autoUpdateAnimBg="0"/>
      <p:bldP spid="24" grpId="0" animBg="1" autoUpdateAnimBg="0"/>
      <p:bldP spid="25" grpId="0" animBg="1" autoUpdateAnimBg="0"/>
      <p:bldP spid="26" grpId="0" autoUpdateAnimBg="0"/>
      <p:bldP spid="29" grpId="0"/>
      <p:bldP spid="30" grpId="0"/>
      <p:bldP spid="31" grpId="0"/>
      <p:bldP spid="33" grpId="0"/>
      <p:bldP spid="34"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p:nvPr/>
        </p:nvGrpSpPr>
        <p:grpSpPr bwMode="auto">
          <a:xfrm>
            <a:off x="597362" y="1059582"/>
            <a:ext cx="4379219" cy="2891359"/>
            <a:chOff x="0" y="0"/>
            <a:chExt cx="5166566" cy="3409678"/>
          </a:xfrm>
        </p:grpSpPr>
        <p:sp>
          <p:nvSpPr>
            <p:cNvPr id="32" name="椭圆 2"/>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accent6"/>
              </a:solidFill>
              <a:prstDash val="sysDash"/>
              <a:rou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33" name="椭圆 4"/>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6"/>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34" name="椭圆 4"/>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6"/>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35" name="椭圆 4"/>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6"/>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sp>
        <p:nvSpPr>
          <p:cNvPr id="36" name="KSO_GN4"/>
          <p:cNvSpPr>
            <a:spLocks noChangeArrowheads="1"/>
          </p:cNvSpPr>
          <p:nvPr/>
        </p:nvSpPr>
        <p:spPr bwMode="auto">
          <a:xfrm>
            <a:off x="709208" y="1176251"/>
            <a:ext cx="1664817" cy="1665299"/>
          </a:xfrm>
          <a:prstGeom prst="ellipse">
            <a:avLst/>
          </a:prstGeom>
          <a:solidFill>
            <a:schemeClr val="accent6"/>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685165">
              <a:lnSpc>
                <a:spcPct val="130000"/>
              </a:lnSpc>
              <a:defRPr/>
            </a:pPr>
            <a:r>
              <a:rPr lang="en-US" altLang="zh-CN" sz="5400" kern="0" dirty="0">
                <a:solidFill>
                  <a:sysClr val="window" lastClr="FFFFFF"/>
                </a:solidFill>
                <a:latin typeface="方正准圆简体"/>
                <a:ea typeface="方正准圆简体"/>
                <a:cs typeface="+mn-ea"/>
                <a:sym typeface="方正准圆简体"/>
              </a:rPr>
              <a:t>04</a:t>
            </a:r>
          </a:p>
        </p:txBody>
      </p:sp>
      <p:sp>
        <p:nvSpPr>
          <p:cNvPr id="37" name="KSO_GN3"/>
          <p:cNvSpPr>
            <a:spLocks noChangeArrowheads="1"/>
          </p:cNvSpPr>
          <p:nvPr/>
        </p:nvSpPr>
        <p:spPr bwMode="auto">
          <a:xfrm>
            <a:off x="2241949" y="2396341"/>
            <a:ext cx="1178105" cy="1178446"/>
          </a:xfrm>
          <a:prstGeom prst="ellipse">
            <a:avLst/>
          </a:prstGeom>
          <a:solidFill>
            <a:srgbClr val="FFC000"/>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685165">
              <a:lnSpc>
                <a:spcPct val="130000"/>
              </a:lnSpc>
              <a:defRPr/>
            </a:pPr>
            <a:r>
              <a:rPr lang="en-US" altLang="zh-CN" sz="4000" kern="0">
                <a:solidFill>
                  <a:sysClr val="window" lastClr="FFFFFF"/>
                </a:solidFill>
                <a:latin typeface="方正准圆简体"/>
                <a:ea typeface="方正准圆简体"/>
                <a:cs typeface="+mn-ea"/>
                <a:sym typeface="方正准圆简体"/>
              </a:rPr>
              <a:t>03</a:t>
            </a:r>
          </a:p>
        </p:txBody>
      </p:sp>
      <p:sp>
        <p:nvSpPr>
          <p:cNvPr id="38" name="KSO_GN2"/>
          <p:cNvSpPr>
            <a:spLocks noChangeArrowheads="1"/>
          </p:cNvSpPr>
          <p:nvPr/>
        </p:nvSpPr>
        <p:spPr bwMode="auto">
          <a:xfrm rot="10800000" flipV="1">
            <a:off x="3464084" y="3047460"/>
            <a:ext cx="840143" cy="840387"/>
          </a:xfrm>
          <a:prstGeom prst="ellipse">
            <a:avLst/>
          </a:prstGeom>
          <a:solidFill>
            <a:schemeClr val="accent6"/>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685165">
              <a:lnSpc>
                <a:spcPct val="130000"/>
              </a:lnSpc>
              <a:defRPr/>
            </a:pPr>
            <a:r>
              <a:rPr lang="en-US" altLang="zh-CN" sz="2700" kern="0">
                <a:solidFill>
                  <a:sysClr val="window" lastClr="FFFFFF"/>
                </a:solidFill>
                <a:latin typeface="方正准圆简体"/>
                <a:ea typeface="方正准圆简体"/>
                <a:cs typeface="+mn-ea"/>
                <a:sym typeface="方正准圆简体"/>
              </a:rPr>
              <a:t>02</a:t>
            </a:r>
            <a:endParaRPr lang="en-US" altLang="zh-CN" sz="1500" kern="0">
              <a:solidFill>
                <a:sysClr val="window" lastClr="FFFFFF"/>
              </a:solidFill>
              <a:latin typeface="方正准圆简体"/>
              <a:ea typeface="方正准圆简体"/>
              <a:cs typeface="+mn-ea"/>
              <a:sym typeface="方正准圆简体"/>
            </a:endParaRPr>
          </a:p>
        </p:txBody>
      </p:sp>
      <p:sp>
        <p:nvSpPr>
          <p:cNvPr id="39" name="KSO_GN1"/>
          <p:cNvSpPr>
            <a:spLocks noChangeArrowheads="1"/>
          </p:cNvSpPr>
          <p:nvPr/>
        </p:nvSpPr>
        <p:spPr bwMode="auto">
          <a:xfrm>
            <a:off x="4264935" y="3665251"/>
            <a:ext cx="579532" cy="579700"/>
          </a:xfrm>
          <a:prstGeom prst="ellipse">
            <a:avLst/>
          </a:prstGeom>
          <a:solidFill>
            <a:srgbClr val="FFC000"/>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defTabSz="685165">
              <a:lnSpc>
                <a:spcPct val="130000"/>
              </a:lnSpc>
              <a:defRPr/>
            </a:pPr>
            <a:r>
              <a:rPr lang="en-US" altLang="zh-CN" sz="2700" kern="0" dirty="0">
                <a:solidFill>
                  <a:sysClr val="window" lastClr="FFFFFF"/>
                </a:solidFill>
                <a:latin typeface="方正准圆简体"/>
                <a:ea typeface="方正准圆简体"/>
                <a:cs typeface="+mn-ea"/>
                <a:sym typeface="方正准圆简体"/>
              </a:rPr>
              <a:t>01</a:t>
            </a:r>
          </a:p>
        </p:txBody>
      </p:sp>
      <p:sp>
        <p:nvSpPr>
          <p:cNvPr id="40" name="文本框 11"/>
          <p:cNvSpPr txBox="1">
            <a:spLocks noChangeArrowheads="1"/>
          </p:cNvSpPr>
          <p:nvPr/>
        </p:nvSpPr>
        <p:spPr bwMode="auto">
          <a:xfrm>
            <a:off x="2381447" y="1086398"/>
            <a:ext cx="4199621" cy="5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4" tIns="34268" rIns="68514" bIns="34268">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defTabSz="913130">
              <a:lnSpc>
                <a:spcPct val="130000"/>
              </a:lnSpc>
              <a:defRPr/>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r>
              <a:rPr lang="zh-CN" altLang="en-US" sz="1200" dirty="0">
                <a:solidFill>
                  <a:schemeClr val="tx1">
                    <a:lumMod val="65000"/>
                    <a:lumOff val="35000"/>
                  </a:schemeClr>
                </a:solidFill>
                <a:latin typeface="方正准圆简体"/>
                <a:ea typeface="方正准圆简体"/>
                <a:cs typeface="+mn-ea"/>
                <a:sym typeface="方正准圆简体"/>
              </a:rPr>
              <a:t>添加</a:t>
            </a:r>
            <a:r>
              <a:rPr lang="zh-CN" altLang="en-US" sz="1200" dirty="0" smtClean="0">
                <a:solidFill>
                  <a:schemeClr val="tx1">
                    <a:lumMod val="65000"/>
                    <a:lumOff val="35000"/>
                  </a:schemeClr>
                </a:solidFill>
                <a:latin typeface="方正准圆简体"/>
                <a:ea typeface="方正准圆简体"/>
                <a:cs typeface="+mn-ea"/>
                <a:sym typeface="方正准圆简体"/>
              </a:rPr>
              <a:t>文字</a:t>
            </a:r>
            <a:endParaRPr lang="zh-CN" altLang="en-US" sz="1200" kern="0" dirty="0">
              <a:solidFill>
                <a:schemeClr val="tx1">
                  <a:lumMod val="65000"/>
                  <a:lumOff val="35000"/>
                </a:schemeClr>
              </a:solidFill>
              <a:latin typeface="方正准圆简体"/>
              <a:ea typeface="方正准圆简体"/>
              <a:cs typeface="+mn-ea"/>
              <a:sym typeface="方正准圆简体"/>
            </a:endParaRPr>
          </a:p>
        </p:txBody>
      </p:sp>
      <p:sp>
        <p:nvSpPr>
          <p:cNvPr id="41" name="文本框 12"/>
          <p:cNvSpPr txBox="1">
            <a:spLocks noChangeArrowheads="1"/>
          </p:cNvSpPr>
          <p:nvPr/>
        </p:nvSpPr>
        <p:spPr bwMode="auto">
          <a:xfrm>
            <a:off x="3314706" y="2005371"/>
            <a:ext cx="3934996" cy="5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4" tIns="34268" rIns="68514" bIns="34268">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defTabSz="913130">
              <a:lnSpc>
                <a:spcPct val="130000"/>
              </a:lnSpc>
              <a:defRPr/>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endParaRPr lang="zh-CN" altLang="en-US" sz="1200" kern="0" dirty="0">
              <a:solidFill>
                <a:schemeClr val="tx1">
                  <a:lumMod val="65000"/>
                  <a:lumOff val="35000"/>
                </a:schemeClr>
              </a:solidFill>
              <a:latin typeface="方正准圆简体"/>
              <a:ea typeface="方正准圆简体"/>
              <a:cs typeface="+mn-ea"/>
              <a:sym typeface="方正准圆简体"/>
            </a:endParaRPr>
          </a:p>
        </p:txBody>
      </p:sp>
      <p:sp>
        <p:nvSpPr>
          <p:cNvPr id="42" name="文本框 13"/>
          <p:cNvSpPr txBox="1">
            <a:spLocks noChangeArrowheads="1"/>
          </p:cNvSpPr>
          <p:nvPr/>
        </p:nvSpPr>
        <p:spPr bwMode="auto">
          <a:xfrm>
            <a:off x="4286327" y="2831821"/>
            <a:ext cx="3816743" cy="5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4" tIns="34268" rIns="68514" bIns="34268">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defTabSz="913130">
              <a:lnSpc>
                <a:spcPct val="130000"/>
              </a:lnSpc>
              <a:defRPr/>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endParaRPr lang="zh-CN" altLang="en-US" sz="1200" kern="0" dirty="0">
              <a:solidFill>
                <a:schemeClr val="tx1">
                  <a:lumMod val="65000"/>
                  <a:lumOff val="35000"/>
                </a:schemeClr>
              </a:solidFill>
              <a:latin typeface="方正准圆简体"/>
              <a:ea typeface="方正准圆简体"/>
              <a:cs typeface="+mn-ea"/>
              <a:sym typeface="方正准圆简体"/>
            </a:endParaRPr>
          </a:p>
        </p:txBody>
      </p:sp>
      <p:sp>
        <p:nvSpPr>
          <p:cNvPr id="43" name="文本框 14"/>
          <p:cNvSpPr txBox="1">
            <a:spLocks noChangeArrowheads="1"/>
          </p:cNvSpPr>
          <p:nvPr/>
        </p:nvSpPr>
        <p:spPr bwMode="auto">
          <a:xfrm>
            <a:off x="4972385" y="3641723"/>
            <a:ext cx="3848087" cy="5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14" tIns="34268" rIns="68514" bIns="34268">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defTabSz="913130">
              <a:lnSpc>
                <a:spcPct val="130000"/>
              </a:lnSpc>
              <a:defRPr/>
            </a:pPr>
            <a:r>
              <a:rPr lang="zh-CN" altLang="en-US" sz="12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a:t>
            </a:r>
            <a:r>
              <a:rPr lang="zh-CN" altLang="en-US" sz="1200" dirty="0" smtClean="0">
                <a:solidFill>
                  <a:schemeClr val="tx1">
                    <a:lumMod val="65000"/>
                    <a:lumOff val="35000"/>
                  </a:schemeClr>
                </a:solidFill>
                <a:latin typeface="方正准圆简体"/>
                <a:ea typeface="方正准圆简体"/>
                <a:cs typeface="+mn-ea"/>
                <a:sym typeface="方正准圆简体"/>
              </a:rPr>
              <a:t>内容</a:t>
            </a:r>
            <a:endParaRPr lang="zh-CN" altLang="en-US" sz="1200" kern="0" dirty="0">
              <a:solidFill>
                <a:schemeClr val="tx1">
                  <a:lumMod val="65000"/>
                  <a:lumOff val="35000"/>
                </a:schemeClr>
              </a:solidFill>
              <a:latin typeface="方正准圆简体"/>
              <a:ea typeface="方正准圆简体"/>
              <a:cs typeface="+mn-ea"/>
              <a:sym typeface="方正准圆简体"/>
            </a:endParaRPr>
          </a:p>
        </p:txBody>
      </p:sp>
      <p:sp>
        <p:nvSpPr>
          <p:cNvPr id="16"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2750"/>
                                        <p:tgtEl>
                                          <p:spTgt spid="31"/>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10" presetClass="entr" presetSubtype="0" fill="hold" grpId="0" nodeType="withEffect">
                                  <p:stCondLst>
                                    <p:cond delay="200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left)">
                                      <p:cBhvr>
                                        <p:cTn id="3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autoUpdateAnimBg="0"/>
      <p:bldP spid="37" grpId="0" animBg="1" autoUpdateAnimBg="0"/>
      <p:bldP spid="38" grpId="0" animBg="1" autoUpdateAnimBg="0"/>
      <p:bldP spid="39" grpId="0" animBg="1" autoUpdateAnimBg="0"/>
      <p:bldP spid="40" grpId="0"/>
      <p:bldP spid="41" grpId="0"/>
      <p:bldP spid="42" grpId="0"/>
      <p:bldP spid="43"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组合 184"/>
          <p:cNvGrpSpPr/>
          <p:nvPr/>
        </p:nvGrpSpPr>
        <p:grpSpPr>
          <a:xfrm>
            <a:off x="3914646" y="1086013"/>
            <a:ext cx="2538612" cy="1331768"/>
            <a:chOff x="5157515" y="1784090"/>
            <a:chExt cx="3384376" cy="1775690"/>
          </a:xfrm>
        </p:grpSpPr>
        <p:sp>
          <p:nvSpPr>
            <p:cNvPr id="186" name="矩形标注 185"/>
            <p:cNvSpPr/>
            <p:nvPr/>
          </p:nvSpPr>
          <p:spPr>
            <a:xfrm>
              <a:off x="5157515" y="1784090"/>
              <a:ext cx="3384376" cy="1775690"/>
            </a:xfrm>
            <a:prstGeom prst="wedgeRectCallout">
              <a:avLst/>
            </a:prstGeom>
            <a:solidFill>
              <a:srgbClr val="FFC000"/>
            </a:solidFill>
            <a:ln w="254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187" name="TextBox 186"/>
            <p:cNvSpPr txBox="1"/>
            <p:nvPr/>
          </p:nvSpPr>
          <p:spPr>
            <a:xfrm>
              <a:off x="6237635" y="2472143"/>
              <a:ext cx="2206620" cy="677108"/>
            </a:xfrm>
            <a:prstGeom prst="rect">
              <a:avLst/>
            </a:prstGeom>
            <a:noFill/>
          </p:spPr>
          <p:txBody>
            <a:bodyPr wrap="square" rtlCol="0">
              <a:spAutoFit/>
            </a:bodyPr>
            <a:lstStyle/>
            <a:p>
              <a:pPr algn="ctr" defTabSz="683895" fontAlgn="base">
                <a:spcBef>
                  <a:spcPct val="0"/>
                </a:spcBef>
                <a:spcAft>
                  <a:spcPct val="0"/>
                </a:spcAft>
              </a:pPr>
              <a:r>
                <a:rPr lang="zh-CN" altLang="en-US" sz="900" dirty="0">
                  <a:solidFill>
                    <a:schemeClr val="bg1"/>
                  </a:solidFill>
                  <a:latin typeface="方正准圆简体"/>
                  <a:ea typeface="方正准圆简体"/>
                  <a:cs typeface="+mn-ea"/>
                  <a:sym typeface="方正准圆简体"/>
                </a:rPr>
                <a:t>添加文字内容添加文字内容添加文字内容添加文字内容添加文字内容添加文字内容</a:t>
              </a:r>
              <a:endParaRPr lang="en-US" altLang="zh-CN" sz="900" b="1" dirty="0">
                <a:solidFill>
                  <a:schemeClr val="bg1"/>
                </a:solidFill>
                <a:latin typeface="方正准圆简体"/>
                <a:ea typeface="方正准圆简体"/>
                <a:cs typeface="+mn-ea"/>
                <a:sym typeface="方正准圆简体"/>
              </a:endParaRPr>
            </a:p>
          </p:txBody>
        </p:sp>
        <p:sp>
          <p:nvSpPr>
            <p:cNvPr id="188" name="TextBox 187"/>
            <p:cNvSpPr txBox="1"/>
            <p:nvPr/>
          </p:nvSpPr>
          <p:spPr>
            <a:xfrm>
              <a:off x="6383198" y="2010477"/>
              <a:ext cx="2065527" cy="447046"/>
            </a:xfrm>
            <a:prstGeom prst="rect">
              <a:avLst/>
            </a:prstGeom>
            <a:noFill/>
          </p:spPr>
          <p:txBody>
            <a:bodyPr wrap="square" tIns="0" bIns="0" rtlCol="0" anchor="t">
              <a:spAutoFit/>
            </a:bodyPr>
            <a:lstStyle/>
            <a:p>
              <a:pPr defTabSz="913130">
                <a:lnSpc>
                  <a:spcPct val="150000"/>
                </a:lnSpc>
                <a:defRPr/>
              </a:pPr>
              <a:r>
                <a:rPr lang="zh-CN" altLang="en-US" sz="1600" dirty="0">
                  <a:solidFill>
                    <a:schemeClr val="bg1"/>
                  </a:solidFill>
                  <a:latin typeface="方正粗圆简体" pitchFamily="65" charset="-122"/>
                  <a:ea typeface="方正粗圆简体" pitchFamily="65" charset="-122"/>
                  <a:cs typeface="+mn-ea"/>
                  <a:sym typeface="方正准圆简体"/>
                </a:rPr>
                <a:t>添加标题</a:t>
              </a:r>
              <a:endParaRPr lang="zh-CN" altLang="en-US" sz="1600" kern="0" dirty="0">
                <a:solidFill>
                  <a:schemeClr val="bg1"/>
                </a:solidFill>
                <a:latin typeface="方正粗圆简体" pitchFamily="65" charset="-122"/>
                <a:ea typeface="方正粗圆简体" pitchFamily="65" charset="-122"/>
                <a:cs typeface="+mn-ea"/>
                <a:sym typeface="方正准圆简体"/>
              </a:endParaRPr>
            </a:p>
          </p:txBody>
        </p:sp>
        <p:sp>
          <p:nvSpPr>
            <p:cNvPr id="189"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solidFill>
            <a:ln>
              <a:noFill/>
            </a:ln>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grpSp>
        <p:nvGrpSpPr>
          <p:cNvPr id="190" name="组合 189"/>
          <p:cNvGrpSpPr/>
          <p:nvPr/>
        </p:nvGrpSpPr>
        <p:grpSpPr>
          <a:xfrm>
            <a:off x="5643063" y="2824158"/>
            <a:ext cx="2538612" cy="1331768"/>
            <a:chOff x="7461771" y="4101582"/>
            <a:chExt cx="3384376" cy="1775690"/>
          </a:xfrm>
        </p:grpSpPr>
        <p:sp>
          <p:nvSpPr>
            <p:cNvPr id="191" name="矩形标注 190"/>
            <p:cNvSpPr/>
            <p:nvPr/>
          </p:nvSpPr>
          <p:spPr>
            <a:xfrm>
              <a:off x="7461771" y="4101582"/>
              <a:ext cx="3384376" cy="1775690"/>
            </a:xfrm>
            <a:prstGeom prst="wedgeRectCallout">
              <a:avLst/>
            </a:prstGeom>
            <a:solidFill>
              <a:schemeClr val="accent6"/>
            </a:solidFill>
            <a:ln w="254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192" name="TextBox 191"/>
            <p:cNvSpPr txBox="1"/>
            <p:nvPr/>
          </p:nvSpPr>
          <p:spPr>
            <a:xfrm>
              <a:off x="8541891" y="4825152"/>
              <a:ext cx="2206620" cy="843308"/>
            </a:xfrm>
            <a:prstGeom prst="rect">
              <a:avLst/>
            </a:prstGeom>
            <a:noFill/>
          </p:spPr>
          <p:txBody>
            <a:bodyPr wrap="square" rtlCol="0">
              <a:spAutoFit/>
            </a:bodyPr>
            <a:lstStyle/>
            <a:p>
              <a:pPr algn="ctr" defTabSz="913130">
                <a:lnSpc>
                  <a:spcPct val="130000"/>
                </a:lnSpc>
                <a:defRPr/>
              </a:pPr>
              <a:r>
                <a:rPr lang="zh-CN" altLang="en-US" sz="900" dirty="0">
                  <a:solidFill>
                    <a:schemeClr val="bg1"/>
                  </a:solidFill>
                  <a:latin typeface="方正准圆简体"/>
                  <a:ea typeface="方正准圆简体"/>
                  <a:cs typeface="+mn-ea"/>
                  <a:sym typeface="方正准圆简体"/>
                </a:rPr>
                <a:t>添加文字内容添加文字内容添加文字内容添加文字内容添加文字内容添加文字</a:t>
              </a:r>
              <a:r>
                <a:rPr lang="zh-CN" altLang="en-US" sz="900" dirty="0" smtClean="0">
                  <a:solidFill>
                    <a:schemeClr val="bg1"/>
                  </a:solidFill>
                  <a:latin typeface="方正准圆简体"/>
                  <a:ea typeface="方正准圆简体"/>
                  <a:cs typeface="+mn-ea"/>
                  <a:sym typeface="方正准圆简体"/>
                </a:rPr>
                <a:t>内容</a:t>
              </a:r>
              <a:endParaRPr lang="en-US" altLang="zh-CN" sz="900" b="1" dirty="0">
                <a:solidFill>
                  <a:schemeClr val="bg1"/>
                </a:solidFill>
                <a:latin typeface="方正准圆简体"/>
                <a:ea typeface="方正准圆简体"/>
                <a:cs typeface="+mn-ea"/>
                <a:sym typeface="方正准圆简体"/>
              </a:endParaRPr>
            </a:p>
          </p:txBody>
        </p:sp>
        <p:sp>
          <p:nvSpPr>
            <p:cNvPr id="193" name="TextBox 192"/>
            <p:cNvSpPr txBox="1"/>
            <p:nvPr/>
          </p:nvSpPr>
          <p:spPr>
            <a:xfrm>
              <a:off x="8637889" y="4363489"/>
              <a:ext cx="2065228" cy="447046"/>
            </a:xfrm>
            <a:prstGeom prst="rect">
              <a:avLst/>
            </a:prstGeom>
            <a:noFill/>
          </p:spPr>
          <p:txBody>
            <a:bodyPr wrap="square" tIns="0" bIns="0" rtlCol="0" anchor="t">
              <a:spAutoFit/>
            </a:bodyPr>
            <a:lstStyle/>
            <a:p>
              <a:pPr defTabSz="913130">
                <a:lnSpc>
                  <a:spcPct val="150000"/>
                </a:lnSpc>
                <a:defRPr/>
              </a:pPr>
              <a:r>
                <a:rPr lang="zh-CN" altLang="en-US" sz="1600" dirty="0">
                  <a:solidFill>
                    <a:schemeClr val="bg1"/>
                  </a:solidFill>
                  <a:latin typeface="方正粗圆简体" pitchFamily="65" charset="-122"/>
                  <a:ea typeface="方正粗圆简体" pitchFamily="65" charset="-122"/>
                  <a:cs typeface="+mn-ea"/>
                  <a:sym typeface="方正准圆简体"/>
                </a:rPr>
                <a:t>添加标题</a:t>
              </a:r>
              <a:endParaRPr lang="zh-CN" altLang="en-US" sz="1600" kern="0" dirty="0">
                <a:solidFill>
                  <a:sysClr val="window" lastClr="FFFFFF"/>
                </a:solidFill>
                <a:latin typeface="方正粗圆简体" pitchFamily="65" charset="-122"/>
                <a:ea typeface="方正粗圆简体" pitchFamily="65" charset="-122"/>
                <a:cs typeface="+mn-ea"/>
                <a:sym typeface="方正准圆简体"/>
              </a:endParaRPr>
            </a:p>
          </p:txBody>
        </p:sp>
        <p:sp>
          <p:nvSpPr>
            <p:cNvPr id="194"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bg1"/>
            </a:solidFill>
            <a:ln>
              <a:noFill/>
            </a:ln>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grpSp>
        <p:nvGrpSpPr>
          <p:cNvPr id="195" name="组合 194"/>
          <p:cNvGrpSpPr/>
          <p:nvPr/>
        </p:nvGrpSpPr>
        <p:grpSpPr>
          <a:xfrm>
            <a:off x="2772025" y="2824158"/>
            <a:ext cx="2538612" cy="1331768"/>
            <a:chOff x="3634221" y="4101582"/>
            <a:chExt cx="3384376" cy="1775690"/>
          </a:xfrm>
        </p:grpSpPr>
        <p:sp>
          <p:nvSpPr>
            <p:cNvPr id="196" name="矩形标注 195"/>
            <p:cNvSpPr/>
            <p:nvPr/>
          </p:nvSpPr>
          <p:spPr>
            <a:xfrm>
              <a:off x="3634221" y="4101582"/>
              <a:ext cx="3384376" cy="1775690"/>
            </a:xfrm>
            <a:prstGeom prst="wedgeRectCallout">
              <a:avLst/>
            </a:prstGeom>
            <a:solidFill>
              <a:srgbClr val="FFC000"/>
            </a:solidFill>
            <a:ln w="254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197" name="TextBox 196"/>
            <p:cNvSpPr txBox="1"/>
            <p:nvPr/>
          </p:nvSpPr>
          <p:spPr>
            <a:xfrm>
              <a:off x="4746612" y="4825152"/>
              <a:ext cx="2206620" cy="677108"/>
            </a:xfrm>
            <a:prstGeom prst="rect">
              <a:avLst/>
            </a:prstGeom>
            <a:noFill/>
          </p:spPr>
          <p:txBody>
            <a:bodyPr wrap="square" rtlCol="0">
              <a:spAutoFit/>
            </a:bodyPr>
            <a:lstStyle/>
            <a:p>
              <a:pPr algn="ctr" defTabSz="683895" fontAlgn="base">
                <a:spcBef>
                  <a:spcPct val="0"/>
                </a:spcBef>
                <a:spcAft>
                  <a:spcPct val="0"/>
                </a:spcAft>
              </a:pPr>
              <a:r>
                <a:rPr lang="zh-CN" altLang="en-US" sz="900" dirty="0">
                  <a:solidFill>
                    <a:schemeClr val="bg1"/>
                  </a:solidFill>
                  <a:latin typeface="方正准圆简体"/>
                  <a:ea typeface="方正准圆简体"/>
                  <a:cs typeface="+mn-ea"/>
                  <a:sym typeface="方正准圆简体"/>
                </a:rPr>
                <a:t>添加文字内容添加文字内容添加文字内容添加文字内容添加文字内容添加文字内容</a:t>
              </a:r>
              <a:endParaRPr lang="en-US" altLang="zh-CN" sz="900" b="1" dirty="0">
                <a:solidFill>
                  <a:schemeClr val="bg1"/>
                </a:solidFill>
                <a:latin typeface="方正准圆简体"/>
                <a:ea typeface="方正准圆简体"/>
                <a:cs typeface="+mn-ea"/>
                <a:sym typeface="方正准圆简体"/>
              </a:endParaRPr>
            </a:p>
          </p:txBody>
        </p:sp>
        <p:sp>
          <p:nvSpPr>
            <p:cNvPr id="198" name="TextBox 197"/>
            <p:cNvSpPr txBox="1"/>
            <p:nvPr/>
          </p:nvSpPr>
          <p:spPr>
            <a:xfrm>
              <a:off x="4842609" y="4363489"/>
              <a:ext cx="2020583" cy="447046"/>
            </a:xfrm>
            <a:prstGeom prst="rect">
              <a:avLst/>
            </a:prstGeom>
            <a:noFill/>
          </p:spPr>
          <p:txBody>
            <a:bodyPr wrap="square" tIns="0" bIns="0" rtlCol="0" anchor="t">
              <a:spAutoFit/>
            </a:bodyPr>
            <a:lstStyle/>
            <a:p>
              <a:pPr defTabSz="913130">
                <a:lnSpc>
                  <a:spcPct val="150000"/>
                </a:lnSpc>
                <a:defRPr/>
              </a:pPr>
              <a:r>
                <a:rPr lang="zh-CN" altLang="en-US" sz="1600" dirty="0">
                  <a:solidFill>
                    <a:schemeClr val="bg1"/>
                  </a:solidFill>
                  <a:latin typeface="方正粗圆简体" pitchFamily="65" charset="-122"/>
                  <a:ea typeface="方正粗圆简体" pitchFamily="65" charset="-122"/>
                  <a:cs typeface="+mn-ea"/>
                  <a:sym typeface="方正准圆简体"/>
                </a:rPr>
                <a:t>添加标题</a:t>
              </a:r>
              <a:endParaRPr lang="zh-CN" altLang="en-US" sz="1600" kern="0" dirty="0">
                <a:solidFill>
                  <a:schemeClr val="bg1"/>
                </a:solidFill>
                <a:latin typeface="方正粗圆简体" pitchFamily="65" charset="-122"/>
                <a:ea typeface="方正粗圆简体" pitchFamily="65" charset="-122"/>
                <a:cs typeface="+mn-ea"/>
                <a:sym typeface="方正准圆简体"/>
              </a:endParaRPr>
            </a:p>
          </p:txBody>
        </p:sp>
        <p:sp>
          <p:nvSpPr>
            <p:cNvPr id="199"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grpSp>
        <p:nvGrpSpPr>
          <p:cNvPr id="200" name="组合 199"/>
          <p:cNvGrpSpPr/>
          <p:nvPr/>
        </p:nvGrpSpPr>
        <p:grpSpPr>
          <a:xfrm>
            <a:off x="1043608" y="1086013"/>
            <a:ext cx="2538612" cy="1331768"/>
            <a:chOff x="1329965" y="1784090"/>
            <a:chExt cx="3384376" cy="1775690"/>
          </a:xfrm>
          <a:solidFill>
            <a:srgbClr val="09532A"/>
          </a:solidFill>
        </p:grpSpPr>
        <p:sp>
          <p:nvSpPr>
            <p:cNvPr id="201" name="矩形标注 200"/>
            <p:cNvSpPr/>
            <p:nvPr/>
          </p:nvSpPr>
          <p:spPr>
            <a:xfrm>
              <a:off x="1329965" y="1784090"/>
              <a:ext cx="3384376" cy="1775690"/>
            </a:xfrm>
            <a:prstGeom prst="wedgeRectCallout">
              <a:avLst/>
            </a:prstGeom>
            <a:solidFill>
              <a:schemeClr val="accent6"/>
            </a:solidFill>
            <a:ln w="254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202" name="TextBox 201"/>
            <p:cNvSpPr txBox="1"/>
            <p:nvPr/>
          </p:nvSpPr>
          <p:spPr>
            <a:xfrm>
              <a:off x="2435713" y="2472143"/>
              <a:ext cx="2206620" cy="677108"/>
            </a:xfrm>
            <a:prstGeom prst="rect">
              <a:avLst/>
            </a:prstGeom>
            <a:noFill/>
          </p:spPr>
          <p:txBody>
            <a:bodyPr wrap="square" rtlCol="0">
              <a:spAutoFit/>
            </a:bodyPr>
            <a:lstStyle/>
            <a:p>
              <a:pPr algn="ctr" defTabSz="683895" fontAlgn="base">
                <a:spcBef>
                  <a:spcPct val="0"/>
                </a:spcBef>
                <a:spcAft>
                  <a:spcPct val="0"/>
                </a:spcAft>
              </a:pPr>
              <a:r>
                <a:rPr lang="zh-CN" altLang="en-US" sz="900" dirty="0">
                  <a:solidFill>
                    <a:schemeClr val="bg1"/>
                  </a:solidFill>
                  <a:latin typeface="方正准圆简体"/>
                  <a:ea typeface="方正准圆简体"/>
                  <a:cs typeface="+mn-ea"/>
                  <a:sym typeface="方正准圆简体"/>
                </a:rPr>
                <a:t>添加文字内容添加文字内容添加文字内容添加文字内容添加文字内容添加文字内容</a:t>
              </a:r>
              <a:endParaRPr lang="en-US" altLang="zh-CN" sz="900" b="1" dirty="0">
                <a:solidFill>
                  <a:schemeClr val="bg1"/>
                </a:solidFill>
                <a:latin typeface="方正准圆简体"/>
                <a:ea typeface="方正准圆简体"/>
                <a:cs typeface="+mn-ea"/>
                <a:sym typeface="方正准圆简体"/>
              </a:endParaRPr>
            </a:p>
          </p:txBody>
        </p:sp>
        <p:sp>
          <p:nvSpPr>
            <p:cNvPr id="203" name="TextBox 202"/>
            <p:cNvSpPr txBox="1"/>
            <p:nvPr/>
          </p:nvSpPr>
          <p:spPr>
            <a:xfrm>
              <a:off x="2531710" y="2010477"/>
              <a:ext cx="1931528" cy="447046"/>
            </a:xfrm>
            <a:prstGeom prst="rect">
              <a:avLst/>
            </a:prstGeom>
            <a:noFill/>
          </p:spPr>
          <p:txBody>
            <a:bodyPr wrap="square" tIns="0" bIns="0" rtlCol="0" anchor="t">
              <a:spAutoFit/>
            </a:bodyPr>
            <a:lstStyle/>
            <a:p>
              <a:pPr defTabSz="913130">
                <a:lnSpc>
                  <a:spcPct val="150000"/>
                </a:lnSpc>
                <a:defRPr/>
              </a:pPr>
              <a:r>
                <a:rPr lang="zh-CN" altLang="en-US" sz="1600" dirty="0">
                  <a:solidFill>
                    <a:schemeClr val="bg1"/>
                  </a:solidFill>
                  <a:latin typeface="方正粗圆简体" pitchFamily="65" charset="-122"/>
                  <a:ea typeface="方正粗圆简体" pitchFamily="65" charset="-122"/>
                  <a:cs typeface="+mn-ea"/>
                  <a:sym typeface="方正准圆简体"/>
                </a:rPr>
                <a:t>添加标题</a:t>
              </a:r>
              <a:endParaRPr lang="zh-CN" altLang="en-US" sz="1600" kern="0" dirty="0">
                <a:solidFill>
                  <a:sysClr val="window" lastClr="FFFFFF"/>
                </a:solidFill>
                <a:latin typeface="方正粗圆简体" pitchFamily="65" charset="-122"/>
                <a:ea typeface="方正粗圆简体" pitchFamily="65" charset="-122"/>
                <a:cs typeface="+mn-ea"/>
                <a:sym typeface="方正准圆简体"/>
              </a:endParaRPr>
            </a:p>
          </p:txBody>
        </p:sp>
        <p:sp>
          <p:nvSpPr>
            <p:cNvPr id="204"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bg1"/>
            </a:solidFill>
            <a:ln>
              <a:noFill/>
            </a:ln>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sp>
        <p:nvSpPr>
          <p:cNvPr id="24"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200"/>
                                        </p:tgtEl>
                                        <p:attrNameLst>
                                          <p:attrName>style.visibility</p:attrName>
                                        </p:attrNameLst>
                                      </p:cBhvr>
                                      <p:to>
                                        <p:strVal val="visible"/>
                                      </p:to>
                                    </p:set>
                                    <p:anim calcmode="lin" valueType="num">
                                      <p:cBhvr>
                                        <p:cTn id="11" dur="250" decel="50000" fill="hold">
                                          <p:stCondLst>
                                            <p:cond delay="0"/>
                                          </p:stCondLst>
                                        </p:cTn>
                                        <p:tgtEl>
                                          <p:spTgt spid="200"/>
                                        </p:tgtEl>
                                        <p:attrNameLst>
                                          <p:attrName>style.rotation</p:attrName>
                                        </p:attrNameLst>
                                      </p:cBhvr>
                                      <p:tavLst>
                                        <p:tav tm="0">
                                          <p:val>
                                            <p:fltVal val="-90"/>
                                          </p:val>
                                        </p:tav>
                                        <p:tav tm="100000">
                                          <p:val>
                                            <p:fltVal val="0"/>
                                          </p:val>
                                        </p:tav>
                                      </p:tavLst>
                                    </p:anim>
                                    <p:anim calcmode="lin" valueType="num">
                                      <p:cBhvr>
                                        <p:cTn id="12" dur="250" decel="50000" fill="hold">
                                          <p:stCondLst>
                                            <p:cond delay="0"/>
                                          </p:stCondLst>
                                        </p:cTn>
                                        <p:tgtEl>
                                          <p:spTgt spid="200"/>
                                        </p:tgtEl>
                                        <p:attrNameLst>
                                          <p:attrName>ppt_w</p:attrName>
                                        </p:attrNameLst>
                                      </p:cBhvr>
                                      <p:tavLst>
                                        <p:tav tm="0">
                                          <p:val>
                                            <p:strVal val="#ppt_w"/>
                                          </p:val>
                                        </p:tav>
                                        <p:tav tm="100000">
                                          <p:val>
                                            <p:strVal val="#ppt_w*.05"/>
                                          </p:val>
                                        </p:tav>
                                      </p:tavLst>
                                    </p:anim>
                                    <p:anim calcmode="lin" valueType="num">
                                      <p:cBhvr>
                                        <p:cTn id="13" dur="250" accel="50000" fill="hold">
                                          <p:stCondLst>
                                            <p:cond delay="250"/>
                                          </p:stCondLst>
                                        </p:cTn>
                                        <p:tgtEl>
                                          <p:spTgt spid="200"/>
                                        </p:tgtEl>
                                        <p:attrNameLst>
                                          <p:attrName>ppt_w</p:attrName>
                                        </p:attrNameLst>
                                      </p:cBhvr>
                                      <p:tavLst>
                                        <p:tav tm="0">
                                          <p:val>
                                            <p:strVal val="#ppt_w*.05"/>
                                          </p:val>
                                        </p:tav>
                                        <p:tav tm="100000">
                                          <p:val>
                                            <p:strVal val="#ppt_w"/>
                                          </p:val>
                                        </p:tav>
                                      </p:tavLst>
                                    </p:anim>
                                    <p:anim calcmode="lin" valueType="num">
                                      <p:cBhvr>
                                        <p:cTn id="14" dur="500" fill="hold"/>
                                        <p:tgtEl>
                                          <p:spTgt spid="200"/>
                                        </p:tgtEl>
                                        <p:attrNameLst>
                                          <p:attrName>ppt_h</p:attrName>
                                        </p:attrNameLst>
                                      </p:cBhvr>
                                      <p:tavLst>
                                        <p:tav tm="0">
                                          <p:val>
                                            <p:strVal val="#ppt_h"/>
                                          </p:val>
                                        </p:tav>
                                        <p:tav tm="100000">
                                          <p:val>
                                            <p:strVal val="#ppt_h"/>
                                          </p:val>
                                        </p:tav>
                                      </p:tavLst>
                                    </p:anim>
                                    <p:anim calcmode="lin" valueType="num">
                                      <p:cBhvr>
                                        <p:cTn id="15" dur="250" decel="50000" fill="hold">
                                          <p:stCondLst>
                                            <p:cond delay="0"/>
                                          </p:stCondLst>
                                        </p:cTn>
                                        <p:tgtEl>
                                          <p:spTgt spid="200"/>
                                        </p:tgtEl>
                                        <p:attrNameLst>
                                          <p:attrName>ppt_x</p:attrName>
                                        </p:attrNameLst>
                                      </p:cBhvr>
                                      <p:tavLst>
                                        <p:tav tm="0">
                                          <p:val>
                                            <p:strVal val="#ppt_x+.4"/>
                                          </p:val>
                                        </p:tav>
                                        <p:tav tm="100000">
                                          <p:val>
                                            <p:strVal val="#ppt_x"/>
                                          </p:val>
                                        </p:tav>
                                      </p:tavLst>
                                    </p:anim>
                                    <p:anim calcmode="lin" valueType="num">
                                      <p:cBhvr>
                                        <p:cTn id="16" dur="250" decel="50000" fill="hold">
                                          <p:stCondLst>
                                            <p:cond delay="0"/>
                                          </p:stCondLst>
                                        </p:cTn>
                                        <p:tgtEl>
                                          <p:spTgt spid="200"/>
                                        </p:tgtEl>
                                        <p:attrNameLst>
                                          <p:attrName>ppt_y</p:attrName>
                                        </p:attrNameLst>
                                      </p:cBhvr>
                                      <p:tavLst>
                                        <p:tav tm="0">
                                          <p:val>
                                            <p:strVal val="#ppt_y-.2"/>
                                          </p:val>
                                        </p:tav>
                                        <p:tav tm="100000">
                                          <p:val>
                                            <p:strVal val="#ppt_y+.1"/>
                                          </p:val>
                                        </p:tav>
                                      </p:tavLst>
                                    </p:anim>
                                    <p:anim calcmode="lin" valueType="num">
                                      <p:cBhvr>
                                        <p:cTn id="17" dur="250" accel="50000" fill="hold">
                                          <p:stCondLst>
                                            <p:cond delay="250"/>
                                          </p:stCondLst>
                                        </p:cTn>
                                        <p:tgtEl>
                                          <p:spTgt spid="200"/>
                                        </p:tgtEl>
                                        <p:attrNameLst>
                                          <p:attrName>ppt_y</p:attrName>
                                        </p:attrNameLst>
                                      </p:cBhvr>
                                      <p:tavLst>
                                        <p:tav tm="0">
                                          <p:val>
                                            <p:strVal val="#ppt_y+.1"/>
                                          </p:val>
                                        </p:tav>
                                        <p:tav tm="100000">
                                          <p:val>
                                            <p:strVal val="#ppt_y"/>
                                          </p:val>
                                        </p:tav>
                                      </p:tavLst>
                                    </p:anim>
                                    <p:animEffect transition="in" filter="fade">
                                      <p:cBhvr>
                                        <p:cTn id="18" dur="500" decel="50000">
                                          <p:stCondLst>
                                            <p:cond delay="0"/>
                                          </p:stCondLst>
                                        </p:cTn>
                                        <p:tgtEl>
                                          <p:spTgt spid="200"/>
                                        </p:tgtEl>
                                      </p:cBhvr>
                                    </p:animEffect>
                                  </p:childTnLst>
                                </p:cTn>
                              </p:par>
                              <p:par>
                                <p:cTn id="19" presetID="25" presetClass="entr" presetSubtype="0" fill="hold" nodeType="withEffect">
                                  <p:stCondLst>
                                    <p:cond delay="200"/>
                                  </p:stCondLst>
                                  <p:childTnLst>
                                    <p:set>
                                      <p:cBhvr>
                                        <p:cTn id="20" dur="1" fill="hold">
                                          <p:stCondLst>
                                            <p:cond delay="0"/>
                                          </p:stCondLst>
                                        </p:cTn>
                                        <p:tgtEl>
                                          <p:spTgt spid="185"/>
                                        </p:tgtEl>
                                        <p:attrNameLst>
                                          <p:attrName>style.visibility</p:attrName>
                                        </p:attrNameLst>
                                      </p:cBhvr>
                                      <p:to>
                                        <p:strVal val="visible"/>
                                      </p:to>
                                    </p:set>
                                    <p:anim calcmode="lin" valueType="num">
                                      <p:cBhvr>
                                        <p:cTn id="21" dur="250" decel="50000" fill="hold">
                                          <p:stCondLst>
                                            <p:cond delay="0"/>
                                          </p:stCondLst>
                                        </p:cTn>
                                        <p:tgtEl>
                                          <p:spTgt spid="185"/>
                                        </p:tgtEl>
                                        <p:attrNameLst>
                                          <p:attrName>style.rotation</p:attrName>
                                        </p:attrNameLst>
                                      </p:cBhvr>
                                      <p:tavLst>
                                        <p:tav tm="0">
                                          <p:val>
                                            <p:fltVal val="-90"/>
                                          </p:val>
                                        </p:tav>
                                        <p:tav tm="100000">
                                          <p:val>
                                            <p:fltVal val="0"/>
                                          </p:val>
                                        </p:tav>
                                      </p:tavLst>
                                    </p:anim>
                                    <p:anim calcmode="lin" valueType="num">
                                      <p:cBhvr>
                                        <p:cTn id="22" dur="250" decel="50000" fill="hold">
                                          <p:stCondLst>
                                            <p:cond delay="0"/>
                                          </p:stCondLst>
                                        </p:cTn>
                                        <p:tgtEl>
                                          <p:spTgt spid="185"/>
                                        </p:tgtEl>
                                        <p:attrNameLst>
                                          <p:attrName>ppt_w</p:attrName>
                                        </p:attrNameLst>
                                      </p:cBhvr>
                                      <p:tavLst>
                                        <p:tav tm="0">
                                          <p:val>
                                            <p:strVal val="#ppt_w"/>
                                          </p:val>
                                        </p:tav>
                                        <p:tav tm="100000">
                                          <p:val>
                                            <p:strVal val="#ppt_w*.05"/>
                                          </p:val>
                                        </p:tav>
                                      </p:tavLst>
                                    </p:anim>
                                    <p:anim calcmode="lin" valueType="num">
                                      <p:cBhvr>
                                        <p:cTn id="23" dur="250" accel="50000" fill="hold">
                                          <p:stCondLst>
                                            <p:cond delay="250"/>
                                          </p:stCondLst>
                                        </p:cTn>
                                        <p:tgtEl>
                                          <p:spTgt spid="185"/>
                                        </p:tgtEl>
                                        <p:attrNameLst>
                                          <p:attrName>ppt_w</p:attrName>
                                        </p:attrNameLst>
                                      </p:cBhvr>
                                      <p:tavLst>
                                        <p:tav tm="0">
                                          <p:val>
                                            <p:strVal val="#ppt_w*.05"/>
                                          </p:val>
                                        </p:tav>
                                        <p:tav tm="100000">
                                          <p:val>
                                            <p:strVal val="#ppt_w"/>
                                          </p:val>
                                        </p:tav>
                                      </p:tavLst>
                                    </p:anim>
                                    <p:anim calcmode="lin" valueType="num">
                                      <p:cBhvr>
                                        <p:cTn id="24" dur="500" fill="hold"/>
                                        <p:tgtEl>
                                          <p:spTgt spid="185"/>
                                        </p:tgtEl>
                                        <p:attrNameLst>
                                          <p:attrName>ppt_h</p:attrName>
                                        </p:attrNameLst>
                                      </p:cBhvr>
                                      <p:tavLst>
                                        <p:tav tm="0">
                                          <p:val>
                                            <p:strVal val="#ppt_h"/>
                                          </p:val>
                                        </p:tav>
                                        <p:tav tm="100000">
                                          <p:val>
                                            <p:strVal val="#ppt_h"/>
                                          </p:val>
                                        </p:tav>
                                      </p:tavLst>
                                    </p:anim>
                                    <p:anim calcmode="lin" valueType="num">
                                      <p:cBhvr>
                                        <p:cTn id="25" dur="250" decel="50000" fill="hold">
                                          <p:stCondLst>
                                            <p:cond delay="0"/>
                                          </p:stCondLst>
                                        </p:cTn>
                                        <p:tgtEl>
                                          <p:spTgt spid="185"/>
                                        </p:tgtEl>
                                        <p:attrNameLst>
                                          <p:attrName>ppt_x</p:attrName>
                                        </p:attrNameLst>
                                      </p:cBhvr>
                                      <p:tavLst>
                                        <p:tav tm="0">
                                          <p:val>
                                            <p:strVal val="#ppt_x+.4"/>
                                          </p:val>
                                        </p:tav>
                                        <p:tav tm="100000">
                                          <p:val>
                                            <p:strVal val="#ppt_x"/>
                                          </p:val>
                                        </p:tav>
                                      </p:tavLst>
                                    </p:anim>
                                    <p:anim calcmode="lin" valueType="num">
                                      <p:cBhvr>
                                        <p:cTn id="26" dur="250" decel="50000" fill="hold">
                                          <p:stCondLst>
                                            <p:cond delay="0"/>
                                          </p:stCondLst>
                                        </p:cTn>
                                        <p:tgtEl>
                                          <p:spTgt spid="185"/>
                                        </p:tgtEl>
                                        <p:attrNameLst>
                                          <p:attrName>ppt_y</p:attrName>
                                        </p:attrNameLst>
                                      </p:cBhvr>
                                      <p:tavLst>
                                        <p:tav tm="0">
                                          <p:val>
                                            <p:strVal val="#ppt_y-.2"/>
                                          </p:val>
                                        </p:tav>
                                        <p:tav tm="100000">
                                          <p:val>
                                            <p:strVal val="#ppt_y+.1"/>
                                          </p:val>
                                        </p:tav>
                                      </p:tavLst>
                                    </p:anim>
                                    <p:anim calcmode="lin" valueType="num">
                                      <p:cBhvr>
                                        <p:cTn id="27" dur="250" accel="50000" fill="hold">
                                          <p:stCondLst>
                                            <p:cond delay="250"/>
                                          </p:stCondLst>
                                        </p:cTn>
                                        <p:tgtEl>
                                          <p:spTgt spid="185"/>
                                        </p:tgtEl>
                                        <p:attrNameLst>
                                          <p:attrName>ppt_y</p:attrName>
                                        </p:attrNameLst>
                                      </p:cBhvr>
                                      <p:tavLst>
                                        <p:tav tm="0">
                                          <p:val>
                                            <p:strVal val="#ppt_y+.1"/>
                                          </p:val>
                                        </p:tav>
                                        <p:tav tm="100000">
                                          <p:val>
                                            <p:strVal val="#ppt_y"/>
                                          </p:val>
                                        </p:tav>
                                      </p:tavLst>
                                    </p:anim>
                                    <p:animEffect transition="in" filter="fade">
                                      <p:cBhvr>
                                        <p:cTn id="28" dur="500" decel="50000">
                                          <p:stCondLst>
                                            <p:cond delay="0"/>
                                          </p:stCondLst>
                                        </p:cTn>
                                        <p:tgtEl>
                                          <p:spTgt spid="185"/>
                                        </p:tgtEl>
                                      </p:cBhvr>
                                    </p:animEffect>
                                  </p:childTnLst>
                                </p:cTn>
                              </p:par>
                              <p:par>
                                <p:cTn id="29" presetID="25" presetClass="entr" presetSubtype="0" fill="hold" nodeType="withEffect">
                                  <p:stCondLst>
                                    <p:cond delay="400"/>
                                  </p:stCondLst>
                                  <p:childTnLst>
                                    <p:set>
                                      <p:cBhvr>
                                        <p:cTn id="30" dur="1" fill="hold">
                                          <p:stCondLst>
                                            <p:cond delay="0"/>
                                          </p:stCondLst>
                                        </p:cTn>
                                        <p:tgtEl>
                                          <p:spTgt spid="195"/>
                                        </p:tgtEl>
                                        <p:attrNameLst>
                                          <p:attrName>style.visibility</p:attrName>
                                        </p:attrNameLst>
                                      </p:cBhvr>
                                      <p:to>
                                        <p:strVal val="visible"/>
                                      </p:to>
                                    </p:set>
                                    <p:anim calcmode="lin" valueType="num">
                                      <p:cBhvr>
                                        <p:cTn id="31" dur="25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32" dur="25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33" dur="250" accel="50000" fill="hold">
                                          <p:stCondLst>
                                            <p:cond delay="250"/>
                                          </p:stCondLst>
                                        </p:cTn>
                                        <p:tgtEl>
                                          <p:spTgt spid="195"/>
                                        </p:tgtEl>
                                        <p:attrNameLst>
                                          <p:attrName>ppt_w</p:attrName>
                                        </p:attrNameLst>
                                      </p:cBhvr>
                                      <p:tavLst>
                                        <p:tav tm="0">
                                          <p:val>
                                            <p:strVal val="#ppt_w*.05"/>
                                          </p:val>
                                        </p:tav>
                                        <p:tav tm="100000">
                                          <p:val>
                                            <p:strVal val="#ppt_w"/>
                                          </p:val>
                                        </p:tav>
                                      </p:tavLst>
                                    </p:anim>
                                    <p:anim calcmode="lin" valueType="num">
                                      <p:cBhvr>
                                        <p:cTn id="34" dur="500" fill="hold"/>
                                        <p:tgtEl>
                                          <p:spTgt spid="195"/>
                                        </p:tgtEl>
                                        <p:attrNameLst>
                                          <p:attrName>ppt_h</p:attrName>
                                        </p:attrNameLst>
                                      </p:cBhvr>
                                      <p:tavLst>
                                        <p:tav tm="0">
                                          <p:val>
                                            <p:strVal val="#ppt_h"/>
                                          </p:val>
                                        </p:tav>
                                        <p:tav tm="100000">
                                          <p:val>
                                            <p:strVal val="#ppt_h"/>
                                          </p:val>
                                        </p:tav>
                                      </p:tavLst>
                                    </p:anim>
                                    <p:anim calcmode="lin" valueType="num">
                                      <p:cBhvr>
                                        <p:cTn id="35" dur="25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36" dur="25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37" dur="250" accel="50000" fill="hold">
                                          <p:stCondLst>
                                            <p:cond delay="250"/>
                                          </p:stCondLst>
                                        </p:cTn>
                                        <p:tgtEl>
                                          <p:spTgt spid="195"/>
                                        </p:tgtEl>
                                        <p:attrNameLst>
                                          <p:attrName>ppt_y</p:attrName>
                                        </p:attrNameLst>
                                      </p:cBhvr>
                                      <p:tavLst>
                                        <p:tav tm="0">
                                          <p:val>
                                            <p:strVal val="#ppt_y+.1"/>
                                          </p:val>
                                        </p:tav>
                                        <p:tav tm="100000">
                                          <p:val>
                                            <p:strVal val="#ppt_y"/>
                                          </p:val>
                                        </p:tav>
                                      </p:tavLst>
                                    </p:anim>
                                    <p:animEffect transition="in" filter="fade">
                                      <p:cBhvr>
                                        <p:cTn id="38" dur="500" decel="50000">
                                          <p:stCondLst>
                                            <p:cond delay="0"/>
                                          </p:stCondLst>
                                        </p:cTn>
                                        <p:tgtEl>
                                          <p:spTgt spid="195"/>
                                        </p:tgtEl>
                                      </p:cBhvr>
                                    </p:animEffect>
                                  </p:childTnLst>
                                </p:cTn>
                              </p:par>
                              <p:par>
                                <p:cTn id="39" presetID="25" presetClass="entr" presetSubtype="0" fill="hold" nodeType="withEffect">
                                  <p:stCondLst>
                                    <p:cond delay="600"/>
                                  </p:stCondLst>
                                  <p:childTnLst>
                                    <p:set>
                                      <p:cBhvr>
                                        <p:cTn id="40" dur="1" fill="hold">
                                          <p:stCondLst>
                                            <p:cond delay="0"/>
                                          </p:stCondLst>
                                        </p:cTn>
                                        <p:tgtEl>
                                          <p:spTgt spid="190"/>
                                        </p:tgtEl>
                                        <p:attrNameLst>
                                          <p:attrName>style.visibility</p:attrName>
                                        </p:attrNameLst>
                                      </p:cBhvr>
                                      <p:to>
                                        <p:strVal val="visible"/>
                                      </p:to>
                                    </p:set>
                                    <p:anim calcmode="lin" valueType="num">
                                      <p:cBhvr>
                                        <p:cTn id="41" dur="250" decel="50000" fill="hold">
                                          <p:stCondLst>
                                            <p:cond delay="0"/>
                                          </p:stCondLst>
                                        </p:cTn>
                                        <p:tgtEl>
                                          <p:spTgt spid="190"/>
                                        </p:tgtEl>
                                        <p:attrNameLst>
                                          <p:attrName>style.rotation</p:attrName>
                                        </p:attrNameLst>
                                      </p:cBhvr>
                                      <p:tavLst>
                                        <p:tav tm="0">
                                          <p:val>
                                            <p:fltVal val="-90"/>
                                          </p:val>
                                        </p:tav>
                                        <p:tav tm="100000">
                                          <p:val>
                                            <p:fltVal val="0"/>
                                          </p:val>
                                        </p:tav>
                                      </p:tavLst>
                                    </p:anim>
                                    <p:anim calcmode="lin" valueType="num">
                                      <p:cBhvr>
                                        <p:cTn id="42" dur="250" decel="50000" fill="hold">
                                          <p:stCondLst>
                                            <p:cond delay="0"/>
                                          </p:stCondLst>
                                        </p:cTn>
                                        <p:tgtEl>
                                          <p:spTgt spid="190"/>
                                        </p:tgtEl>
                                        <p:attrNameLst>
                                          <p:attrName>ppt_w</p:attrName>
                                        </p:attrNameLst>
                                      </p:cBhvr>
                                      <p:tavLst>
                                        <p:tav tm="0">
                                          <p:val>
                                            <p:strVal val="#ppt_w"/>
                                          </p:val>
                                        </p:tav>
                                        <p:tav tm="100000">
                                          <p:val>
                                            <p:strVal val="#ppt_w*.05"/>
                                          </p:val>
                                        </p:tav>
                                      </p:tavLst>
                                    </p:anim>
                                    <p:anim calcmode="lin" valueType="num">
                                      <p:cBhvr>
                                        <p:cTn id="43" dur="250" accel="50000" fill="hold">
                                          <p:stCondLst>
                                            <p:cond delay="250"/>
                                          </p:stCondLst>
                                        </p:cTn>
                                        <p:tgtEl>
                                          <p:spTgt spid="190"/>
                                        </p:tgtEl>
                                        <p:attrNameLst>
                                          <p:attrName>ppt_w</p:attrName>
                                        </p:attrNameLst>
                                      </p:cBhvr>
                                      <p:tavLst>
                                        <p:tav tm="0">
                                          <p:val>
                                            <p:strVal val="#ppt_w*.05"/>
                                          </p:val>
                                        </p:tav>
                                        <p:tav tm="100000">
                                          <p:val>
                                            <p:strVal val="#ppt_w"/>
                                          </p:val>
                                        </p:tav>
                                      </p:tavLst>
                                    </p:anim>
                                    <p:anim calcmode="lin" valueType="num">
                                      <p:cBhvr>
                                        <p:cTn id="44" dur="500" fill="hold"/>
                                        <p:tgtEl>
                                          <p:spTgt spid="190"/>
                                        </p:tgtEl>
                                        <p:attrNameLst>
                                          <p:attrName>ppt_h</p:attrName>
                                        </p:attrNameLst>
                                      </p:cBhvr>
                                      <p:tavLst>
                                        <p:tav tm="0">
                                          <p:val>
                                            <p:strVal val="#ppt_h"/>
                                          </p:val>
                                        </p:tav>
                                        <p:tav tm="100000">
                                          <p:val>
                                            <p:strVal val="#ppt_h"/>
                                          </p:val>
                                        </p:tav>
                                      </p:tavLst>
                                    </p:anim>
                                    <p:anim calcmode="lin" valueType="num">
                                      <p:cBhvr>
                                        <p:cTn id="45" dur="250" decel="50000" fill="hold">
                                          <p:stCondLst>
                                            <p:cond delay="0"/>
                                          </p:stCondLst>
                                        </p:cTn>
                                        <p:tgtEl>
                                          <p:spTgt spid="190"/>
                                        </p:tgtEl>
                                        <p:attrNameLst>
                                          <p:attrName>ppt_x</p:attrName>
                                        </p:attrNameLst>
                                      </p:cBhvr>
                                      <p:tavLst>
                                        <p:tav tm="0">
                                          <p:val>
                                            <p:strVal val="#ppt_x+.4"/>
                                          </p:val>
                                        </p:tav>
                                        <p:tav tm="100000">
                                          <p:val>
                                            <p:strVal val="#ppt_x"/>
                                          </p:val>
                                        </p:tav>
                                      </p:tavLst>
                                    </p:anim>
                                    <p:anim calcmode="lin" valueType="num">
                                      <p:cBhvr>
                                        <p:cTn id="46" dur="250" decel="50000" fill="hold">
                                          <p:stCondLst>
                                            <p:cond delay="0"/>
                                          </p:stCondLst>
                                        </p:cTn>
                                        <p:tgtEl>
                                          <p:spTgt spid="190"/>
                                        </p:tgtEl>
                                        <p:attrNameLst>
                                          <p:attrName>ppt_y</p:attrName>
                                        </p:attrNameLst>
                                      </p:cBhvr>
                                      <p:tavLst>
                                        <p:tav tm="0">
                                          <p:val>
                                            <p:strVal val="#ppt_y-.2"/>
                                          </p:val>
                                        </p:tav>
                                        <p:tav tm="100000">
                                          <p:val>
                                            <p:strVal val="#ppt_y+.1"/>
                                          </p:val>
                                        </p:tav>
                                      </p:tavLst>
                                    </p:anim>
                                    <p:anim calcmode="lin" valueType="num">
                                      <p:cBhvr>
                                        <p:cTn id="47" dur="250" accel="50000" fill="hold">
                                          <p:stCondLst>
                                            <p:cond delay="250"/>
                                          </p:stCondLst>
                                        </p:cTn>
                                        <p:tgtEl>
                                          <p:spTgt spid="190"/>
                                        </p:tgtEl>
                                        <p:attrNameLst>
                                          <p:attrName>ppt_y</p:attrName>
                                        </p:attrNameLst>
                                      </p:cBhvr>
                                      <p:tavLst>
                                        <p:tav tm="0">
                                          <p:val>
                                            <p:strVal val="#ppt_y+.1"/>
                                          </p:val>
                                        </p:tav>
                                        <p:tav tm="100000">
                                          <p:val>
                                            <p:strVal val="#ppt_y"/>
                                          </p:val>
                                        </p:tav>
                                      </p:tavLst>
                                    </p:anim>
                                    <p:animEffect transition="in" filter="fade">
                                      <p:cBhvr>
                                        <p:cTn id="48" dur="500" decel="50000">
                                          <p:stCondLst>
                                            <p:cond delay="0"/>
                                          </p:stCondLst>
                                        </p:cTn>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E:\PPT素材\卡通a03.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1" y="3003916"/>
            <a:ext cx="9144000" cy="21395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E:\PPT素材\卡通a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5232" y="476441"/>
            <a:ext cx="1893536" cy="1920466"/>
          </a:xfrm>
          <a:prstGeom prst="rect">
            <a:avLst/>
          </a:prstGeom>
          <a:noFill/>
          <a:extLst>
            <a:ext uri="{909E8E84-426E-40DD-AFC4-6F175D3DCCD1}">
              <a14:hiddenFill xmlns:a14="http://schemas.microsoft.com/office/drawing/2010/main">
                <a:solidFill>
                  <a:srgbClr val="FFFFFF"/>
                </a:solidFill>
              </a14:hiddenFill>
            </a:ext>
          </a:extLst>
        </p:spPr>
      </p:pic>
      <p:sp>
        <p:nvSpPr>
          <p:cNvPr id="10" name="标题 8"/>
          <p:cNvSpPr txBox="1"/>
          <p:nvPr/>
        </p:nvSpPr>
        <p:spPr>
          <a:xfrm>
            <a:off x="1938026" y="3100294"/>
            <a:ext cx="5267948" cy="623584"/>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pPr algn="ctr"/>
            <a:r>
              <a:rPr lang="zh-CN" altLang="en-US" dirty="0">
                <a:solidFill>
                  <a:schemeClr val="accent6"/>
                </a:solidFill>
                <a:latin typeface="方正粗圆简体" pitchFamily="65" charset="-122"/>
                <a:ea typeface="方正粗圆简体" pitchFamily="65" charset="-122"/>
                <a:cs typeface="+mn-ea"/>
                <a:sym typeface="+mn-lt"/>
              </a:rPr>
              <a:t>点击此处添加标题</a:t>
            </a:r>
          </a:p>
        </p:txBody>
      </p:sp>
      <p:sp>
        <p:nvSpPr>
          <p:cNvPr id="11" name="TextBox 10"/>
          <p:cNvSpPr txBox="1"/>
          <p:nvPr/>
        </p:nvSpPr>
        <p:spPr>
          <a:xfrm>
            <a:off x="3457752" y="2449375"/>
            <a:ext cx="2228495" cy="769441"/>
          </a:xfrm>
          <a:prstGeom prst="rect">
            <a:avLst/>
          </a:prstGeom>
          <a:noFill/>
        </p:spPr>
        <p:txBody>
          <a:bodyPr wrap="none" rtlCol="0">
            <a:spAutoFit/>
          </a:bodyPr>
          <a:lstStyle/>
          <a:p>
            <a:pPr algn="ctr"/>
            <a:r>
              <a:rPr lang="en-US" altLang="zh-CN" sz="4400" dirty="0" smtClean="0">
                <a:solidFill>
                  <a:schemeClr val="accent6"/>
                </a:solidFill>
                <a:latin typeface="方正粗圆简体" pitchFamily="65" charset="-122"/>
                <a:ea typeface="方正粗圆简体" pitchFamily="65" charset="-122"/>
              </a:rPr>
              <a:t>PART 04</a:t>
            </a:r>
            <a:endParaRPr lang="zh-CN" altLang="en-US" sz="4400" dirty="0">
              <a:solidFill>
                <a:schemeClr val="accent6"/>
              </a:solidFill>
              <a:latin typeface="方正粗圆简体" pitchFamily="65" charset="-122"/>
              <a:ea typeface="方正粗圆简体" pitchFamily="65" charset="-122"/>
            </a:endParaRPr>
          </a:p>
        </p:txBody>
      </p:sp>
      <p:cxnSp>
        <p:nvCxnSpPr>
          <p:cNvPr id="12" name="直接连接符 11"/>
          <p:cNvCxnSpPr/>
          <p:nvPr/>
        </p:nvCxnSpPr>
        <p:spPr>
          <a:xfrm>
            <a:off x="3427296" y="3075806"/>
            <a:ext cx="228940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Box 110"/>
          <p:cNvSpPr txBox="1"/>
          <p:nvPr/>
        </p:nvSpPr>
        <p:spPr>
          <a:xfrm>
            <a:off x="1043608" y="1565754"/>
            <a:ext cx="1986617" cy="600164"/>
          </a:xfrm>
          <a:prstGeom prst="rect">
            <a:avLst/>
          </a:prstGeom>
          <a:noFill/>
        </p:spPr>
        <p:txBody>
          <a:bodyPr wrap="square" lIns="0" tIns="0" rIns="0" bIns="0" rtlCol="0">
            <a:spAutoFit/>
          </a:bodyPr>
          <a:lstStyle/>
          <a:p>
            <a:pPr algn="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a:t>
            </a:r>
            <a:r>
              <a:rPr lang="zh-CN" altLang="en-US" sz="1000" dirty="0" smtClean="0">
                <a:solidFill>
                  <a:schemeClr val="tx1">
                    <a:lumMod val="65000"/>
                    <a:lumOff val="35000"/>
                  </a:schemeClr>
                </a:solidFill>
                <a:latin typeface="方正准圆简体"/>
                <a:ea typeface="方正准圆简体"/>
                <a:cs typeface="+mn-ea"/>
                <a:sym typeface="方正准圆简体"/>
              </a:rPr>
              <a:t>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112" name="TextBox 111"/>
          <p:cNvSpPr txBox="1"/>
          <p:nvPr/>
        </p:nvSpPr>
        <p:spPr>
          <a:xfrm>
            <a:off x="6126569" y="1541579"/>
            <a:ext cx="1986618" cy="600164"/>
          </a:xfrm>
          <a:prstGeom prst="rect">
            <a:avLst/>
          </a:prstGeom>
          <a:noFill/>
        </p:spPr>
        <p:txBody>
          <a:bodyPr wrap="square" lIns="0" tIns="0" rIns="0" bIns="0" rtlCol="0">
            <a:spAutoFit/>
          </a:bodyPr>
          <a:lstStyle/>
          <a:p>
            <a:pP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113" name="TextBox 112"/>
          <p:cNvSpPr txBox="1"/>
          <p:nvPr/>
        </p:nvSpPr>
        <p:spPr>
          <a:xfrm>
            <a:off x="6126594" y="3005299"/>
            <a:ext cx="1986617" cy="600164"/>
          </a:xfrm>
          <a:prstGeom prst="rect">
            <a:avLst/>
          </a:prstGeom>
          <a:noFill/>
        </p:spPr>
        <p:txBody>
          <a:bodyPr wrap="square" lIns="0" tIns="0" rIns="0" bIns="0" rtlCol="0">
            <a:spAutoFit/>
          </a:bodyPr>
          <a:lstStyle/>
          <a:p>
            <a:pP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114" name="TextBox 113"/>
          <p:cNvSpPr txBox="1"/>
          <p:nvPr/>
        </p:nvSpPr>
        <p:spPr>
          <a:xfrm>
            <a:off x="1043608" y="3052334"/>
            <a:ext cx="1986617" cy="600164"/>
          </a:xfrm>
          <a:prstGeom prst="rect">
            <a:avLst/>
          </a:prstGeom>
          <a:noFill/>
        </p:spPr>
        <p:txBody>
          <a:bodyPr wrap="square" lIns="0" tIns="0" rIns="0" bIns="0" rtlCol="0">
            <a:spAutoFit/>
          </a:bodyPr>
          <a:lstStyle/>
          <a:p>
            <a:pPr algn="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grpSp>
        <p:nvGrpSpPr>
          <p:cNvPr id="115" name="组合 114"/>
          <p:cNvGrpSpPr/>
          <p:nvPr/>
        </p:nvGrpSpPr>
        <p:grpSpPr>
          <a:xfrm>
            <a:off x="3210197" y="1275606"/>
            <a:ext cx="2752391" cy="2752469"/>
            <a:chOff x="3218020" y="2137420"/>
            <a:chExt cx="2752869" cy="2753319"/>
          </a:xfrm>
        </p:grpSpPr>
        <p:sp>
          <p:nvSpPr>
            <p:cNvPr id="116"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6"/>
            </a:solidFill>
            <a:ln w="254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117"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FFC000"/>
            </a:solidFill>
            <a:ln w="254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118"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6"/>
            </a:solidFill>
            <a:ln w="25400" cap="flat" cmpd="sng" algn="ctr">
              <a:noFill/>
              <a:prstDash val="solid"/>
            </a:ln>
            <a:effectLst/>
          </p:spPr>
          <p:txBody>
            <a:bodyPr rtlCol="0" anchor="ctr"/>
            <a:lstStyle/>
            <a:p>
              <a:pPr algn="ctr" defTabSz="913130">
                <a:defRPr/>
              </a:pPr>
              <a:endParaRPr lang="zh-CN" altLang="en-US" kern="0" dirty="0">
                <a:solidFill>
                  <a:sysClr val="window" lastClr="FFFFFF"/>
                </a:solidFill>
                <a:latin typeface="方正准圆简体"/>
                <a:ea typeface="方正准圆简体"/>
                <a:cs typeface="+mn-ea"/>
                <a:sym typeface="方正准圆简体"/>
              </a:endParaRPr>
            </a:p>
          </p:txBody>
        </p:sp>
        <p:sp>
          <p:nvSpPr>
            <p:cNvPr id="119"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FFC000"/>
            </a:solidFill>
            <a:ln w="25400" cap="flat" cmpd="sng" algn="ctr">
              <a:no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120" name="椭圆 119"/>
            <p:cNvSpPr/>
            <p:nvPr/>
          </p:nvSpPr>
          <p:spPr>
            <a:xfrm flipH="1" flipV="1">
              <a:off x="4486830" y="3432539"/>
              <a:ext cx="215248" cy="215248"/>
            </a:xfrm>
            <a:prstGeom prst="ellipse">
              <a:avLst/>
            </a:prstGeom>
            <a:solidFill>
              <a:srgbClr val="FEFFD7"/>
            </a:solidFill>
            <a:ln w="25400" cap="flat" cmpd="sng" algn="ctr">
              <a:solidFill>
                <a:schemeClr val="accent6"/>
              </a:solidFill>
              <a:prstDash val="solid"/>
            </a:ln>
            <a:effectLst/>
          </p:spPr>
          <p:txBody>
            <a:bodyPr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122" name="TextBox 121"/>
            <p:cNvSpPr txBox="1"/>
            <p:nvPr/>
          </p:nvSpPr>
          <p:spPr>
            <a:xfrm>
              <a:off x="3463304" y="2510950"/>
              <a:ext cx="884467" cy="738892"/>
            </a:xfrm>
            <a:prstGeom prst="rect">
              <a:avLst/>
            </a:prstGeom>
            <a:noFill/>
          </p:spPr>
          <p:txBody>
            <a:bodyPr wrap="square" lIns="0" tIns="0" rIns="0" bIns="0" rtlCol="0">
              <a:spAutoFit/>
            </a:bodyPr>
            <a:lstStyle/>
            <a:p>
              <a:pPr algn="ctr" fontAlgn="base">
                <a:spcBef>
                  <a:spcPct val="0"/>
                </a:spcBef>
                <a:spcAft>
                  <a:spcPct val="0"/>
                </a:spcAft>
              </a:pPr>
              <a:r>
                <a:rPr lang="zh-CN" altLang="en-US" sz="2400" dirty="0">
                  <a:solidFill>
                    <a:schemeClr val="bg1"/>
                  </a:solidFill>
                  <a:latin typeface="方正粗圆简体" pitchFamily="65" charset="-122"/>
                  <a:ea typeface="方正粗圆简体" pitchFamily="65" charset="-122"/>
                  <a:cs typeface="+mn-ea"/>
                  <a:sym typeface="方正准圆简体"/>
                </a:rPr>
                <a:t>添加标题</a:t>
              </a:r>
            </a:p>
          </p:txBody>
        </p:sp>
        <p:sp>
          <p:nvSpPr>
            <p:cNvPr id="123" name="TextBox 122"/>
            <p:cNvSpPr txBox="1"/>
            <p:nvPr/>
          </p:nvSpPr>
          <p:spPr>
            <a:xfrm>
              <a:off x="4784238" y="2524651"/>
              <a:ext cx="815013" cy="738892"/>
            </a:xfrm>
            <a:prstGeom prst="rect">
              <a:avLst/>
            </a:prstGeom>
            <a:noFill/>
          </p:spPr>
          <p:txBody>
            <a:bodyPr wrap="square" lIns="0" tIns="0" rIns="0" bIns="0" rtlCol="0">
              <a:spAutoFit/>
            </a:bodyPr>
            <a:lstStyle/>
            <a:p>
              <a:pPr algn="ctr" fontAlgn="base">
                <a:spcBef>
                  <a:spcPct val="0"/>
                </a:spcBef>
                <a:spcAft>
                  <a:spcPct val="0"/>
                </a:spcAft>
              </a:pPr>
              <a:r>
                <a:rPr lang="zh-CN" altLang="en-US" sz="2400" dirty="0">
                  <a:solidFill>
                    <a:schemeClr val="bg1"/>
                  </a:solidFill>
                  <a:latin typeface="方正粗圆简体" pitchFamily="65" charset="-122"/>
                  <a:ea typeface="方正粗圆简体" pitchFamily="65" charset="-122"/>
                  <a:cs typeface="+mn-ea"/>
                  <a:sym typeface="方正准圆简体"/>
                </a:rPr>
                <a:t>添加标题</a:t>
              </a:r>
            </a:p>
          </p:txBody>
        </p:sp>
        <p:sp>
          <p:nvSpPr>
            <p:cNvPr id="124" name="TextBox 123"/>
            <p:cNvSpPr txBox="1"/>
            <p:nvPr/>
          </p:nvSpPr>
          <p:spPr>
            <a:xfrm>
              <a:off x="3506168" y="3882260"/>
              <a:ext cx="911515" cy="738892"/>
            </a:xfrm>
            <a:prstGeom prst="rect">
              <a:avLst/>
            </a:prstGeom>
            <a:noFill/>
          </p:spPr>
          <p:txBody>
            <a:bodyPr wrap="square" lIns="0" tIns="0" rIns="0" bIns="0" rtlCol="0">
              <a:spAutoFit/>
            </a:bodyPr>
            <a:lstStyle/>
            <a:p>
              <a:pPr algn="ctr" fontAlgn="base">
                <a:spcBef>
                  <a:spcPct val="0"/>
                </a:spcBef>
                <a:spcAft>
                  <a:spcPct val="0"/>
                </a:spcAft>
              </a:pPr>
              <a:r>
                <a:rPr lang="zh-CN" altLang="en-US" sz="2400" dirty="0">
                  <a:solidFill>
                    <a:schemeClr val="bg1"/>
                  </a:solidFill>
                  <a:latin typeface="方正粗圆简体" pitchFamily="65" charset="-122"/>
                  <a:ea typeface="方正粗圆简体" pitchFamily="65" charset="-122"/>
                  <a:cs typeface="+mn-ea"/>
                  <a:sym typeface="方正准圆简体"/>
                </a:rPr>
                <a:t>添加标题</a:t>
              </a:r>
            </a:p>
          </p:txBody>
        </p:sp>
        <p:sp>
          <p:nvSpPr>
            <p:cNvPr id="125" name="TextBox 124"/>
            <p:cNvSpPr txBox="1"/>
            <p:nvPr/>
          </p:nvSpPr>
          <p:spPr>
            <a:xfrm>
              <a:off x="4881641" y="3792297"/>
              <a:ext cx="842487" cy="738892"/>
            </a:xfrm>
            <a:prstGeom prst="rect">
              <a:avLst/>
            </a:prstGeom>
            <a:noFill/>
          </p:spPr>
          <p:txBody>
            <a:bodyPr wrap="square" lIns="0" tIns="0" rIns="0" bIns="0" rtlCol="0">
              <a:spAutoFit/>
            </a:bodyPr>
            <a:lstStyle/>
            <a:p>
              <a:pPr algn="ctr" fontAlgn="base">
                <a:spcBef>
                  <a:spcPct val="0"/>
                </a:spcBef>
                <a:spcAft>
                  <a:spcPct val="0"/>
                </a:spcAft>
              </a:pPr>
              <a:r>
                <a:rPr lang="zh-CN" altLang="en-US" sz="2400" dirty="0">
                  <a:solidFill>
                    <a:schemeClr val="bg1"/>
                  </a:solidFill>
                  <a:latin typeface="方正粗圆简体" pitchFamily="65" charset="-122"/>
                  <a:ea typeface="方正粗圆简体" pitchFamily="65" charset="-122"/>
                  <a:cs typeface="+mn-ea"/>
                  <a:sym typeface="方正准圆简体"/>
                </a:rPr>
                <a:t>添加标题</a:t>
              </a:r>
            </a:p>
          </p:txBody>
        </p:sp>
      </p:grpSp>
      <p:sp>
        <p:nvSpPr>
          <p:cNvPr id="23"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p:cTn id="11" dur="1000" fill="hold"/>
                                        <p:tgtEl>
                                          <p:spTgt spid="115"/>
                                        </p:tgtEl>
                                        <p:attrNameLst>
                                          <p:attrName>ppt_w</p:attrName>
                                        </p:attrNameLst>
                                      </p:cBhvr>
                                      <p:tavLst>
                                        <p:tav tm="0">
                                          <p:val>
                                            <p:fltVal val="0"/>
                                          </p:val>
                                        </p:tav>
                                        <p:tav tm="100000">
                                          <p:val>
                                            <p:strVal val="#ppt_w"/>
                                          </p:val>
                                        </p:tav>
                                      </p:tavLst>
                                    </p:anim>
                                    <p:anim calcmode="lin" valueType="num">
                                      <p:cBhvr>
                                        <p:cTn id="12" dur="1000" fill="hold"/>
                                        <p:tgtEl>
                                          <p:spTgt spid="115"/>
                                        </p:tgtEl>
                                        <p:attrNameLst>
                                          <p:attrName>ppt_h</p:attrName>
                                        </p:attrNameLst>
                                      </p:cBhvr>
                                      <p:tavLst>
                                        <p:tav tm="0">
                                          <p:val>
                                            <p:fltVal val="0"/>
                                          </p:val>
                                        </p:tav>
                                        <p:tav tm="100000">
                                          <p:val>
                                            <p:strVal val="#ppt_h"/>
                                          </p:val>
                                        </p:tav>
                                      </p:tavLst>
                                    </p:anim>
                                    <p:animEffect transition="in" filter="fade">
                                      <p:cBhvr>
                                        <p:cTn id="13" dur="1000"/>
                                        <p:tgtEl>
                                          <p:spTgt spid="115"/>
                                        </p:tgtEl>
                                      </p:cBhvr>
                                    </p:animEffect>
                                  </p:childTnLst>
                                </p:cTn>
                              </p:par>
                              <p:par>
                                <p:cTn id="14" presetID="8" presetClass="emph" presetSubtype="0" fill="hold" nodeType="withEffect">
                                  <p:stCondLst>
                                    <p:cond delay="0"/>
                                  </p:stCondLst>
                                  <p:childTnLst>
                                    <p:animRot by="21600000">
                                      <p:cBhvr>
                                        <p:cTn id="15" dur="1000" fill="hold"/>
                                        <p:tgtEl>
                                          <p:spTgt spid="115"/>
                                        </p:tgtEl>
                                        <p:attrNameLst>
                                          <p:attrName>r</p:attrName>
                                        </p:attrNameLst>
                                      </p:cBhvr>
                                    </p:animRo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500" fill="hold"/>
                                        <p:tgtEl>
                                          <p:spTgt spid="111"/>
                                        </p:tgtEl>
                                        <p:attrNameLst>
                                          <p:attrName>ppt_x</p:attrName>
                                        </p:attrNameLst>
                                      </p:cBhvr>
                                      <p:tavLst>
                                        <p:tav tm="0">
                                          <p:val>
                                            <p:strVal val="0-#ppt_w/2"/>
                                          </p:val>
                                        </p:tav>
                                        <p:tav tm="100000">
                                          <p:val>
                                            <p:strVal val="#ppt_x"/>
                                          </p:val>
                                        </p:tav>
                                      </p:tavLst>
                                    </p:anim>
                                    <p:anim calcmode="lin" valueType="num">
                                      <p:cBhvr additive="base">
                                        <p:cTn id="20" dur="500" fill="hold"/>
                                        <p:tgtEl>
                                          <p:spTgt spid="11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500" fill="hold"/>
                                        <p:tgtEl>
                                          <p:spTgt spid="112"/>
                                        </p:tgtEl>
                                        <p:attrNameLst>
                                          <p:attrName>ppt_x</p:attrName>
                                        </p:attrNameLst>
                                      </p:cBhvr>
                                      <p:tavLst>
                                        <p:tav tm="0">
                                          <p:val>
                                            <p:strVal val="1+#ppt_w/2"/>
                                          </p:val>
                                        </p:tav>
                                        <p:tav tm="100000">
                                          <p:val>
                                            <p:strVal val="#ppt_x"/>
                                          </p:val>
                                        </p:tav>
                                      </p:tavLst>
                                    </p:anim>
                                    <p:anim calcmode="lin" valueType="num">
                                      <p:cBhvr additive="base">
                                        <p:cTn id="24" dur="500" fill="hold"/>
                                        <p:tgtEl>
                                          <p:spTgt spid="11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3"/>
                                        </p:tgtEl>
                                        <p:attrNameLst>
                                          <p:attrName>style.visibility</p:attrName>
                                        </p:attrNameLst>
                                      </p:cBhvr>
                                      <p:to>
                                        <p:strVal val="visible"/>
                                      </p:to>
                                    </p:set>
                                    <p:anim calcmode="lin" valueType="num">
                                      <p:cBhvr additive="base">
                                        <p:cTn id="27" dur="500" fill="hold"/>
                                        <p:tgtEl>
                                          <p:spTgt spid="113"/>
                                        </p:tgtEl>
                                        <p:attrNameLst>
                                          <p:attrName>ppt_x</p:attrName>
                                        </p:attrNameLst>
                                      </p:cBhvr>
                                      <p:tavLst>
                                        <p:tav tm="0">
                                          <p:val>
                                            <p:strVal val="1+#ppt_w/2"/>
                                          </p:val>
                                        </p:tav>
                                        <p:tav tm="100000">
                                          <p:val>
                                            <p:strVal val="#ppt_x"/>
                                          </p:val>
                                        </p:tav>
                                      </p:tavLst>
                                    </p:anim>
                                    <p:anim calcmode="lin" valueType="num">
                                      <p:cBhvr additive="base">
                                        <p:cTn id="28" dur="500" fill="hold"/>
                                        <p:tgtEl>
                                          <p:spTgt spid="11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14"/>
                                        </p:tgtEl>
                                        <p:attrNameLst>
                                          <p:attrName>style.visibility</p:attrName>
                                        </p:attrNameLst>
                                      </p:cBhvr>
                                      <p:to>
                                        <p:strVal val="visible"/>
                                      </p:to>
                                    </p:set>
                                    <p:anim calcmode="lin" valueType="num">
                                      <p:cBhvr additive="base">
                                        <p:cTn id="31" dur="500" fill="hold"/>
                                        <p:tgtEl>
                                          <p:spTgt spid="114"/>
                                        </p:tgtEl>
                                        <p:attrNameLst>
                                          <p:attrName>ppt_x</p:attrName>
                                        </p:attrNameLst>
                                      </p:cBhvr>
                                      <p:tavLst>
                                        <p:tav tm="0">
                                          <p:val>
                                            <p:strVal val="0-#ppt_w/2"/>
                                          </p:val>
                                        </p:tav>
                                        <p:tav tm="100000">
                                          <p:val>
                                            <p:strVal val="#ppt_x"/>
                                          </p:val>
                                        </p:tav>
                                      </p:tavLst>
                                    </p:anim>
                                    <p:anim calcmode="lin" valueType="num">
                                      <p:cBhvr additive="base">
                                        <p:cTn id="32" dur="500" fill="hold"/>
                                        <p:tgtEl>
                                          <p:spTgt spid="1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21"/>
          <p:cNvSpPr/>
          <p:nvPr/>
        </p:nvSpPr>
        <p:spPr>
          <a:xfrm>
            <a:off x="1747707" y="3399533"/>
            <a:ext cx="6405072" cy="937889"/>
          </a:xfrm>
          <a:custGeom>
            <a:avLst/>
            <a:gdLst/>
            <a:ahLst/>
            <a:cxnLst/>
            <a:rect l="l" t="t" r="r" b="b"/>
            <a:pathLst>
              <a:path w="7085181" h="1244248">
                <a:moveTo>
                  <a:pt x="333395" y="0"/>
                </a:moveTo>
                <a:lnTo>
                  <a:pt x="7085181" y="0"/>
                </a:lnTo>
                <a:lnTo>
                  <a:pt x="6751786" y="1244248"/>
                </a:lnTo>
                <a:lnTo>
                  <a:pt x="0" y="1244248"/>
                </a:lnTo>
                <a:close/>
              </a:path>
            </a:pathLst>
          </a:custGeom>
          <a:solidFill>
            <a:schemeClr val="accent6"/>
          </a:solidFill>
          <a:ln w="25400" cap="flat" cmpd="sng" algn="ctr">
            <a:noFill/>
            <a:prstDash val="solid"/>
          </a:ln>
          <a:effectLst/>
        </p:spPr>
        <p:txBody>
          <a:bodyPr lIns="91378" tIns="45688" rIns="91378" bIns="45688"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33" name="矩形 21"/>
          <p:cNvSpPr/>
          <p:nvPr/>
        </p:nvSpPr>
        <p:spPr>
          <a:xfrm>
            <a:off x="1067409" y="2333044"/>
            <a:ext cx="6329712" cy="937889"/>
          </a:xfrm>
          <a:custGeom>
            <a:avLst/>
            <a:gdLst/>
            <a:ahLst/>
            <a:cxnLst/>
            <a:rect l="l" t="t" r="r" b="b"/>
            <a:pathLst>
              <a:path w="7085181" h="1244248">
                <a:moveTo>
                  <a:pt x="333395" y="0"/>
                </a:moveTo>
                <a:lnTo>
                  <a:pt x="7085181" y="0"/>
                </a:lnTo>
                <a:lnTo>
                  <a:pt x="6751786" y="1244248"/>
                </a:lnTo>
                <a:lnTo>
                  <a:pt x="0" y="1244248"/>
                </a:lnTo>
                <a:close/>
              </a:path>
            </a:pathLst>
          </a:custGeom>
          <a:solidFill>
            <a:srgbClr val="FFC000"/>
          </a:solidFill>
          <a:ln w="25400" cap="flat" cmpd="sng" algn="ctr">
            <a:noFill/>
            <a:prstDash val="solid"/>
          </a:ln>
          <a:effectLst/>
        </p:spPr>
        <p:txBody>
          <a:bodyPr lIns="91378" tIns="45688" rIns="91378" bIns="45688"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34" name="矩形 21"/>
          <p:cNvSpPr/>
          <p:nvPr/>
        </p:nvSpPr>
        <p:spPr>
          <a:xfrm>
            <a:off x="2021224" y="1237017"/>
            <a:ext cx="6131556" cy="937889"/>
          </a:xfrm>
          <a:custGeom>
            <a:avLst/>
            <a:gdLst/>
            <a:ahLst/>
            <a:cxnLst/>
            <a:rect l="l" t="t" r="r" b="b"/>
            <a:pathLst>
              <a:path w="7085181" h="1244248">
                <a:moveTo>
                  <a:pt x="333395" y="0"/>
                </a:moveTo>
                <a:lnTo>
                  <a:pt x="7085181" y="0"/>
                </a:lnTo>
                <a:lnTo>
                  <a:pt x="6751786" y="1244248"/>
                </a:lnTo>
                <a:lnTo>
                  <a:pt x="0" y="1244248"/>
                </a:lnTo>
                <a:close/>
              </a:path>
            </a:pathLst>
          </a:custGeom>
          <a:solidFill>
            <a:schemeClr val="accent6"/>
          </a:solidFill>
          <a:ln w="25400" cap="flat" cmpd="sng" algn="ctr">
            <a:noFill/>
            <a:prstDash val="solid"/>
          </a:ln>
          <a:effectLst/>
        </p:spPr>
        <p:txBody>
          <a:bodyPr lIns="91378" tIns="45688" rIns="91378" bIns="45688" rtlCol="0" anchor="ctr"/>
          <a:lstStyle/>
          <a:p>
            <a:pPr algn="ctr" defTabSz="913130">
              <a:defRPr/>
            </a:pPr>
            <a:endParaRPr lang="zh-CN" altLang="en-US" kern="0">
              <a:solidFill>
                <a:sysClr val="window" lastClr="FFFFFF"/>
              </a:solidFill>
              <a:latin typeface="方正准圆简体"/>
              <a:ea typeface="方正准圆简体"/>
              <a:cs typeface="+mn-ea"/>
              <a:sym typeface="方正准圆简体"/>
            </a:endParaRPr>
          </a:p>
        </p:txBody>
      </p:sp>
      <p:sp>
        <p:nvSpPr>
          <p:cNvPr id="35" name="椭圆 34"/>
          <p:cNvSpPr/>
          <p:nvPr/>
        </p:nvSpPr>
        <p:spPr bwMode="auto">
          <a:xfrm>
            <a:off x="1375117" y="1059582"/>
            <a:ext cx="1292217" cy="1292721"/>
          </a:xfrm>
          <a:prstGeom prst="ellipse">
            <a:avLst/>
          </a:prstGeom>
          <a:solidFill>
            <a:schemeClr val="accent6"/>
          </a:solidFill>
          <a:ln w="9525" cap="flat" cmpd="sng" algn="ctr">
            <a:solidFill>
              <a:srgbClr val="FFFFFF"/>
            </a:solidFill>
            <a:prstDash val="solid"/>
            <a:round/>
            <a:headEnd type="none" w="med" len="med"/>
            <a:tailEnd type="none" w="med" len="med"/>
          </a:ln>
          <a:effectLst/>
        </p:spPr>
        <p:txBody>
          <a:bodyPr vert="horz" wrap="square" lIns="68523" tIns="34271" rIns="68523" bIns="34271" numCol="1" rtlCol="0" anchor="t" anchorCtr="0" compatLnSpc="1"/>
          <a:lstStyle/>
          <a:p>
            <a:pPr algn="ctr" defTabSz="913130">
              <a:defRPr/>
            </a:pPr>
            <a:endParaRPr lang="zh-CN" altLang="en-US" kern="0">
              <a:solidFill>
                <a:srgbClr val="C4261D"/>
              </a:solidFill>
              <a:latin typeface="方正准圆简体"/>
              <a:ea typeface="方正准圆简体"/>
              <a:cs typeface="+mn-ea"/>
              <a:sym typeface="方正准圆简体"/>
            </a:endParaRPr>
          </a:p>
        </p:txBody>
      </p:sp>
      <p:sp>
        <p:nvSpPr>
          <p:cNvPr id="36" name="TextBox 35"/>
          <p:cNvSpPr txBox="1"/>
          <p:nvPr/>
        </p:nvSpPr>
        <p:spPr>
          <a:xfrm>
            <a:off x="1511368" y="1532818"/>
            <a:ext cx="1061714" cy="346210"/>
          </a:xfrm>
          <a:prstGeom prst="rect">
            <a:avLst/>
          </a:prstGeom>
          <a:noFill/>
        </p:spPr>
        <p:txBody>
          <a:bodyPr wrap="none" lIns="68523" tIns="34271" rIns="68523" bIns="34271" rtlCol="0">
            <a:spAutoFit/>
          </a:bodyPr>
          <a:lstStyle/>
          <a:p>
            <a:pPr algn="ctr" fontAlgn="base">
              <a:spcBef>
                <a:spcPct val="0"/>
              </a:spcBef>
              <a:spcAft>
                <a:spcPct val="0"/>
              </a:spcAft>
            </a:pPr>
            <a:r>
              <a:rPr lang="zh-CN" altLang="en-US" dirty="0">
                <a:solidFill>
                  <a:schemeClr val="bg1"/>
                </a:solidFill>
                <a:latin typeface="方正粗圆简体" pitchFamily="65" charset="-122"/>
                <a:ea typeface="方正粗圆简体" pitchFamily="65" charset="-122"/>
                <a:cs typeface="+mn-ea"/>
                <a:sym typeface="方正准圆简体"/>
              </a:rPr>
              <a:t>添加标题</a:t>
            </a:r>
          </a:p>
        </p:txBody>
      </p:sp>
      <p:grpSp>
        <p:nvGrpSpPr>
          <p:cNvPr id="37" name="组合 36"/>
          <p:cNvGrpSpPr/>
          <p:nvPr/>
        </p:nvGrpSpPr>
        <p:grpSpPr>
          <a:xfrm>
            <a:off x="1371758" y="1133063"/>
            <a:ext cx="387665" cy="410699"/>
            <a:chOff x="1807482" y="1508156"/>
            <a:chExt cx="517088" cy="547596"/>
          </a:xfrm>
        </p:grpSpPr>
        <p:sp>
          <p:nvSpPr>
            <p:cNvPr id="38" name="椭圆 37"/>
            <p:cNvSpPr/>
            <p:nvPr/>
          </p:nvSpPr>
          <p:spPr bwMode="auto">
            <a:xfrm>
              <a:off x="1807482" y="1521065"/>
              <a:ext cx="517088" cy="517088"/>
            </a:xfrm>
            <a:prstGeom prst="ellipse">
              <a:avLst/>
            </a:prstGeom>
            <a:solidFill>
              <a:srgbClr val="FFC000"/>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algn="ctr" defTabSz="913130">
                <a:defRPr/>
              </a:pPr>
              <a:endParaRPr lang="zh-CN" altLang="en-US" sz="2000" kern="0" dirty="0">
                <a:solidFill>
                  <a:srgbClr val="FFFFFF"/>
                </a:solidFill>
                <a:latin typeface="方正粗圆简体" pitchFamily="65" charset="-122"/>
                <a:ea typeface="方正粗圆简体" pitchFamily="65" charset="-122"/>
                <a:cs typeface="+mn-ea"/>
                <a:sym typeface="方正准圆简体"/>
              </a:endParaRPr>
            </a:p>
          </p:txBody>
        </p:sp>
        <p:sp>
          <p:nvSpPr>
            <p:cNvPr id="39" name="TextBox 38"/>
            <p:cNvSpPr txBox="1"/>
            <p:nvPr/>
          </p:nvSpPr>
          <p:spPr>
            <a:xfrm>
              <a:off x="1896553" y="1508156"/>
              <a:ext cx="399131" cy="547596"/>
            </a:xfrm>
            <a:prstGeom prst="rect">
              <a:avLst/>
            </a:prstGeom>
            <a:noFill/>
          </p:spPr>
          <p:txBody>
            <a:bodyPr wrap="square" rtlCol="0">
              <a:spAutoFit/>
            </a:bodyPr>
            <a:lstStyle/>
            <a:p>
              <a:pPr algn="ctr" defTabSz="913130">
                <a:defRPr/>
              </a:pPr>
              <a:r>
                <a:rPr lang="en-US" altLang="zh-CN" sz="2000" kern="0" dirty="0">
                  <a:solidFill>
                    <a:srgbClr val="FFFFFF"/>
                  </a:solidFill>
                  <a:latin typeface="方正粗圆简体" pitchFamily="65" charset="-122"/>
                  <a:ea typeface="方正粗圆简体" pitchFamily="65" charset="-122"/>
                  <a:cs typeface="+mn-ea"/>
                  <a:sym typeface="方正准圆简体"/>
                </a:rPr>
                <a:t>1</a:t>
              </a:r>
              <a:endParaRPr lang="zh-CN" altLang="en-US" sz="2000" kern="0" dirty="0">
                <a:solidFill>
                  <a:srgbClr val="FFFFFF"/>
                </a:solidFill>
                <a:latin typeface="方正粗圆简体" pitchFamily="65" charset="-122"/>
                <a:ea typeface="方正粗圆简体" pitchFamily="65" charset="-122"/>
                <a:cs typeface="+mn-ea"/>
                <a:sym typeface="方正准圆简体"/>
              </a:endParaRPr>
            </a:p>
          </p:txBody>
        </p:sp>
      </p:grpSp>
      <p:sp>
        <p:nvSpPr>
          <p:cNvPr id="40" name="TextBox 39"/>
          <p:cNvSpPr txBox="1"/>
          <p:nvPr/>
        </p:nvSpPr>
        <p:spPr>
          <a:xfrm>
            <a:off x="2747340" y="1354935"/>
            <a:ext cx="3960681" cy="643574"/>
          </a:xfrm>
          <a:prstGeom prst="rect">
            <a:avLst/>
          </a:prstGeom>
          <a:noFill/>
        </p:spPr>
        <p:txBody>
          <a:bodyPr wrap="square" lIns="0" tIns="0" rIns="0" bIns="0" rtlCol="0">
            <a:spAutoFit/>
          </a:bodyPr>
          <a:lstStyle/>
          <a:p>
            <a:pPr defTabSz="913130">
              <a:lnSpc>
                <a:spcPct val="130000"/>
              </a:lnSpc>
              <a:defRPr/>
            </a:pPr>
            <a:r>
              <a:rPr lang="zh-CN" altLang="en-US" sz="1100" dirty="0">
                <a:solidFill>
                  <a:schemeClr val="bg1"/>
                </a:solidFill>
                <a:latin typeface="方正准圆简体"/>
                <a:ea typeface="方正准圆简体"/>
                <a:cs typeface="+mn-ea"/>
                <a:sym typeface="方正准圆简体"/>
              </a:rPr>
              <a:t>添加文字内容添加文字内容添加文字内容添加文字内容添加文字内容添加文字</a:t>
            </a:r>
            <a:r>
              <a:rPr lang="zh-CN" altLang="en-US" sz="1100" dirty="0" smtClean="0">
                <a:solidFill>
                  <a:schemeClr val="bg1"/>
                </a:solidFill>
                <a:latin typeface="方正准圆简体"/>
                <a:ea typeface="方正准圆简体"/>
                <a:cs typeface="+mn-ea"/>
                <a:sym typeface="方正准圆简体"/>
              </a:rPr>
              <a:t>内容</a:t>
            </a:r>
            <a:r>
              <a:rPr lang="zh-CN" altLang="en-US" sz="1100" dirty="0">
                <a:solidFill>
                  <a:schemeClr val="bg1"/>
                </a:solidFill>
                <a:latin typeface="方正准圆简体"/>
                <a:ea typeface="方正准圆简体"/>
                <a:cs typeface="+mn-ea"/>
                <a:sym typeface="方正准圆简体"/>
              </a:rPr>
              <a:t>添加文字内容添加文字内容添加文字内容添加文字内容添加文字内容添加文字</a:t>
            </a:r>
            <a:r>
              <a:rPr lang="zh-CN" altLang="en-US" sz="1100" dirty="0" smtClean="0">
                <a:solidFill>
                  <a:schemeClr val="bg1"/>
                </a:solidFill>
                <a:latin typeface="方正准圆简体"/>
                <a:ea typeface="方正准圆简体"/>
                <a:cs typeface="+mn-ea"/>
                <a:sym typeface="方正准圆简体"/>
              </a:rPr>
              <a:t>内容</a:t>
            </a:r>
            <a:endParaRPr lang="zh-CN" altLang="en-US" sz="1100" kern="0" dirty="0">
              <a:solidFill>
                <a:schemeClr val="bg1"/>
              </a:solidFill>
              <a:latin typeface="方正准圆简体"/>
              <a:ea typeface="方正准圆简体"/>
              <a:cs typeface="+mn-ea"/>
              <a:sym typeface="方正准圆简体"/>
            </a:endParaRPr>
          </a:p>
        </p:txBody>
      </p:sp>
      <p:sp>
        <p:nvSpPr>
          <p:cNvPr id="41" name="椭圆 40"/>
          <p:cNvSpPr/>
          <p:nvPr/>
        </p:nvSpPr>
        <p:spPr bwMode="auto">
          <a:xfrm>
            <a:off x="6556247" y="2063439"/>
            <a:ext cx="1292217" cy="1292721"/>
          </a:xfrm>
          <a:prstGeom prst="ellipse">
            <a:avLst/>
          </a:prstGeom>
          <a:solidFill>
            <a:srgbClr val="FFC000"/>
          </a:solidFill>
          <a:ln w="9525" cap="flat" cmpd="sng" algn="ctr">
            <a:solidFill>
              <a:srgbClr val="FFFFFF"/>
            </a:solidFill>
            <a:prstDash val="solid"/>
            <a:round/>
            <a:headEnd type="none" w="med" len="med"/>
            <a:tailEnd type="none" w="med" len="med"/>
          </a:ln>
          <a:effectLst/>
        </p:spPr>
        <p:txBody>
          <a:bodyPr vert="horz" wrap="square" lIns="68523" tIns="34271" rIns="68523" bIns="34271" numCol="1" rtlCol="0" anchor="t" anchorCtr="0" compatLnSpc="1"/>
          <a:lstStyle/>
          <a:p>
            <a:pPr algn="ctr" defTabSz="913130">
              <a:defRPr/>
            </a:pPr>
            <a:endParaRPr lang="zh-CN" altLang="en-US" kern="0">
              <a:solidFill>
                <a:srgbClr val="C4261D"/>
              </a:solidFill>
              <a:latin typeface="方正准圆简体"/>
              <a:ea typeface="方正准圆简体"/>
              <a:cs typeface="+mn-ea"/>
              <a:sym typeface="方正准圆简体"/>
            </a:endParaRPr>
          </a:p>
        </p:txBody>
      </p:sp>
      <p:sp>
        <p:nvSpPr>
          <p:cNvPr id="42" name="TextBox 41"/>
          <p:cNvSpPr txBox="1"/>
          <p:nvPr/>
        </p:nvSpPr>
        <p:spPr>
          <a:xfrm>
            <a:off x="6716338" y="2536676"/>
            <a:ext cx="1061714" cy="346210"/>
          </a:xfrm>
          <a:prstGeom prst="rect">
            <a:avLst/>
          </a:prstGeom>
          <a:noFill/>
        </p:spPr>
        <p:txBody>
          <a:bodyPr wrap="none" lIns="68523" tIns="34271" rIns="68523" bIns="34271" rtlCol="0">
            <a:spAutoFit/>
          </a:bodyPr>
          <a:lstStyle/>
          <a:p>
            <a:pPr algn="ctr" fontAlgn="base">
              <a:spcBef>
                <a:spcPct val="0"/>
              </a:spcBef>
              <a:spcAft>
                <a:spcPct val="0"/>
              </a:spcAft>
            </a:pPr>
            <a:r>
              <a:rPr lang="zh-CN" altLang="en-US" dirty="0">
                <a:solidFill>
                  <a:schemeClr val="bg1"/>
                </a:solidFill>
                <a:latin typeface="方正粗圆简体" pitchFamily="65" charset="-122"/>
                <a:ea typeface="方正粗圆简体" pitchFamily="65" charset="-122"/>
                <a:cs typeface="+mn-ea"/>
                <a:sym typeface="方正准圆简体"/>
              </a:rPr>
              <a:t>添加标题</a:t>
            </a:r>
          </a:p>
        </p:txBody>
      </p:sp>
      <p:grpSp>
        <p:nvGrpSpPr>
          <p:cNvPr id="43" name="组合 42"/>
          <p:cNvGrpSpPr/>
          <p:nvPr/>
        </p:nvGrpSpPr>
        <p:grpSpPr>
          <a:xfrm>
            <a:off x="6552880" y="2128095"/>
            <a:ext cx="387665" cy="410955"/>
            <a:chOff x="1807482" y="1521065"/>
            <a:chExt cx="517088" cy="547938"/>
          </a:xfrm>
        </p:grpSpPr>
        <p:sp>
          <p:nvSpPr>
            <p:cNvPr id="44" name="椭圆 43"/>
            <p:cNvSpPr/>
            <p:nvPr/>
          </p:nvSpPr>
          <p:spPr bwMode="auto">
            <a:xfrm>
              <a:off x="1807482" y="1521065"/>
              <a:ext cx="517088" cy="517088"/>
            </a:xfrm>
            <a:prstGeom prst="ellipse">
              <a:avLst/>
            </a:prstGeom>
            <a:solidFill>
              <a:schemeClr val="accent6"/>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algn="ctr" defTabSz="913130">
                <a:defRPr/>
              </a:pPr>
              <a:endParaRPr lang="zh-CN" altLang="en-US" sz="2000" kern="0" dirty="0">
                <a:solidFill>
                  <a:srgbClr val="FFFFFF"/>
                </a:solidFill>
                <a:latin typeface="方正粗圆简体" pitchFamily="65" charset="-122"/>
                <a:ea typeface="方正粗圆简体" pitchFamily="65" charset="-122"/>
                <a:cs typeface="+mn-ea"/>
                <a:sym typeface="方正准圆简体"/>
              </a:endParaRPr>
            </a:p>
          </p:txBody>
        </p:sp>
        <p:sp>
          <p:nvSpPr>
            <p:cNvPr id="45" name="TextBox 44"/>
            <p:cNvSpPr txBox="1"/>
            <p:nvPr/>
          </p:nvSpPr>
          <p:spPr>
            <a:xfrm>
              <a:off x="1862343" y="1535524"/>
              <a:ext cx="440892" cy="533479"/>
            </a:xfrm>
            <a:prstGeom prst="rect">
              <a:avLst/>
            </a:prstGeom>
            <a:noFill/>
          </p:spPr>
          <p:txBody>
            <a:bodyPr wrap="none" rtlCol="0">
              <a:spAutoFit/>
            </a:bodyPr>
            <a:lstStyle/>
            <a:p>
              <a:pPr algn="ctr" defTabSz="913130">
                <a:defRPr/>
              </a:pPr>
              <a:r>
                <a:rPr lang="en-US" altLang="zh-CN" sz="2000" kern="0" dirty="0">
                  <a:solidFill>
                    <a:srgbClr val="FFFFFF"/>
                  </a:solidFill>
                  <a:latin typeface="方正粗圆简体" pitchFamily="65" charset="-122"/>
                  <a:ea typeface="方正粗圆简体" pitchFamily="65" charset="-122"/>
                  <a:cs typeface="+mn-ea"/>
                  <a:sym typeface="方正准圆简体"/>
                </a:rPr>
                <a:t>2</a:t>
              </a:r>
              <a:endParaRPr lang="zh-CN" altLang="en-US" sz="2000" kern="0" dirty="0">
                <a:solidFill>
                  <a:srgbClr val="FFFFFF"/>
                </a:solidFill>
                <a:latin typeface="方正粗圆简体" pitchFamily="65" charset="-122"/>
                <a:ea typeface="方正粗圆简体" pitchFamily="65" charset="-122"/>
                <a:cs typeface="+mn-ea"/>
                <a:sym typeface="方正准圆简体"/>
              </a:endParaRPr>
            </a:p>
          </p:txBody>
        </p:sp>
      </p:grpSp>
      <p:sp>
        <p:nvSpPr>
          <p:cNvPr id="46" name="TextBox 45"/>
          <p:cNvSpPr txBox="1"/>
          <p:nvPr/>
        </p:nvSpPr>
        <p:spPr>
          <a:xfrm>
            <a:off x="2411760" y="2450962"/>
            <a:ext cx="3960681" cy="643574"/>
          </a:xfrm>
          <a:prstGeom prst="rect">
            <a:avLst/>
          </a:prstGeom>
          <a:noFill/>
        </p:spPr>
        <p:txBody>
          <a:bodyPr wrap="square" lIns="0" tIns="0" rIns="0" bIns="0" rtlCol="0">
            <a:spAutoFit/>
          </a:bodyPr>
          <a:lstStyle/>
          <a:p>
            <a:pPr algn="r" defTabSz="913130">
              <a:lnSpc>
                <a:spcPct val="130000"/>
              </a:lnSpc>
              <a:defRPr/>
            </a:pPr>
            <a:r>
              <a:rPr lang="zh-CN" altLang="en-US" sz="11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zh-CN" altLang="en-US" sz="1100" kern="0" dirty="0">
              <a:solidFill>
                <a:schemeClr val="bg1"/>
              </a:solidFill>
              <a:latin typeface="方正准圆简体"/>
              <a:ea typeface="方正准圆简体"/>
              <a:cs typeface="+mn-ea"/>
              <a:sym typeface="方正准圆简体"/>
            </a:endParaRPr>
          </a:p>
        </p:txBody>
      </p:sp>
      <p:sp>
        <p:nvSpPr>
          <p:cNvPr id="47" name="椭圆 46"/>
          <p:cNvSpPr/>
          <p:nvPr/>
        </p:nvSpPr>
        <p:spPr bwMode="auto">
          <a:xfrm>
            <a:off x="994610" y="3129908"/>
            <a:ext cx="1292217" cy="1292721"/>
          </a:xfrm>
          <a:prstGeom prst="ellipse">
            <a:avLst/>
          </a:prstGeom>
          <a:solidFill>
            <a:schemeClr val="accent6"/>
          </a:solidFill>
          <a:ln w="9525" cap="flat" cmpd="sng" algn="ctr">
            <a:solidFill>
              <a:srgbClr val="FFFFFF"/>
            </a:solidFill>
            <a:prstDash val="solid"/>
            <a:round/>
            <a:headEnd type="none" w="med" len="med"/>
            <a:tailEnd type="none" w="med" len="med"/>
          </a:ln>
          <a:effectLst/>
        </p:spPr>
        <p:txBody>
          <a:bodyPr vert="horz" wrap="square" lIns="68523" tIns="34271" rIns="68523" bIns="34271" numCol="1" rtlCol="0" anchor="t" anchorCtr="0" compatLnSpc="1"/>
          <a:lstStyle/>
          <a:p>
            <a:pPr algn="ctr" defTabSz="913130">
              <a:defRPr/>
            </a:pPr>
            <a:endParaRPr lang="zh-CN" altLang="en-US" kern="0">
              <a:solidFill>
                <a:srgbClr val="C4261D"/>
              </a:solidFill>
              <a:latin typeface="方正准圆简体"/>
              <a:ea typeface="方正准圆简体"/>
              <a:cs typeface="+mn-ea"/>
              <a:sym typeface="方正准圆简体"/>
            </a:endParaRPr>
          </a:p>
        </p:txBody>
      </p:sp>
      <p:sp>
        <p:nvSpPr>
          <p:cNvPr id="48" name="TextBox 47"/>
          <p:cNvSpPr txBox="1"/>
          <p:nvPr/>
        </p:nvSpPr>
        <p:spPr>
          <a:xfrm>
            <a:off x="1120331" y="3603145"/>
            <a:ext cx="1061714" cy="346210"/>
          </a:xfrm>
          <a:prstGeom prst="rect">
            <a:avLst/>
          </a:prstGeom>
          <a:noFill/>
        </p:spPr>
        <p:txBody>
          <a:bodyPr wrap="none" lIns="68523" tIns="34271" rIns="68523" bIns="34271" rtlCol="0">
            <a:spAutoFit/>
          </a:bodyPr>
          <a:lstStyle/>
          <a:p>
            <a:pPr algn="ctr" fontAlgn="base">
              <a:spcBef>
                <a:spcPct val="0"/>
              </a:spcBef>
              <a:spcAft>
                <a:spcPct val="0"/>
              </a:spcAft>
            </a:pPr>
            <a:r>
              <a:rPr lang="zh-CN" altLang="en-US" dirty="0">
                <a:solidFill>
                  <a:schemeClr val="bg1"/>
                </a:solidFill>
                <a:latin typeface="方正粗圆简体" pitchFamily="65" charset="-122"/>
                <a:ea typeface="方正粗圆简体" pitchFamily="65" charset="-122"/>
                <a:cs typeface="+mn-ea"/>
                <a:sym typeface="方正准圆简体"/>
              </a:rPr>
              <a:t>添加标题</a:t>
            </a:r>
          </a:p>
        </p:txBody>
      </p:sp>
      <p:grpSp>
        <p:nvGrpSpPr>
          <p:cNvPr id="49" name="组合 48"/>
          <p:cNvGrpSpPr/>
          <p:nvPr/>
        </p:nvGrpSpPr>
        <p:grpSpPr>
          <a:xfrm>
            <a:off x="991242" y="3189692"/>
            <a:ext cx="387665" cy="400111"/>
            <a:chOff x="1807482" y="1514567"/>
            <a:chExt cx="517088" cy="533479"/>
          </a:xfrm>
        </p:grpSpPr>
        <p:sp>
          <p:nvSpPr>
            <p:cNvPr id="50" name="椭圆 49"/>
            <p:cNvSpPr/>
            <p:nvPr/>
          </p:nvSpPr>
          <p:spPr bwMode="auto">
            <a:xfrm>
              <a:off x="1807482" y="1521065"/>
              <a:ext cx="517088" cy="517088"/>
            </a:xfrm>
            <a:prstGeom prst="ellipse">
              <a:avLst/>
            </a:prstGeom>
            <a:solidFill>
              <a:srgbClr val="FFC000"/>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algn="ctr" defTabSz="913130">
                <a:defRPr/>
              </a:pPr>
              <a:endParaRPr lang="zh-CN" altLang="en-US" sz="2000" kern="0" dirty="0">
                <a:solidFill>
                  <a:srgbClr val="FFFFFF"/>
                </a:solidFill>
                <a:latin typeface="方正粗圆简体" pitchFamily="65" charset="-122"/>
                <a:ea typeface="方正粗圆简体" pitchFamily="65" charset="-122"/>
                <a:cs typeface="+mn-ea"/>
                <a:sym typeface="方正准圆简体"/>
              </a:endParaRPr>
            </a:p>
          </p:txBody>
        </p:sp>
        <p:sp>
          <p:nvSpPr>
            <p:cNvPr id="51" name="TextBox 50"/>
            <p:cNvSpPr txBox="1"/>
            <p:nvPr/>
          </p:nvSpPr>
          <p:spPr>
            <a:xfrm>
              <a:off x="1860405" y="1514567"/>
              <a:ext cx="440892" cy="533479"/>
            </a:xfrm>
            <a:prstGeom prst="rect">
              <a:avLst/>
            </a:prstGeom>
            <a:noFill/>
          </p:spPr>
          <p:txBody>
            <a:bodyPr wrap="none" rtlCol="0">
              <a:spAutoFit/>
            </a:bodyPr>
            <a:lstStyle/>
            <a:p>
              <a:pPr algn="ctr" defTabSz="913130">
                <a:defRPr/>
              </a:pPr>
              <a:r>
                <a:rPr lang="en-US" altLang="zh-CN" sz="2000" kern="0" dirty="0">
                  <a:solidFill>
                    <a:srgbClr val="FFFFFF"/>
                  </a:solidFill>
                  <a:latin typeface="方正粗圆简体" pitchFamily="65" charset="-122"/>
                  <a:ea typeface="方正粗圆简体" pitchFamily="65" charset="-122"/>
                  <a:cs typeface="+mn-ea"/>
                  <a:sym typeface="方正准圆简体"/>
                </a:rPr>
                <a:t>3</a:t>
              </a:r>
              <a:endParaRPr lang="zh-CN" altLang="en-US" sz="2000" kern="0" dirty="0">
                <a:solidFill>
                  <a:srgbClr val="FFFFFF"/>
                </a:solidFill>
                <a:latin typeface="方正粗圆简体" pitchFamily="65" charset="-122"/>
                <a:ea typeface="方正粗圆简体" pitchFamily="65" charset="-122"/>
                <a:cs typeface="+mn-ea"/>
                <a:sym typeface="方正准圆简体"/>
              </a:endParaRPr>
            </a:p>
          </p:txBody>
        </p:sp>
      </p:grpSp>
      <p:sp>
        <p:nvSpPr>
          <p:cNvPr id="52" name="TextBox 51"/>
          <p:cNvSpPr txBox="1"/>
          <p:nvPr/>
        </p:nvSpPr>
        <p:spPr>
          <a:xfrm>
            <a:off x="2411760" y="3507854"/>
            <a:ext cx="3960681" cy="643574"/>
          </a:xfrm>
          <a:prstGeom prst="rect">
            <a:avLst/>
          </a:prstGeom>
          <a:noFill/>
        </p:spPr>
        <p:txBody>
          <a:bodyPr wrap="square" lIns="0" tIns="0" rIns="0" bIns="0" rtlCol="0">
            <a:spAutoFit/>
          </a:bodyPr>
          <a:lstStyle/>
          <a:p>
            <a:pPr defTabSz="913130">
              <a:lnSpc>
                <a:spcPct val="130000"/>
              </a:lnSpc>
              <a:defRPr/>
            </a:pPr>
            <a:r>
              <a:rPr lang="zh-CN" altLang="en-US" sz="11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zh-CN" altLang="en-US" sz="1100" kern="0" dirty="0">
              <a:solidFill>
                <a:schemeClr val="bg1"/>
              </a:solidFill>
              <a:latin typeface="方正准圆简体"/>
              <a:ea typeface="方正准圆简体"/>
              <a:cs typeface="+mn-ea"/>
              <a:sym typeface="方正准圆简体"/>
            </a:endParaRPr>
          </a:p>
        </p:txBody>
      </p:sp>
      <p:sp>
        <p:nvSpPr>
          <p:cNvPr id="24"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600"/>
                                            <p:tgtEl>
                                              <p:spTgt spid="37"/>
                                            </p:tgtEl>
                                          </p:cBhvr>
                                        </p:animEffect>
                                      </p:childTnLst>
                                    </p:cTn>
                                  </p:par>
                                  <p:par>
                                    <p:cTn id="1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13" dur="1000" fill="hold"/>
                                            <p:tgtEl>
                                              <p:spTgt spid="37"/>
                                            </p:tgtEl>
                                            <p:attrNameLst>
                                              <p:attrName>ppt_x</p:attrName>
                                              <p:attrName>ppt_y</p:attrName>
                                            </p:attrNameLst>
                                          </p:cBhvr>
                                          <p:rCtr x="4956" y="8889"/>
                                        </p:animMotion>
                                      </p:childTnLst>
                                    </p:cTn>
                                  </p:par>
                                  <p:par>
                                    <p:cTn id="14" presetID="21" presetClass="entr" presetSubtype="1" fill="hold" grpId="0" nodeType="withEffect">
                                      <p:stCondLst>
                                        <p:cond delay="200"/>
                                      </p:stCondLst>
                                      <p:childTnLst>
                                        <p:set>
                                          <p:cBhvr>
                                            <p:cTn id="15" dur="1" fill="hold">
                                              <p:stCondLst>
                                                <p:cond delay="0"/>
                                              </p:stCondLst>
                                            </p:cTn>
                                            <p:tgtEl>
                                              <p:spTgt spid="35"/>
                                            </p:tgtEl>
                                            <p:attrNameLst>
                                              <p:attrName>style.visibility</p:attrName>
                                            </p:attrNameLst>
                                          </p:cBhvr>
                                          <p:to>
                                            <p:strVal val="visible"/>
                                          </p:to>
                                        </p:set>
                                        <p:animEffect transition="in" filter="wheel(1)">
                                          <p:cBhvr>
                                            <p:cTn id="16" dur="1000"/>
                                            <p:tgtEl>
                                              <p:spTgt spid="35"/>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 calcmode="lin" valueType="num">
                                          <p:cBhvr>
                                            <p:cTn id="22" dur="500" fill="hold"/>
                                            <p:tgtEl>
                                              <p:spTgt spid="36"/>
                                            </p:tgtEl>
                                            <p:attrNameLst>
                                              <p:attrName>style.rotation</p:attrName>
                                            </p:attrNameLst>
                                          </p:cBhvr>
                                          <p:tavLst>
                                            <p:tav tm="0">
                                              <p:val>
                                                <p:fltVal val="90"/>
                                              </p:val>
                                            </p:tav>
                                            <p:tav tm="100000">
                                              <p:val>
                                                <p:fltVal val="0"/>
                                              </p:val>
                                            </p:tav>
                                          </p:tavLst>
                                        </p:anim>
                                        <p:animEffect transition="in" filter="fade">
                                          <p:cBhvr>
                                            <p:cTn id="23" dur="500"/>
                                            <p:tgtEl>
                                              <p:spTgt spid="36"/>
                                            </p:tgtEl>
                                          </p:cBhvr>
                                        </p:animEffect>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300"/>
                                            <p:tgtEl>
                                              <p:spTgt spid="40"/>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600"/>
                                            <p:tgtEl>
                                              <p:spTgt spid="43"/>
                                            </p:tgtEl>
                                          </p:cBhvr>
                                        </p:animEffect>
                                      </p:childTnLst>
                                    </p:cTn>
                                  </p:par>
                                  <p:par>
                                    <p:cTn id="37"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38" dur="1000" fill="hold"/>
                                            <p:tgtEl>
                                              <p:spTgt spid="43"/>
                                            </p:tgtEl>
                                            <p:attrNameLst>
                                              <p:attrName>ppt_x</p:attrName>
                                              <p:attrName>ppt_y</p:attrName>
                                            </p:attrNameLst>
                                          </p:cBhvr>
                                          <p:rCtr x="4956" y="8889"/>
                                        </p:animMotion>
                                      </p:childTnLst>
                                    </p:cTn>
                                  </p:par>
                                  <p:par>
                                    <p:cTn id="39" presetID="21" presetClass="entr" presetSubtype="1" fill="hold" grpId="0" nodeType="withEffect">
                                      <p:stCondLst>
                                        <p:cond delay="200"/>
                                      </p:stCondLst>
                                      <p:childTnLst>
                                        <p:set>
                                          <p:cBhvr>
                                            <p:cTn id="40" dur="1" fill="hold">
                                              <p:stCondLst>
                                                <p:cond delay="0"/>
                                              </p:stCondLst>
                                            </p:cTn>
                                            <p:tgtEl>
                                              <p:spTgt spid="41"/>
                                            </p:tgtEl>
                                            <p:attrNameLst>
                                              <p:attrName>style.visibility</p:attrName>
                                            </p:attrNameLst>
                                          </p:cBhvr>
                                          <p:to>
                                            <p:strVal val="visible"/>
                                          </p:to>
                                        </p:set>
                                        <p:animEffect transition="in" filter="wheel(1)">
                                          <p:cBhvr>
                                            <p:cTn id="41" dur="1000"/>
                                            <p:tgtEl>
                                              <p:spTgt spid="41"/>
                                            </p:tgtEl>
                                          </p:cBhvr>
                                        </p:animEffect>
                                      </p:childTnLst>
                                    </p:cTn>
                                  </p:par>
                                </p:childTnLst>
                              </p:cTn>
                            </p:par>
                            <p:par>
                              <p:cTn id="42" fill="hold">
                                <p:stCondLst>
                                  <p:cond delay="4000"/>
                                </p:stCondLst>
                                <p:childTnLst>
                                  <p:par>
                                    <p:cTn id="43" presetID="31"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 calcmode="lin" valueType="num">
                                          <p:cBhvr>
                                            <p:cTn id="47" dur="500" fill="hold"/>
                                            <p:tgtEl>
                                              <p:spTgt spid="42"/>
                                            </p:tgtEl>
                                            <p:attrNameLst>
                                              <p:attrName>style.rotation</p:attrName>
                                            </p:attrNameLst>
                                          </p:cBhvr>
                                          <p:tavLst>
                                            <p:tav tm="0">
                                              <p:val>
                                                <p:fltVal val="90"/>
                                              </p:val>
                                            </p:tav>
                                            <p:tav tm="100000">
                                              <p:val>
                                                <p:fltVal val="0"/>
                                              </p:val>
                                            </p:tav>
                                          </p:tavLst>
                                        </p:anim>
                                        <p:animEffect transition="in" filter="fade">
                                          <p:cBhvr>
                                            <p:cTn id="48" dur="500"/>
                                            <p:tgtEl>
                                              <p:spTgt spid="42"/>
                                            </p:tgtEl>
                                          </p:cBhvr>
                                        </p:animEffect>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0-#ppt_w/2"/>
                                              </p:val>
                                            </p:tav>
                                            <p:tav tm="100000">
                                              <p:val>
                                                <p:strVal val="#ppt_x"/>
                                              </p:val>
                                            </p:tav>
                                          </p:tavLst>
                                        </p:anim>
                                        <p:anim calcmode="lin" valueType="num">
                                          <p:cBhvr additive="base">
                                            <p:cTn id="53" dur="500" fill="hold"/>
                                            <p:tgtEl>
                                              <p:spTgt spid="33"/>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2"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right)">
                                          <p:cBhvr>
                                            <p:cTn id="57" dur="300"/>
                                            <p:tgtEl>
                                              <p:spTgt spid="46"/>
                                            </p:tgtEl>
                                          </p:cBhvr>
                                        </p:animEffect>
                                      </p:childTnLst>
                                    </p:cTn>
                                  </p:par>
                                </p:childTnLst>
                              </p:cTn>
                            </p:par>
                            <p:par>
                              <p:cTn id="58" fill="hold">
                                <p:stCondLst>
                                  <p:cond delay="5500"/>
                                </p:stCondLst>
                                <p:childTnLst>
                                  <p:par>
                                    <p:cTn id="59" presetID="10" presetClass="entr" presetSubtype="0" fill="hold" nodeType="after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600"/>
                                            <p:tgtEl>
                                              <p:spTgt spid="49"/>
                                            </p:tgtEl>
                                          </p:cBhvr>
                                        </p:animEffect>
                                      </p:childTnLst>
                                    </p:cTn>
                                  </p:par>
                                  <p:par>
                                    <p:cTn id="6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63" dur="1000" fill="hold"/>
                                            <p:tgtEl>
                                              <p:spTgt spid="49"/>
                                            </p:tgtEl>
                                            <p:attrNameLst>
                                              <p:attrName>ppt_x</p:attrName>
                                              <p:attrName>ppt_y</p:attrName>
                                            </p:attrNameLst>
                                          </p:cBhvr>
                                          <p:rCtr x="4956" y="8889"/>
                                        </p:animMotion>
                                      </p:childTnLst>
                                    </p:cTn>
                                  </p:par>
                                  <p:par>
                                    <p:cTn id="64" presetID="21" presetClass="entr" presetSubtype="1" fill="hold" grpId="0" nodeType="withEffect">
                                      <p:stCondLst>
                                        <p:cond delay="200"/>
                                      </p:stCondLst>
                                      <p:childTnLst>
                                        <p:set>
                                          <p:cBhvr>
                                            <p:cTn id="65" dur="1" fill="hold">
                                              <p:stCondLst>
                                                <p:cond delay="0"/>
                                              </p:stCondLst>
                                            </p:cTn>
                                            <p:tgtEl>
                                              <p:spTgt spid="47"/>
                                            </p:tgtEl>
                                            <p:attrNameLst>
                                              <p:attrName>style.visibility</p:attrName>
                                            </p:attrNameLst>
                                          </p:cBhvr>
                                          <p:to>
                                            <p:strVal val="visible"/>
                                          </p:to>
                                        </p:set>
                                        <p:animEffect transition="in" filter="wheel(1)">
                                          <p:cBhvr>
                                            <p:cTn id="66" dur="1000"/>
                                            <p:tgtEl>
                                              <p:spTgt spid="47"/>
                                            </p:tgtEl>
                                          </p:cBhvr>
                                        </p:animEffect>
                                      </p:childTnLst>
                                    </p:cTn>
                                  </p:par>
                                </p:childTnLst>
                              </p:cTn>
                            </p:par>
                            <p:par>
                              <p:cTn id="67" fill="hold">
                                <p:stCondLst>
                                  <p:cond delay="6500"/>
                                </p:stCondLst>
                                <p:childTnLst>
                                  <p:par>
                                    <p:cTn id="68" presetID="31" presetClass="entr" presetSubtype="0" fill="hold" grpId="0"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500" fill="hold"/>
                                            <p:tgtEl>
                                              <p:spTgt spid="48"/>
                                            </p:tgtEl>
                                            <p:attrNameLst>
                                              <p:attrName>ppt_w</p:attrName>
                                            </p:attrNameLst>
                                          </p:cBhvr>
                                          <p:tavLst>
                                            <p:tav tm="0">
                                              <p:val>
                                                <p:fltVal val="0"/>
                                              </p:val>
                                            </p:tav>
                                            <p:tav tm="100000">
                                              <p:val>
                                                <p:strVal val="#ppt_w"/>
                                              </p:val>
                                            </p:tav>
                                          </p:tavLst>
                                        </p:anim>
                                        <p:anim calcmode="lin" valueType="num">
                                          <p:cBhvr>
                                            <p:cTn id="71" dur="500" fill="hold"/>
                                            <p:tgtEl>
                                              <p:spTgt spid="48"/>
                                            </p:tgtEl>
                                            <p:attrNameLst>
                                              <p:attrName>ppt_h</p:attrName>
                                            </p:attrNameLst>
                                          </p:cBhvr>
                                          <p:tavLst>
                                            <p:tav tm="0">
                                              <p:val>
                                                <p:fltVal val="0"/>
                                              </p:val>
                                            </p:tav>
                                            <p:tav tm="100000">
                                              <p:val>
                                                <p:strVal val="#ppt_h"/>
                                              </p:val>
                                            </p:tav>
                                          </p:tavLst>
                                        </p:anim>
                                        <p:anim calcmode="lin" valueType="num">
                                          <p:cBhvr>
                                            <p:cTn id="72" dur="500" fill="hold"/>
                                            <p:tgtEl>
                                              <p:spTgt spid="48"/>
                                            </p:tgtEl>
                                            <p:attrNameLst>
                                              <p:attrName>style.rotation</p:attrName>
                                            </p:attrNameLst>
                                          </p:cBhvr>
                                          <p:tavLst>
                                            <p:tav tm="0">
                                              <p:val>
                                                <p:fltVal val="90"/>
                                              </p:val>
                                            </p:tav>
                                            <p:tav tm="100000">
                                              <p:val>
                                                <p:fltVal val="0"/>
                                              </p:val>
                                            </p:tav>
                                          </p:tavLst>
                                        </p:anim>
                                        <p:animEffect transition="in" filter="fade">
                                          <p:cBhvr>
                                            <p:cTn id="73" dur="500"/>
                                            <p:tgtEl>
                                              <p:spTgt spid="48"/>
                                            </p:tgtEl>
                                          </p:cBhvr>
                                        </p:animEffect>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500" fill="hold"/>
                                            <p:tgtEl>
                                              <p:spTgt spid="32"/>
                                            </p:tgtEl>
                                            <p:attrNameLst>
                                              <p:attrName>ppt_x</p:attrName>
                                            </p:attrNameLst>
                                          </p:cBhvr>
                                          <p:tavLst>
                                            <p:tav tm="0">
                                              <p:val>
                                                <p:strVal val="1+#ppt_w/2"/>
                                              </p:val>
                                            </p:tav>
                                            <p:tav tm="100000">
                                              <p:val>
                                                <p:strVal val="#ppt_x"/>
                                              </p:val>
                                            </p:tav>
                                          </p:tavLst>
                                        </p:anim>
                                        <p:anim calcmode="lin" valueType="num">
                                          <p:cBhvr additive="base">
                                            <p:cTn id="78" dur="500" fill="hold"/>
                                            <p:tgtEl>
                                              <p:spTgt spid="32"/>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wipe(left)">
                                          <p:cBhvr>
                                            <p:cTn id="82"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600"/>
                                            <p:tgtEl>
                                              <p:spTgt spid="37"/>
                                            </p:tgtEl>
                                          </p:cBhvr>
                                        </p:animEffect>
                                      </p:childTnLst>
                                    </p:cTn>
                                  </p:par>
                                  <p:par>
                                    <p:cTn id="1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13" dur="1000" fill="hold"/>
                                            <p:tgtEl>
                                              <p:spTgt spid="37"/>
                                            </p:tgtEl>
                                            <p:attrNameLst>
                                              <p:attrName>ppt_x</p:attrName>
                                              <p:attrName>ppt_y</p:attrName>
                                            </p:attrNameLst>
                                          </p:cBhvr>
                                          <p:rCtr x="4956" y="8889"/>
                                        </p:animMotion>
                                      </p:childTnLst>
                                    </p:cTn>
                                  </p:par>
                                  <p:par>
                                    <p:cTn id="14" presetID="21" presetClass="entr" presetSubtype="1" fill="hold" grpId="0" nodeType="withEffect">
                                      <p:stCondLst>
                                        <p:cond delay="200"/>
                                      </p:stCondLst>
                                      <p:childTnLst>
                                        <p:set>
                                          <p:cBhvr>
                                            <p:cTn id="15" dur="1" fill="hold">
                                              <p:stCondLst>
                                                <p:cond delay="0"/>
                                              </p:stCondLst>
                                            </p:cTn>
                                            <p:tgtEl>
                                              <p:spTgt spid="35"/>
                                            </p:tgtEl>
                                            <p:attrNameLst>
                                              <p:attrName>style.visibility</p:attrName>
                                            </p:attrNameLst>
                                          </p:cBhvr>
                                          <p:to>
                                            <p:strVal val="visible"/>
                                          </p:to>
                                        </p:set>
                                        <p:animEffect transition="in" filter="wheel(1)">
                                          <p:cBhvr>
                                            <p:cTn id="16" dur="1000"/>
                                            <p:tgtEl>
                                              <p:spTgt spid="35"/>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 calcmode="lin" valueType="num">
                                          <p:cBhvr>
                                            <p:cTn id="22" dur="500" fill="hold"/>
                                            <p:tgtEl>
                                              <p:spTgt spid="36"/>
                                            </p:tgtEl>
                                            <p:attrNameLst>
                                              <p:attrName>style.rotation</p:attrName>
                                            </p:attrNameLst>
                                          </p:cBhvr>
                                          <p:tavLst>
                                            <p:tav tm="0">
                                              <p:val>
                                                <p:fltVal val="90"/>
                                              </p:val>
                                            </p:tav>
                                            <p:tav tm="100000">
                                              <p:val>
                                                <p:fltVal val="0"/>
                                              </p:val>
                                            </p:tav>
                                          </p:tavLst>
                                        </p:anim>
                                        <p:animEffect transition="in" filter="fade">
                                          <p:cBhvr>
                                            <p:cTn id="23" dur="500"/>
                                            <p:tgtEl>
                                              <p:spTgt spid="36"/>
                                            </p:tgtEl>
                                          </p:cBhvr>
                                        </p:animEffect>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300"/>
                                            <p:tgtEl>
                                              <p:spTgt spid="40"/>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600"/>
                                            <p:tgtEl>
                                              <p:spTgt spid="43"/>
                                            </p:tgtEl>
                                          </p:cBhvr>
                                        </p:animEffect>
                                      </p:childTnLst>
                                    </p:cTn>
                                  </p:par>
                                  <p:par>
                                    <p:cTn id="37"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38" dur="1000" fill="hold"/>
                                            <p:tgtEl>
                                              <p:spTgt spid="43"/>
                                            </p:tgtEl>
                                            <p:attrNameLst>
                                              <p:attrName>ppt_x</p:attrName>
                                              <p:attrName>ppt_y</p:attrName>
                                            </p:attrNameLst>
                                          </p:cBhvr>
                                          <p:rCtr x="4956" y="8889"/>
                                        </p:animMotion>
                                      </p:childTnLst>
                                    </p:cTn>
                                  </p:par>
                                  <p:par>
                                    <p:cTn id="39" presetID="21" presetClass="entr" presetSubtype="1" fill="hold" grpId="0" nodeType="withEffect">
                                      <p:stCondLst>
                                        <p:cond delay="200"/>
                                      </p:stCondLst>
                                      <p:childTnLst>
                                        <p:set>
                                          <p:cBhvr>
                                            <p:cTn id="40" dur="1" fill="hold">
                                              <p:stCondLst>
                                                <p:cond delay="0"/>
                                              </p:stCondLst>
                                            </p:cTn>
                                            <p:tgtEl>
                                              <p:spTgt spid="41"/>
                                            </p:tgtEl>
                                            <p:attrNameLst>
                                              <p:attrName>style.visibility</p:attrName>
                                            </p:attrNameLst>
                                          </p:cBhvr>
                                          <p:to>
                                            <p:strVal val="visible"/>
                                          </p:to>
                                        </p:set>
                                        <p:animEffect transition="in" filter="wheel(1)">
                                          <p:cBhvr>
                                            <p:cTn id="41" dur="1000"/>
                                            <p:tgtEl>
                                              <p:spTgt spid="41"/>
                                            </p:tgtEl>
                                          </p:cBhvr>
                                        </p:animEffect>
                                      </p:childTnLst>
                                    </p:cTn>
                                  </p:par>
                                </p:childTnLst>
                              </p:cTn>
                            </p:par>
                            <p:par>
                              <p:cTn id="42" fill="hold">
                                <p:stCondLst>
                                  <p:cond delay="4000"/>
                                </p:stCondLst>
                                <p:childTnLst>
                                  <p:par>
                                    <p:cTn id="43" presetID="31"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 calcmode="lin" valueType="num">
                                          <p:cBhvr>
                                            <p:cTn id="47" dur="500" fill="hold"/>
                                            <p:tgtEl>
                                              <p:spTgt spid="42"/>
                                            </p:tgtEl>
                                            <p:attrNameLst>
                                              <p:attrName>style.rotation</p:attrName>
                                            </p:attrNameLst>
                                          </p:cBhvr>
                                          <p:tavLst>
                                            <p:tav tm="0">
                                              <p:val>
                                                <p:fltVal val="90"/>
                                              </p:val>
                                            </p:tav>
                                            <p:tav tm="100000">
                                              <p:val>
                                                <p:fltVal val="0"/>
                                              </p:val>
                                            </p:tav>
                                          </p:tavLst>
                                        </p:anim>
                                        <p:animEffect transition="in" filter="fade">
                                          <p:cBhvr>
                                            <p:cTn id="48" dur="500"/>
                                            <p:tgtEl>
                                              <p:spTgt spid="42"/>
                                            </p:tgtEl>
                                          </p:cBhvr>
                                        </p:animEffect>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0-#ppt_w/2"/>
                                              </p:val>
                                            </p:tav>
                                            <p:tav tm="100000">
                                              <p:val>
                                                <p:strVal val="#ppt_x"/>
                                              </p:val>
                                            </p:tav>
                                          </p:tavLst>
                                        </p:anim>
                                        <p:anim calcmode="lin" valueType="num">
                                          <p:cBhvr additive="base">
                                            <p:cTn id="53" dur="500" fill="hold"/>
                                            <p:tgtEl>
                                              <p:spTgt spid="33"/>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2"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right)">
                                          <p:cBhvr>
                                            <p:cTn id="57" dur="300"/>
                                            <p:tgtEl>
                                              <p:spTgt spid="46"/>
                                            </p:tgtEl>
                                          </p:cBhvr>
                                        </p:animEffect>
                                      </p:childTnLst>
                                    </p:cTn>
                                  </p:par>
                                </p:childTnLst>
                              </p:cTn>
                            </p:par>
                            <p:par>
                              <p:cTn id="58" fill="hold">
                                <p:stCondLst>
                                  <p:cond delay="5500"/>
                                </p:stCondLst>
                                <p:childTnLst>
                                  <p:par>
                                    <p:cTn id="59" presetID="10" presetClass="entr" presetSubtype="0" fill="hold" nodeType="after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600"/>
                                            <p:tgtEl>
                                              <p:spTgt spid="49"/>
                                            </p:tgtEl>
                                          </p:cBhvr>
                                        </p:animEffect>
                                      </p:childTnLst>
                                    </p:cTn>
                                  </p:par>
                                  <p:par>
                                    <p:cTn id="6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63" dur="1000" fill="hold"/>
                                            <p:tgtEl>
                                              <p:spTgt spid="49"/>
                                            </p:tgtEl>
                                            <p:attrNameLst>
                                              <p:attrName>ppt_x</p:attrName>
                                              <p:attrName>ppt_y</p:attrName>
                                            </p:attrNameLst>
                                          </p:cBhvr>
                                          <p:rCtr x="4956" y="8889"/>
                                        </p:animMotion>
                                      </p:childTnLst>
                                    </p:cTn>
                                  </p:par>
                                  <p:par>
                                    <p:cTn id="64" presetID="21" presetClass="entr" presetSubtype="1" fill="hold" grpId="0" nodeType="withEffect">
                                      <p:stCondLst>
                                        <p:cond delay="200"/>
                                      </p:stCondLst>
                                      <p:childTnLst>
                                        <p:set>
                                          <p:cBhvr>
                                            <p:cTn id="65" dur="1" fill="hold">
                                              <p:stCondLst>
                                                <p:cond delay="0"/>
                                              </p:stCondLst>
                                            </p:cTn>
                                            <p:tgtEl>
                                              <p:spTgt spid="47"/>
                                            </p:tgtEl>
                                            <p:attrNameLst>
                                              <p:attrName>style.visibility</p:attrName>
                                            </p:attrNameLst>
                                          </p:cBhvr>
                                          <p:to>
                                            <p:strVal val="visible"/>
                                          </p:to>
                                        </p:set>
                                        <p:animEffect transition="in" filter="wheel(1)">
                                          <p:cBhvr>
                                            <p:cTn id="66" dur="1000"/>
                                            <p:tgtEl>
                                              <p:spTgt spid="47"/>
                                            </p:tgtEl>
                                          </p:cBhvr>
                                        </p:animEffect>
                                      </p:childTnLst>
                                    </p:cTn>
                                  </p:par>
                                </p:childTnLst>
                              </p:cTn>
                            </p:par>
                            <p:par>
                              <p:cTn id="67" fill="hold">
                                <p:stCondLst>
                                  <p:cond delay="6500"/>
                                </p:stCondLst>
                                <p:childTnLst>
                                  <p:par>
                                    <p:cTn id="68" presetID="31" presetClass="entr" presetSubtype="0" fill="hold" grpId="0"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500" fill="hold"/>
                                            <p:tgtEl>
                                              <p:spTgt spid="48"/>
                                            </p:tgtEl>
                                            <p:attrNameLst>
                                              <p:attrName>ppt_w</p:attrName>
                                            </p:attrNameLst>
                                          </p:cBhvr>
                                          <p:tavLst>
                                            <p:tav tm="0">
                                              <p:val>
                                                <p:fltVal val="0"/>
                                              </p:val>
                                            </p:tav>
                                            <p:tav tm="100000">
                                              <p:val>
                                                <p:strVal val="#ppt_w"/>
                                              </p:val>
                                            </p:tav>
                                          </p:tavLst>
                                        </p:anim>
                                        <p:anim calcmode="lin" valueType="num">
                                          <p:cBhvr>
                                            <p:cTn id="71" dur="500" fill="hold"/>
                                            <p:tgtEl>
                                              <p:spTgt spid="48"/>
                                            </p:tgtEl>
                                            <p:attrNameLst>
                                              <p:attrName>ppt_h</p:attrName>
                                            </p:attrNameLst>
                                          </p:cBhvr>
                                          <p:tavLst>
                                            <p:tav tm="0">
                                              <p:val>
                                                <p:fltVal val="0"/>
                                              </p:val>
                                            </p:tav>
                                            <p:tav tm="100000">
                                              <p:val>
                                                <p:strVal val="#ppt_h"/>
                                              </p:val>
                                            </p:tav>
                                          </p:tavLst>
                                        </p:anim>
                                        <p:anim calcmode="lin" valueType="num">
                                          <p:cBhvr>
                                            <p:cTn id="72" dur="500" fill="hold"/>
                                            <p:tgtEl>
                                              <p:spTgt spid="48"/>
                                            </p:tgtEl>
                                            <p:attrNameLst>
                                              <p:attrName>style.rotation</p:attrName>
                                            </p:attrNameLst>
                                          </p:cBhvr>
                                          <p:tavLst>
                                            <p:tav tm="0">
                                              <p:val>
                                                <p:fltVal val="90"/>
                                              </p:val>
                                            </p:tav>
                                            <p:tav tm="100000">
                                              <p:val>
                                                <p:fltVal val="0"/>
                                              </p:val>
                                            </p:tav>
                                          </p:tavLst>
                                        </p:anim>
                                        <p:animEffect transition="in" filter="fade">
                                          <p:cBhvr>
                                            <p:cTn id="73" dur="500"/>
                                            <p:tgtEl>
                                              <p:spTgt spid="48"/>
                                            </p:tgtEl>
                                          </p:cBhvr>
                                        </p:animEffect>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500" fill="hold"/>
                                            <p:tgtEl>
                                              <p:spTgt spid="32"/>
                                            </p:tgtEl>
                                            <p:attrNameLst>
                                              <p:attrName>ppt_x</p:attrName>
                                            </p:attrNameLst>
                                          </p:cBhvr>
                                          <p:tavLst>
                                            <p:tav tm="0">
                                              <p:val>
                                                <p:strVal val="1+#ppt_w/2"/>
                                              </p:val>
                                            </p:tav>
                                            <p:tav tm="100000">
                                              <p:val>
                                                <p:strVal val="#ppt_x"/>
                                              </p:val>
                                            </p:tav>
                                          </p:tavLst>
                                        </p:anim>
                                        <p:anim calcmode="lin" valueType="num">
                                          <p:cBhvr additive="base">
                                            <p:cTn id="78" dur="500" fill="hold"/>
                                            <p:tgtEl>
                                              <p:spTgt spid="32"/>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wipe(left)">
                                          <p:cBhvr>
                                            <p:cTn id="82"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P spid="2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1221587" y="1510448"/>
            <a:ext cx="1247775" cy="1546380"/>
            <a:chOff x="1359367" y="1568381"/>
            <a:chExt cx="1662528" cy="2061504"/>
          </a:xfrm>
          <a:solidFill>
            <a:srgbClr val="BFD844"/>
          </a:solidFill>
        </p:grpSpPr>
        <p:sp>
          <p:nvSpPr>
            <p:cNvPr id="3" name="Oval 2"/>
            <p:cNvSpPr/>
            <p:nvPr/>
          </p:nvSpPr>
          <p:spPr>
            <a:xfrm>
              <a:off x="1530696" y="2850550"/>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 name="Oval 3"/>
            <p:cNvSpPr/>
            <p:nvPr/>
          </p:nvSpPr>
          <p:spPr>
            <a:xfrm>
              <a:off x="1809899" y="2793409"/>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5" name="Oval 4"/>
            <p:cNvSpPr/>
            <p:nvPr/>
          </p:nvSpPr>
          <p:spPr>
            <a:xfrm>
              <a:off x="1525938" y="3194981"/>
              <a:ext cx="436254"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6" name="Oval 5"/>
            <p:cNvSpPr/>
            <p:nvPr/>
          </p:nvSpPr>
          <p:spPr>
            <a:xfrm>
              <a:off x="2011370" y="3125142"/>
              <a:ext cx="436254"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7" name="Oval 6"/>
            <p:cNvSpPr/>
            <p:nvPr/>
          </p:nvSpPr>
          <p:spPr>
            <a:xfrm>
              <a:off x="2155731" y="2850550"/>
              <a:ext cx="436255"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8" name="Oval 7"/>
            <p:cNvSpPr/>
            <p:nvPr/>
          </p:nvSpPr>
          <p:spPr>
            <a:xfrm>
              <a:off x="2035166" y="2606115"/>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9" name="Oval 8"/>
            <p:cNvSpPr/>
            <p:nvPr/>
          </p:nvSpPr>
          <p:spPr>
            <a:xfrm>
              <a:off x="2219186" y="3177522"/>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0" name="Oval 9"/>
            <p:cNvSpPr/>
            <p:nvPr/>
          </p:nvSpPr>
          <p:spPr>
            <a:xfrm>
              <a:off x="1735340" y="3183871"/>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1" name="Oval 10"/>
            <p:cNvSpPr/>
            <p:nvPr/>
          </p:nvSpPr>
          <p:spPr>
            <a:xfrm>
              <a:off x="2306437" y="2553736"/>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2" name="Oval 11"/>
            <p:cNvSpPr/>
            <p:nvPr/>
          </p:nvSpPr>
          <p:spPr>
            <a:xfrm>
              <a:off x="1443446" y="2539451"/>
              <a:ext cx="434669" cy="436491"/>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3" name="Oval 12"/>
            <p:cNvSpPr/>
            <p:nvPr/>
          </p:nvSpPr>
          <p:spPr>
            <a:xfrm>
              <a:off x="1711544" y="2482310"/>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4" name="Oval 13"/>
            <p:cNvSpPr/>
            <p:nvPr/>
          </p:nvSpPr>
          <p:spPr>
            <a:xfrm>
              <a:off x="2022475" y="2341045"/>
              <a:ext cx="436255"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5" name="Oval 14"/>
            <p:cNvSpPr/>
            <p:nvPr/>
          </p:nvSpPr>
          <p:spPr>
            <a:xfrm>
              <a:off x="1659194" y="2239462"/>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6" name="Oval 15"/>
            <p:cNvSpPr/>
            <p:nvPr/>
          </p:nvSpPr>
          <p:spPr>
            <a:xfrm>
              <a:off x="2523771" y="2452152"/>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7" name="Oval 16"/>
            <p:cNvSpPr/>
            <p:nvPr/>
          </p:nvSpPr>
          <p:spPr>
            <a:xfrm>
              <a:off x="2293746" y="2185496"/>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8" name="Oval 17"/>
            <p:cNvSpPr/>
            <p:nvPr/>
          </p:nvSpPr>
          <p:spPr>
            <a:xfrm>
              <a:off x="1359367" y="2228673"/>
              <a:ext cx="434670"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19" name="Oval 18"/>
            <p:cNvSpPr/>
            <p:nvPr/>
          </p:nvSpPr>
          <p:spPr>
            <a:xfrm>
              <a:off x="2482525" y="3172760"/>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20" name="Oval 19"/>
            <p:cNvSpPr/>
            <p:nvPr/>
          </p:nvSpPr>
          <p:spPr>
            <a:xfrm>
              <a:off x="1930464" y="2028681"/>
              <a:ext cx="434670"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21" name="Oval 20"/>
            <p:cNvSpPr/>
            <p:nvPr/>
          </p:nvSpPr>
          <p:spPr>
            <a:xfrm>
              <a:off x="2482525" y="2820392"/>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22" name="Oval 21"/>
            <p:cNvSpPr/>
            <p:nvPr/>
          </p:nvSpPr>
          <p:spPr>
            <a:xfrm>
              <a:off x="1537042" y="1969631"/>
              <a:ext cx="434669" cy="43649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23" name="Oval 22"/>
            <p:cNvSpPr/>
            <p:nvPr/>
          </p:nvSpPr>
          <p:spPr>
            <a:xfrm>
              <a:off x="2587226" y="2104547"/>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24" name="Oval 23"/>
            <p:cNvSpPr/>
            <p:nvPr/>
          </p:nvSpPr>
          <p:spPr>
            <a:xfrm>
              <a:off x="1835282" y="1703296"/>
              <a:ext cx="436255"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25" name="Oval 24"/>
            <p:cNvSpPr/>
            <p:nvPr/>
          </p:nvSpPr>
          <p:spPr>
            <a:xfrm>
              <a:off x="2241395" y="1895031"/>
              <a:ext cx="434669"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26" name="Oval 25"/>
            <p:cNvSpPr/>
            <p:nvPr/>
          </p:nvSpPr>
          <p:spPr>
            <a:xfrm>
              <a:off x="2124003" y="1568381"/>
              <a:ext cx="434670" cy="434904"/>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grpSp>
      <p:grpSp>
        <p:nvGrpSpPr>
          <p:cNvPr id="27" name="Group 26"/>
          <p:cNvGrpSpPr/>
          <p:nvPr/>
        </p:nvGrpSpPr>
        <p:grpSpPr>
          <a:xfrm>
            <a:off x="1054500" y="1741438"/>
            <a:ext cx="1585648" cy="1386627"/>
            <a:chOff x="4522788" y="4470400"/>
            <a:chExt cx="771525" cy="674688"/>
          </a:xfrm>
          <a:solidFill>
            <a:schemeClr val="accent5"/>
          </a:solidFill>
        </p:grpSpPr>
        <p:sp>
          <p:nvSpPr>
            <p:cNvPr id="28"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29"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30"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grpSp>
        <p:nvGrpSpPr>
          <p:cNvPr id="31" name="Group 30"/>
          <p:cNvGrpSpPr/>
          <p:nvPr/>
        </p:nvGrpSpPr>
        <p:grpSpPr bwMode="auto">
          <a:xfrm>
            <a:off x="4057651" y="1973363"/>
            <a:ext cx="1135856" cy="1083469"/>
            <a:chOff x="5245062" y="2184918"/>
            <a:chExt cx="1515319" cy="1444967"/>
          </a:xfrm>
          <a:solidFill>
            <a:srgbClr val="BFD844"/>
          </a:solidFill>
        </p:grpSpPr>
        <p:sp>
          <p:nvSpPr>
            <p:cNvPr id="32" name="Oval 31"/>
            <p:cNvSpPr/>
            <p:nvPr/>
          </p:nvSpPr>
          <p:spPr>
            <a:xfrm>
              <a:off x="5332424" y="2850238"/>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33" name="Oval 32"/>
            <p:cNvSpPr/>
            <p:nvPr/>
          </p:nvSpPr>
          <p:spPr>
            <a:xfrm>
              <a:off x="5611979" y="2793075"/>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34" name="Oval 33"/>
            <p:cNvSpPr/>
            <p:nvPr/>
          </p:nvSpPr>
          <p:spPr>
            <a:xfrm>
              <a:off x="5327658" y="3194807"/>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35" name="Oval 34"/>
            <p:cNvSpPr/>
            <p:nvPr/>
          </p:nvSpPr>
          <p:spPr>
            <a:xfrm>
              <a:off x="5813704" y="3124940"/>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36" name="Oval 35"/>
            <p:cNvSpPr/>
            <p:nvPr/>
          </p:nvSpPr>
          <p:spPr>
            <a:xfrm>
              <a:off x="5958247" y="2850238"/>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37" name="Oval 36"/>
            <p:cNvSpPr/>
            <p:nvPr/>
          </p:nvSpPr>
          <p:spPr>
            <a:xfrm>
              <a:off x="5837530" y="2605706"/>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38" name="Oval 37"/>
            <p:cNvSpPr/>
            <p:nvPr/>
          </p:nvSpPr>
          <p:spPr>
            <a:xfrm>
              <a:off x="6020194" y="3177341"/>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39" name="Oval 38"/>
            <p:cNvSpPr/>
            <p:nvPr/>
          </p:nvSpPr>
          <p:spPr>
            <a:xfrm>
              <a:off x="5537325" y="3183692"/>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0" name="Oval 39"/>
            <p:cNvSpPr/>
            <p:nvPr/>
          </p:nvSpPr>
          <p:spPr>
            <a:xfrm>
              <a:off x="6107555" y="2554894"/>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1" name="Oval 40"/>
            <p:cNvSpPr/>
            <p:nvPr/>
          </p:nvSpPr>
          <p:spPr>
            <a:xfrm>
              <a:off x="5245062" y="2540602"/>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2" name="Oval 41"/>
            <p:cNvSpPr/>
            <p:nvPr/>
          </p:nvSpPr>
          <p:spPr>
            <a:xfrm>
              <a:off x="5513500" y="2481851"/>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3" name="Oval 42"/>
            <p:cNvSpPr/>
            <p:nvPr/>
          </p:nvSpPr>
          <p:spPr>
            <a:xfrm>
              <a:off x="5824823" y="2340530"/>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4" name="Oval 43"/>
            <p:cNvSpPr/>
            <p:nvPr/>
          </p:nvSpPr>
          <p:spPr>
            <a:xfrm>
              <a:off x="5461082" y="2238906"/>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5" name="Oval 44"/>
            <p:cNvSpPr/>
            <p:nvPr/>
          </p:nvSpPr>
          <p:spPr>
            <a:xfrm>
              <a:off x="6325164" y="2451681"/>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6" name="Oval 45"/>
            <p:cNvSpPr/>
            <p:nvPr/>
          </p:nvSpPr>
          <p:spPr>
            <a:xfrm>
              <a:off x="6094848" y="2184918"/>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8" name="Oval 47"/>
            <p:cNvSpPr/>
            <p:nvPr/>
          </p:nvSpPr>
          <p:spPr>
            <a:xfrm>
              <a:off x="6283866" y="3172577"/>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49" name="Oval 48"/>
            <p:cNvSpPr/>
            <p:nvPr/>
          </p:nvSpPr>
          <p:spPr>
            <a:xfrm>
              <a:off x="6283866" y="2820068"/>
              <a:ext cx="435217" cy="435078"/>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grpSp>
      <p:grpSp>
        <p:nvGrpSpPr>
          <p:cNvPr id="50" name="Group 49"/>
          <p:cNvGrpSpPr/>
          <p:nvPr/>
        </p:nvGrpSpPr>
        <p:grpSpPr>
          <a:xfrm>
            <a:off x="3793355" y="1741438"/>
            <a:ext cx="1585648" cy="1386627"/>
            <a:chOff x="4522788" y="4470400"/>
            <a:chExt cx="771525" cy="674688"/>
          </a:xfrm>
          <a:solidFill>
            <a:schemeClr val="accent5"/>
          </a:solidFill>
        </p:grpSpPr>
        <p:sp>
          <p:nvSpPr>
            <p:cNvPr id="51"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2"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53"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grpSp>
        <p:nvGrpSpPr>
          <p:cNvPr id="54" name="Group 53"/>
          <p:cNvGrpSpPr/>
          <p:nvPr/>
        </p:nvGrpSpPr>
        <p:grpSpPr bwMode="auto">
          <a:xfrm>
            <a:off x="6830617" y="2678213"/>
            <a:ext cx="1042988" cy="378619"/>
            <a:chOff x="9346662" y="3125495"/>
            <a:chExt cx="1391171" cy="504390"/>
          </a:xfrm>
          <a:solidFill>
            <a:srgbClr val="BFD844"/>
          </a:solidFill>
        </p:grpSpPr>
        <p:sp>
          <p:nvSpPr>
            <p:cNvPr id="57" name="Oval 56"/>
            <p:cNvSpPr/>
            <p:nvPr/>
          </p:nvSpPr>
          <p:spPr>
            <a:xfrm>
              <a:off x="9346662" y="3195285"/>
              <a:ext cx="435138" cy="4346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58" name="Oval 57"/>
            <p:cNvSpPr/>
            <p:nvPr/>
          </p:nvSpPr>
          <p:spPr>
            <a:xfrm>
              <a:off x="9832619" y="3125495"/>
              <a:ext cx="435138" cy="4346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61" name="Oval 60"/>
            <p:cNvSpPr/>
            <p:nvPr/>
          </p:nvSpPr>
          <p:spPr>
            <a:xfrm>
              <a:off x="10039071" y="3177838"/>
              <a:ext cx="435138" cy="4346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62" name="Oval 61"/>
            <p:cNvSpPr/>
            <p:nvPr/>
          </p:nvSpPr>
          <p:spPr>
            <a:xfrm>
              <a:off x="9554702" y="3182596"/>
              <a:ext cx="435138" cy="436187"/>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sp>
          <p:nvSpPr>
            <p:cNvPr id="71" name="Oval 70"/>
            <p:cNvSpPr/>
            <p:nvPr/>
          </p:nvSpPr>
          <p:spPr>
            <a:xfrm>
              <a:off x="10302695" y="3173079"/>
              <a:ext cx="435138" cy="434600"/>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4530" fontAlgn="base">
                <a:spcBef>
                  <a:spcPct val="0"/>
                </a:spcBef>
                <a:spcAft>
                  <a:spcPct val="0"/>
                </a:spcAft>
              </a:pPr>
              <a:endParaRPr lang="zh-CN" altLang="zh-CN" sz="2100">
                <a:solidFill>
                  <a:srgbClr val="FFFFFF"/>
                </a:solidFill>
                <a:latin typeface="方正准圆简体"/>
                <a:ea typeface="方正准圆简体"/>
                <a:cs typeface="+mn-ea"/>
                <a:sym typeface="方正准圆简体"/>
              </a:endParaRPr>
            </a:p>
          </p:txBody>
        </p:sp>
      </p:grpSp>
      <p:grpSp>
        <p:nvGrpSpPr>
          <p:cNvPr id="76" name="Group 75"/>
          <p:cNvGrpSpPr/>
          <p:nvPr/>
        </p:nvGrpSpPr>
        <p:grpSpPr>
          <a:xfrm>
            <a:off x="6537272" y="1741438"/>
            <a:ext cx="1585648" cy="1386627"/>
            <a:chOff x="4522788" y="4470400"/>
            <a:chExt cx="771525" cy="674688"/>
          </a:xfrm>
          <a:solidFill>
            <a:schemeClr val="accent5"/>
          </a:solidFill>
        </p:grpSpPr>
        <p:sp>
          <p:nvSpPr>
            <p:cNvPr id="77" name="Freeform 6"/>
            <p:cNvSpPr>
              <a:spLocks noEditPoints="1"/>
            </p:cNvSpPr>
            <p:nvPr/>
          </p:nvSpPr>
          <p:spPr bwMode="auto">
            <a:xfrm>
              <a:off x="4522788" y="4719638"/>
              <a:ext cx="771525" cy="425450"/>
            </a:xfrm>
            <a:custGeom>
              <a:avLst/>
              <a:gdLst>
                <a:gd name="T0" fmla="*/ 452 w 479"/>
                <a:gd name="T1" fmla="*/ 0 h 264"/>
                <a:gd name="T2" fmla="*/ 393 w 479"/>
                <a:gd name="T3" fmla="*/ 0 h 264"/>
                <a:gd name="T4" fmla="*/ 394 w 479"/>
                <a:gd name="T5" fmla="*/ 5 h 264"/>
                <a:gd name="T6" fmla="*/ 362 w 479"/>
                <a:gd name="T7" fmla="*/ 37 h 264"/>
                <a:gd name="T8" fmla="*/ 331 w 479"/>
                <a:gd name="T9" fmla="*/ 5 h 264"/>
                <a:gd name="T10" fmla="*/ 331 w 479"/>
                <a:gd name="T11" fmla="*/ 0 h 264"/>
                <a:gd name="T12" fmla="*/ 149 w 479"/>
                <a:gd name="T13" fmla="*/ 0 h 264"/>
                <a:gd name="T14" fmla="*/ 149 w 479"/>
                <a:gd name="T15" fmla="*/ 5 h 264"/>
                <a:gd name="T16" fmla="*/ 118 w 479"/>
                <a:gd name="T17" fmla="*/ 37 h 264"/>
                <a:gd name="T18" fmla="*/ 86 w 479"/>
                <a:gd name="T19" fmla="*/ 5 h 264"/>
                <a:gd name="T20" fmla="*/ 87 w 479"/>
                <a:gd name="T21" fmla="*/ 0 h 264"/>
                <a:gd name="T22" fmla="*/ 27 w 479"/>
                <a:gd name="T23" fmla="*/ 0 h 264"/>
                <a:gd name="T24" fmla="*/ 3 w 479"/>
                <a:gd name="T25" fmla="*/ 29 h 264"/>
                <a:gd name="T26" fmla="*/ 7 w 479"/>
                <a:gd name="T27" fmla="*/ 44 h 264"/>
                <a:gd name="T28" fmla="*/ 45 w 479"/>
                <a:gd name="T29" fmla="*/ 73 h 264"/>
                <a:gd name="T30" fmla="*/ 48 w 479"/>
                <a:gd name="T31" fmla="*/ 73 h 264"/>
                <a:gd name="T32" fmla="*/ 60 w 479"/>
                <a:gd name="T33" fmla="*/ 231 h 264"/>
                <a:gd name="T34" fmla="*/ 95 w 479"/>
                <a:gd name="T35" fmla="*/ 264 h 264"/>
                <a:gd name="T36" fmla="*/ 390 w 479"/>
                <a:gd name="T37" fmla="*/ 264 h 264"/>
                <a:gd name="T38" fmla="*/ 425 w 479"/>
                <a:gd name="T39" fmla="*/ 231 h 264"/>
                <a:gd name="T40" fmla="*/ 438 w 479"/>
                <a:gd name="T41" fmla="*/ 73 h 264"/>
                <a:gd name="T42" fmla="*/ 471 w 479"/>
                <a:gd name="T43" fmla="*/ 44 h 264"/>
                <a:gd name="T44" fmla="*/ 475 w 479"/>
                <a:gd name="T45" fmla="*/ 29 h 264"/>
                <a:gd name="T46" fmla="*/ 452 w 479"/>
                <a:gd name="T47" fmla="*/ 0 h 264"/>
                <a:gd name="T48" fmla="*/ 140 w 479"/>
                <a:gd name="T49" fmla="*/ 230 h 264"/>
                <a:gd name="T50" fmla="*/ 138 w 479"/>
                <a:gd name="T51" fmla="*/ 230 h 264"/>
                <a:gd name="T52" fmla="*/ 116 w 479"/>
                <a:gd name="T53" fmla="*/ 210 h 264"/>
                <a:gd name="T54" fmla="*/ 105 w 479"/>
                <a:gd name="T55" fmla="*/ 96 h 264"/>
                <a:gd name="T56" fmla="*/ 124 w 479"/>
                <a:gd name="T57" fmla="*/ 76 h 264"/>
                <a:gd name="T58" fmla="*/ 126 w 479"/>
                <a:gd name="T59" fmla="*/ 76 h 264"/>
                <a:gd name="T60" fmla="*/ 148 w 479"/>
                <a:gd name="T61" fmla="*/ 96 h 264"/>
                <a:gd name="T62" fmla="*/ 159 w 479"/>
                <a:gd name="T63" fmla="*/ 210 h 264"/>
                <a:gd name="T64" fmla="*/ 140 w 479"/>
                <a:gd name="T65" fmla="*/ 230 h 264"/>
                <a:gd name="T66" fmla="*/ 209 w 479"/>
                <a:gd name="T67" fmla="*/ 230 h 264"/>
                <a:gd name="T68" fmla="*/ 207 w 479"/>
                <a:gd name="T69" fmla="*/ 230 h 264"/>
                <a:gd name="T70" fmla="*/ 186 w 479"/>
                <a:gd name="T71" fmla="*/ 210 h 264"/>
                <a:gd name="T72" fmla="*/ 181 w 479"/>
                <a:gd name="T73" fmla="*/ 96 h 264"/>
                <a:gd name="T74" fmla="*/ 200 w 479"/>
                <a:gd name="T75" fmla="*/ 76 h 264"/>
                <a:gd name="T76" fmla="*/ 202 w 479"/>
                <a:gd name="T77" fmla="*/ 76 h 264"/>
                <a:gd name="T78" fmla="*/ 223 w 479"/>
                <a:gd name="T79" fmla="*/ 96 h 264"/>
                <a:gd name="T80" fmla="*/ 229 w 479"/>
                <a:gd name="T81" fmla="*/ 210 h 264"/>
                <a:gd name="T82" fmla="*/ 209 w 479"/>
                <a:gd name="T83" fmla="*/ 230 h 264"/>
                <a:gd name="T84" fmla="*/ 300 w 479"/>
                <a:gd name="T85" fmla="*/ 210 h 264"/>
                <a:gd name="T86" fmla="*/ 278 w 479"/>
                <a:gd name="T87" fmla="*/ 230 h 264"/>
                <a:gd name="T88" fmla="*/ 276 w 479"/>
                <a:gd name="T89" fmla="*/ 230 h 264"/>
                <a:gd name="T90" fmla="*/ 257 w 479"/>
                <a:gd name="T91" fmla="*/ 210 h 264"/>
                <a:gd name="T92" fmla="*/ 262 w 479"/>
                <a:gd name="T93" fmla="*/ 96 h 264"/>
                <a:gd name="T94" fmla="*/ 283 w 479"/>
                <a:gd name="T95" fmla="*/ 76 h 264"/>
                <a:gd name="T96" fmla="*/ 286 w 479"/>
                <a:gd name="T97" fmla="*/ 76 h 264"/>
                <a:gd name="T98" fmla="*/ 305 w 479"/>
                <a:gd name="T99" fmla="*/ 96 h 264"/>
                <a:gd name="T100" fmla="*/ 300 w 479"/>
                <a:gd name="T101" fmla="*/ 210 h 264"/>
                <a:gd name="T102" fmla="*/ 380 w 479"/>
                <a:gd name="T103" fmla="*/ 96 h 264"/>
                <a:gd name="T104" fmla="*/ 370 w 479"/>
                <a:gd name="T105" fmla="*/ 210 h 264"/>
                <a:gd name="T106" fmla="*/ 347 w 479"/>
                <a:gd name="T107" fmla="*/ 230 h 264"/>
                <a:gd name="T108" fmla="*/ 345 w 479"/>
                <a:gd name="T109" fmla="*/ 230 h 264"/>
                <a:gd name="T110" fmla="*/ 327 w 479"/>
                <a:gd name="T111" fmla="*/ 210 h 264"/>
                <a:gd name="T112" fmla="*/ 337 w 479"/>
                <a:gd name="T113" fmla="*/ 96 h 264"/>
                <a:gd name="T114" fmla="*/ 359 w 479"/>
                <a:gd name="T115" fmla="*/ 76 h 264"/>
                <a:gd name="T116" fmla="*/ 362 w 479"/>
                <a:gd name="T117" fmla="*/ 76 h 264"/>
                <a:gd name="T118" fmla="*/ 380 w 479"/>
                <a:gd name="T119" fmla="*/ 9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264">
                  <a:moveTo>
                    <a:pt x="452" y="0"/>
                  </a:moveTo>
                  <a:cubicBezTo>
                    <a:pt x="393" y="0"/>
                    <a:pt x="393" y="0"/>
                    <a:pt x="393" y="0"/>
                  </a:cubicBezTo>
                  <a:cubicBezTo>
                    <a:pt x="394" y="1"/>
                    <a:pt x="394" y="3"/>
                    <a:pt x="394" y="5"/>
                  </a:cubicBezTo>
                  <a:cubicBezTo>
                    <a:pt x="394" y="23"/>
                    <a:pt x="380" y="37"/>
                    <a:pt x="362" y="37"/>
                  </a:cubicBezTo>
                  <a:cubicBezTo>
                    <a:pt x="345" y="37"/>
                    <a:pt x="331" y="23"/>
                    <a:pt x="331" y="5"/>
                  </a:cubicBezTo>
                  <a:cubicBezTo>
                    <a:pt x="331" y="3"/>
                    <a:pt x="331" y="1"/>
                    <a:pt x="331" y="0"/>
                  </a:cubicBezTo>
                  <a:cubicBezTo>
                    <a:pt x="149" y="0"/>
                    <a:pt x="149" y="0"/>
                    <a:pt x="149" y="0"/>
                  </a:cubicBezTo>
                  <a:cubicBezTo>
                    <a:pt x="149" y="1"/>
                    <a:pt x="149" y="3"/>
                    <a:pt x="149" y="5"/>
                  </a:cubicBezTo>
                  <a:cubicBezTo>
                    <a:pt x="149" y="23"/>
                    <a:pt x="135" y="37"/>
                    <a:pt x="118" y="37"/>
                  </a:cubicBezTo>
                  <a:cubicBezTo>
                    <a:pt x="100" y="37"/>
                    <a:pt x="86" y="23"/>
                    <a:pt x="86" y="5"/>
                  </a:cubicBezTo>
                  <a:cubicBezTo>
                    <a:pt x="86" y="3"/>
                    <a:pt x="86" y="1"/>
                    <a:pt x="87" y="0"/>
                  </a:cubicBezTo>
                  <a:cubicBezTo>
                    <a:pt x="27" y="0"/>
                    <a:pt x="27" y="0"/>
                    <a:pt x="27" y="0"/>
                  </a:cubicBezTo>
                  <a:cubicBezTo>
                    <a:pt x="10" y="0"/>
                    <a:pt x="0" y="13"/>
                    <a:pt x="3" y="29"/>
                  </a:cubicBezTo>
                  <a:cubicBezTo>
                    <a:pt x="7" y="44"/>
                    <a:pt x="7" y="44"/>
                    <a:pt x="7" y="44"/>
                  </a:cubicBezTo>
                  <a:cubicBezTo>
                    <a:pt x="11" y="60"/>
                    <a:pt x="28" y="73"/>
                    <a:pt x="45" y="73"/>
                  </a:cubicBezTo>
                  <a:cubicBezTo>
                    <a:pt x="48" y="73"/>
                    <a:pt x="48" y="73"/>
                    <a:pt x="48" y="73"/>
                  </a:cubicBezTo>
                  <a:cubicBezTo>
                    <a:pt x="60" y="231"/>
                    <a:pt x="60" y="231"/>
                    <a:pt x="60" y="231"/>
                  </a:cubicBezTo>
                  <a:cubicBezTo>
                    <a:pt x="61" y="249"/>
                    <a:pt x="77" y="264"/>
                    <a:pt x="95" y="264"/>
                  </a:cubicBezTo>
                  <a:cubicBezTo>
                    <a:pt x="390" y="264"/>
                    <a:pt x="390" y="264"/>
                    <a:pt x="390" y="264"/>
                  </a:cubicBezTo>
                  <a:cubicBezTo>
                    <a:pt x="408" y="264"/>
                    <a:pt x="424" y="249"/>
                    <a:pt x="425" y="231"/>
                  </a:cubicBezTo>
                  <a:cubicBezTo>
                    <a:pt x="438" y="73"/>
                    <a:pt x="438" y="73"/>
                    <a:pt x="438" y="73"/>
                  </a:cubicBezTo>
                  <a:cubicBezTo>
                    <a:pt x="453" y="71"/>
                    <a:pt x="468" y="59"/>
                    <a:pt x="471" y="44"/>
                  </a:cubicBezTo>
                  <a:cubicBezTo>
                    <a:pt x="475" y="29"/>
                    <a:pt x="475" y="29"/>
                    <a:pt x="475" y="29"/>
                  </a:cubicBezTo>
                  <a:cubicBezTo>
                    <a:pt x="479" y="13"/>
                    <a:pt x="468" y="0"/>
                    <a:pt x="452" y="0"/>
                  </a:cubicBezTo>
                  <a:close/>
                  <a:moveTo>
                    <a:pt x="140" y="230"/>
                  </a:moveTo>
                  <a:cubicBezTo>
                    <a:pt x="138" y="230"/>
                    <a:pt x="138" y="230"/>
                    <a:pt x="138" y="230"/>
                  </a:cubicBezTo>
                  <a:cubicBezTo>
                    <a:pt x="127" y="230"/>
                    <a:pt x="117" y="221"/>
                    <a:pt x="116" y="210"/>
                  </a:cubicBezTo>
                  <a:cubicBezTo>
                    <a:pt x="105" y="96"/>
                    <a:pt x="105" y="96"/>
                    <a:pt x="105" y="96"/>
                  </a:cubicBezTo>
                  <a:cubicBezTo>
                    <a:pt x="104" y="85"/>
                    <a:pt x="113" y="76"/>
                    <a:pt x="124" y="76"/>
                  </a:cubicBezTo>
                  <a:cubicBezTo>
                    <a:pt x="126" y="76"/>
                    <a:pt x="126" y="76"/>
                    <a:pt x="126" y="76"/>
                  </a:cubicBezTo>
                  <a:cubicBezTo>
                    <a:pt x="137" y="76"/>
                    <a:pt x="147" y="85"/>
                    <a:pt x="148" y="96"/>
                  </a:cubicBezTo>
                  <a:cubicBezTo>
                    <a:pt x="159" y="210"/>
                    <a:pt x="159" y="210"/>
                    <a:pt x="159" y="210"/>
                  </a:cubicBezTo>
                  <a:cubicBezTo>
                    <a:pt x="160" y="221"/>
                    <a:pt x="151" y="230"/>
                    <a:pt x="140" y="230"/>
                  </a:cubicBezTo>
                  <a:close/>
                  <a:moveTo>
                    <a:pt x="209" y="230"/>
                  </a:moveTo>
                  <a:cubicBezTo>
                    <a:pt x="207" y="230"/>
                    <a:pt x="207" y="230"/>
                    <a:pt x="207" y="230"/>
                  </a:cubicBezTo>
                  <a:cubicBezTo>
                    <a:pt x="196" y="230"/>
                    <a:pt x="186" y="221"/>
                    <a:pt x="186" y="210"/>
                  </a:cubicBezTo>
                  <a:cubicBezTo>
                    <a:pt x="181" y="96"/>
                    <a:pt x="181" y="96"/>
                    <a:pt x="181" y="96"/>
                  </a:cubicBezTo>
                  <a:cubicBezTo>
                    <a:pt x="180" y="85"/>
                    <a:pt x="189" y="76"/>
                    <a:pt x="200" y="76"/>
                  </a:cubicBezTo>
                  <a:cubicBezTo>
                    <a:pt x="202" y="76"/>
                    <a:pt x="202" y="76"/>
                    <a:pt x="202" y="76"/>
                  </a:cubicBezTo>
                  <a:cubicBezTo>
                    <a:pt x="213" y="76"/>
                    <a:pt x="223" y="85"/>
                    <a:pt x="223" y="96"/>
                  </a:cubicBezTo>
                  <a:cubicBezTo>
                    <a:pt x="229" y="210"/>
                    <a:pt x="229" y="210"/>
                    <a:pt x="229" y="210"/>
                  </a:cubicBezTo>
                  <a:cubicBezTo>
                    <a:pt x="229" y="221"/>
                    <a:pt x="221" y="230"/>
                    <a:pt x="209" y="230"/>
                  </a:cubicBezTo>
                  <a:close/>
                  <a:moveTo>
                    <a:pt x="300" y="210"/>
                  </a:moveTo>
                  <a:cubicBezTo>
                    <a:pt x="299" y="221"/>
                    <a:pt x="290" y="230"/>
                    <a:pt x="278" y="230"/>
                  </a:cubicBezTo>
                  <a:cubicBezTo>
                    <a:pt x="276" y="230"/>
                    <a:pt x="276" y="230"/>
                    <a:pt x="276" y="230"/>
                  </a:cubicBezTo>
                  <a:cubicBezTo>
                    <a:pt x="265" y="230"/>
                    <a:pt x="256" y="221"/>
                    <a:pt x="257" y="210"/>
                  </a:cubicBezTo>
                  <a:cubicBezTo>
                    <a:pt x="262" y="96"/>
                    <a:pt x="262" y="96"/>
                    <a:pt x="262" y="96"/>
                  </a:cubicBezTo>
                  <a:cubicBezTo>
                    <a:pt x="263" y="85"/>
                    <a:pt x="272" y="76"/>
                    <a:pt x="283" y="76"/>
                  </a:cubicBezTo>
                  <a:cubicBezTo>
                    <a:pt x="286" y="76"/>
                    <a:pt x="286" y="76"/>
                    <a:pt x="286" y="76"/>
                  </a:cubicBezTo>
                  <a:cubicBezTo>
                    <a:pt x="297" y="76"/>
                    <a:pt x="305" y="85"/>
                    <a:pt x="305" y="96"/>
                  </a:cubicBezTo>
                  <a:lnTo>
                    <a:pt x="300" y="210"/>
                  </a:lnTo>
                  <a:close/>
                  <a:moveTo>
                    <a:pt x="380" y="96"/>
                  </a:moveTo>
                  <a:cubicBezTo>
                    <a:pt x="370" y="210"/>
                    <a:pt x="370" y="210"/>
                    <a:pt x="370" y="210"/>
                  </a:cubicBezTo>
                  <a:cubicBezTo>
                    <a:pt x="369" y="221"/>
                    <a:pt x="359" y="230"/>
                    <a:pt x="347" y="230"/>
                  </a:cubicBezTo>
                  <a:cubicBezTo>
                    <a:pt x="345" y="230"/>
                    <a:pt x="345" y="230"/>
                    <a:pt x="345" y="230"/>
                  </a:cubicBezTo>
                  <a:cubicBezTo>
                    <a:pt x="334" y="230"/>
                    <a:pt x="326" y="221"/>
                    <a:pt x="327" y="210"/>
                  </a:cubicBezTo>
                  <a:cubicBezTo>
                    <a:pt x="337" y="96"/>
                    <a:pt x="337" y="96"/>
                    <a:pt x="337" y="96"/>
                  </a:cubicBezTo>
                  <a:cubicBezTo>
                    <a:pt x="338" y="85"/>
                    <a:pt x="348" y="76"/>
                    <a:pt x="359" y="76"/>
                  </a:cubicBezTo>
                  <a:cubicBezTo>
                    <a:pt x="362" y="76"/>
                    <a:pt x="362" y="76"/>
                    <a:pt x="362" y="76"/>
                  </a:cubicBezTo>
                  <a:cubicBezTo>
                    <a:pt x="373" y="76"/>
                    <a:pt x="381" y="85"/>
                    <a:pt x="380" y="96"/>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78" name="Freeform 7"/>
            <p:cNvSpPr/>
            <p:nvPr/>
          </p:nvSpPr>
          <p:spPr bwMode="auto">
            <a:xfrm>
              <a:off x="4683126" y="4470400"/>
              <a:ext cx="225425" cy="287338"/>
            </a:xfrm>
            <a:custGeom>
              <a:avLst/>
              <a:gdLst>
                <a:gd name="T0" fmla="*/ 134 w 140"/>
                <a:gd name="T1" fmla="*/ 4 h 178"/>
                <a:gd name="T2" fmla="*/ 116 w 140"/>
                <a:gd name="T3" fmla="*/ 7 h 178"/>
                <a:gd name="T4" fmla="*/ 12 w 140"/>
                <a:gd name="T5" fmla="*/ 144 h 178"/>
                <a:gd name="T6" fmla="*/ 0 w 140"/>
                <a:gd name="T7" fmla="*/ 160 h 178"/>
                <a:gd name="T8" fmla="*/ 18 w 140"/>
                <a:gd name="T9" fmla="*/ 178 h 178"/>
                <a:gd name="T10" fmla="*/ 35 w 140"/>
                <a:gd name="T11" fmla="*/ 160 h 178"/>
                <a:gd name="T12" fmla="*/ 34 w 140"/>
                <a:gd name="T13" fmla="*/ 156 h 178"/>
                <a:gd name="T14" fmla="*/ 136 w 140"/>
                <a:gd name="T15" fmla="*/ 22 h 178"/>
                <a:gd name="T16" fmla="*/ 134 w 140"/>
                <a:gd name="T17" fmla="*/ 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78">
                  <a:moveTo>
                    <a:pt x="134" y="4"/>
                  </a:moveTo>
                  <a:cubicBezTo>
                    <a:pt x="128" y="0"/>
                    <a:pt x="120" y="1"/>
                    <a:pt x="116" y="7"/>
                  </a:cubicBezTo>
                  <a:cubicBezTo>
                    <a:pt x="12" y="144"/>
                    <a:pt x="12" y="144"/>
                    <a:pt x="12" y="144"/>
                  </a:cubicBezTo>
                  <a:cubicBezTo>
                    <a:pt x="5" y="147"/>
                    <a:pt x="0" y="153"/>
                    <a:pt x="0" y="160"/>
                  </a:cubicBezTo>
                  <a:cubicBezTo>
                    <a:pt x="0" y="170"/>
                    <a:pt x="8" y="178"/>
                    <a:pt x="18" y="178"/>
                  </a:cubicBezTo>
                  <a:cubicBezTo>
                    <a:pt x="27" y="178"/>
                    <a:pt x="35" y="170"/>
                    <a:pt x="35" y="160"/>
                  </a:cubicBezTo>
                  <a:cubicBezTo>
                    <a:pt x="35" y="159"/>
                    <a:pt x="35" y="157"/>
                    <a:pt x="34" y="156"/>
                  </a:cubicBezTo>
                  <a:cubicBezTo>
                    <a:pt x="136" y="22"/>
                    <a:pt x="136" y="22"/>
                    <a:pt x="136" y="22"/>
                  </a:cubicBezTo>
                  <a:cubicBezTo>
                    <a:pt x="140" y="16"/>
                    <a:pt x="139" y="8"/>
                    <a:pt x="134" y="4"/>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sp>
          <p:nvSpPr>
            <p:cNvPr id="79" name="Freeform 8"/>
            <p:cNvSpPr/>
            <p:nvPr/>
          </p:nvSpPr>
          <p:spPr bwMode="auto">
            <a:xfrm>
              <a:off x="4924426" y="4470400"/>
              <a:ext cx="212725" cy="287338"/>
            </a:xfrm>
            <a:custGeom>
              <a:avLst/>
              <a:gdLst>
                <a:gd name="T0" fmla="*/ 119 w 132"/>
                <a:gd name="T1" fmla="*/ 144 h 178"/>
                <a:gd name="T2" fmla="*/ 24 w 132"/>
                <a:gd name="T3" fmla="*/ 7 h 178"/>
                <a:gd name="T4" fmla="*/ 7 w 132"/>
                <a:gd name="T5" fmla="*/ 4 h 178"/>
                <a:gd name="T6" fmla="*/ 4 w 132"/>
                <a:gd name="T7" fmla="*/ 21 h 178"/>
                <a:gd name="T8" fmla="*/ 98 w 132"/>
                <a:gd name="T9" fmla="*/ 157 h 178"/>
                <a:gd name="T10" fmla="*/ 97 w 132"/>
                <a:gd name="T11" fmla="*/ 160 h 178"/>
                <a:gd name="T12" fmla="*/ 115 w 132"/>
                <a:gd name="T13" fmla="*/ 178 h 178"/>
                <a:gd name="T14" fmla="*/ 132 w 132"/>
                <a:gd name="T15" fmla="*/ 160 h 178"/>
                <a:gd name="T16" fmla="*/ 119 w 132"/>
                <a:gd name="T1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78">
                  <a:moveTo>
                    <a:pt x="119" y="144"/>
                  </a:moveTo>
                  <a:cubicBezTo>
                    <a:pt x="24" y="7"/>
                    <a:pt x="24" y="7"/>
                    <a:pt x="24" y="7"/>
                  </a:cubicBezTo>
                  <a:cubicBezTo>
                    <a:pt x="20" y="1"/>
                    <a:pt x="13" y="0"/>
                    <a:pt x="7" y="4"/>
                  </a:cubicBezTo>
                  <a:cubicBezTo>
                    <a:pt x="1" y="8"/>
                    <a:pt x="0" y="15"/>
                    <a:pt x="4" y="21"/>
                  </a:cubicBezTo>
                  <a:cubicBezTo>
                    <a:pt x="98" y="157"/>
                    <a:pt x="98" y="157"/>
                    <a:pt x="98" y="157"/>
                  </a:cubicBezTo>
                  <a:cubicBezTo>
                    <a:pt x="97" y="158"/>
                    <a:pt x="97" y="159"/>
                    <a:pt x="97" y="160"/>
                  </a:cubicBezTo>
                  <a:cubicBezTo>
                    <a:pt x="97" y="170"/>
                    <a:pt x="105" y="178"/>
                    <a:pt x="115" y="178"/>
                  </a:cubicBezTo>
                  <a:cubicBezTo>
                    <a:pt x="124" y="178"/>
                    <a:pt x="132" y="170"/>
                    <a:pt x="132" y="160"/>
                  </a:cubicBezTo>
                  <a:cubicBezTo>
                    <a:pt x="132" y="152"/>
                    <a:pt x="126" y="146"/>
                    <a:pt x="119" y="144"/>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685165">
                <a:defRPr/>
              </a:pPr>
              <a:endParaRPr lang="en-US">
                <a:solidFill>
                  <a:prstClr val="black"/>
                </a:solidFill>
                <a:latin typeface="方正准圆简体"/>
                <a:ea typeface="方正准圆简体"/>
                <a:cs typeface="+mn-ea"/>
                <a:sym typeface="方正准圆简体"/>
              </a:endParaRPr>
            </a:p>
          </p:txBody>
        </p:sp>
      </p:grpSp>
      <p:grpSp>
        <p:nvGrpSpPr>
          <p:cNvPr id="90" name="Group 89"/>
          <p:cNvGrpSpPr/>
          <p:nvPr/>
        </p:nvGrpSpPr>
        <p:grpSpPr bwMode="auto">
          <a:xfrm>
            <a:off x="658416" y="3330673"/>
            <a:ext cx="2407444" cy="958007"/>
            <a:chOff x="967720" y="1673508"/>
            <a:chExt cx="3209484" cy="1276800"/>
          </a:xfrm>
        </p:grpSpPr>
        <p:sp>
          <p:nvSpPr>
            <p:cNvPr id="91" name="TextBox 90"/>
            <p:cNvSpPr txBox="1"/>
            <p:nvPr/>
          </p:nvSpPr>
          <p:spPr>
            <a:xfrm>
              <a:off x="967720" y="2027371"/>
              <a:ext cx="3209484" cy="922937"/>
            </a:xfrm>
            <a:prstGeom prst="rect">
              <a:avLst/>
            </a:prstGeom>
            <a:noFill/>
          </p:spPr>
          <p:txBody>
            <a:bodyPr>
              <a:spAutoFit/>
            </a:bodyPr>
            <a:lstStyle/>
            <a:p>
              <a:pPr algn="ct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92" name="Rectangle 91"/>
            <p:cNvSpPr/>
            <p:nvPr/>
          </p:nvSpPr>
          <p:spPr>
            <a:xfrm>
              <a:off x="1679238" y="1673508"/>
              <a:ext cx="1784860" cy="430704"/>
            </a:xfrm>
            <a:prstGeom prst="rect">
              <a:avLst/>
            </a:prstGeom>
          </p:spPr>
          <p:txBody>
            <a:bodyPr wrap="none">
              <a:spAutoFit/>
            </a:bodyPr>
            <a:lstStyle/>
            <a:p>
              <a:pPr algn="ctr" defTabSz="815975">
                <a:defRPr/>
              </a:pPr>
              <a:r>
                <a:rPr lang="zh-CN" altLang="en-US" sz="1500" dirty="0">
                  <a:solidFill>
                    <a:schemeClr val="accent6"/>
                  </a:solidFill>
                  <a:latin typeface="方正粗圆简体" pitchFamily="65" charset="-122"/>
                  <a:ea typeface="方正粗圆简体" pitchFamily="65" charset="-122"/>
                  <a:cs typeface="+mn-ea"/>
                  <a:sym typeface="方正准圆简体"/>
                </a:rPr>
                <a:t>添加文字内容</a:t>
              </a:r>
              <a:endParaRPr lang="en-US" sz="1500" dirty="0">
                <a:solidFill>
                  <a:schemeClr val="accent6"/>
                </a:solidFill>
                <a:latin typeface="方正粗圆简体" pitchFamily="65" charset="-122"/>
                <a:ea typeface="方正粗圆简体" pitchFamily="65" charset="-122"/>
                <a:cs typeface="+mn-ea"/>
                <a:sym typeface="方正准圆简体"/>
              </a:endParaRPr>
            </a:p>
          </p:txBody>
        </p:sp>
      </p:grpSp>
      <p:sp>
        <p:nvSpPr>
          <p:cNvPr id="99" name="Rectangle 98"/>
          <p:cNvSpPr/>
          <p:nvPr/>
        </p:nvSpPr>
        <p:spPr>
          <a:xfrm>
            <a:off x="1620053" y="1131590"/>
            <a:ext cx="630620" cy="392413"/>
          </a:xfrm>
          <a:prstGeom prst="rect">
            <a:avLst/>
          </a:prstGeom>
        </p:spPr>
        <p:txBody>
          <a:bodyPr wrap="none" lIns="68579" tIns="34289" rIns="68579" bIns="34289">
            <a:spAutoFit/>
          </a:bodyPr>
          <a:lstStyle/>
          <a:p>
            <a:pPr algn="ctr" defTabSz="685165">
              <a:defRPr/>
            </a:pPr>
            <a:r>
              <a:rPr lang="en-GB" sz="2100" dirty="0">
                <a:solidFill>
                  <a:schemeClr val="accent6"/>
                </a:solidFill>
                <a:latin typeface="方正准圆简体"/>
                <a:ea typeface="方正准圆简体"/>
                <a:cs typeface="+mn-ea"/>
                <a:sym typeface="方正准圆简体"/>
              </a:rPr>
              <a:t>90%</a:t>
            </a:r>
          </a:p>
        </p:txBody>
      </p:sp>
      <p:sp>
        <p:nvSpPr>
          <p:cNvPr id="100" name="Rectangle 99"/>
          <p:cNvSpPr/>
          <p:nvPr/>
        </p:nvSpPr>
        <p:spPr>
          <a:xfrm>
            <a:off x="4281146" y="1151593"/>
            <a:ext cx="621002" cy="392413"/>
          </a:xfrm>
          <a:prstGeom prst="rect">
            <a:avLst/>
          </a:prstGeom>
        </p:spPr>
        <p:txBody>
          <a:bodyPr wrap="none" lIns="68579" tIns="34289" rIns="68579" bIns="34289">
            <a:spAutoFit/>
          </a:bodyPr>
          <a:lstStyle/>
          <a:p>
            <a:pPr algn="ctr" defTabSz="685165">
              <a:defRPr/>
            </a:pPr>
            <a:r>
              <a:rPr lang="en-GB" sz="2100" dirty="0">
                <a:solidFill>
                  <a:schemeClr val="accent6"/>
                </a:solidFill>
                <a:latin typeface="方正准圆简体"/>
                <a:ea typeface="方正准圆简体"/>
                <a:cs typeface="+mn-ea"/>
                <a:sym typeface="方正准圆简体"/>
              </a:rPr>
              <a:t>70%</a:t>
            </a:r>
          </a:p>
        </p:txBody>
      </p:sp>
      <p:sp>
        <p:nvSpPr>
          <p:cNvPr id="101" name="Rectangle 100"/>
          <p:cNvSpPr/>
          <p:nvPr/>
        </p:nvSpPr>
        <p:spPr>
          <a:xfrm>
            <a:off x="6976675" y="1151593"/>
            <a:ext cx="630620" cy="392413"/>
          </a:xfrm>
          <a:prstGeom prst="rect">
            <a:avLst/>
          </a:prstGeom>
        </p:spPr>
        <p:txBody>
          <a:bodyPr wrap="none" lIns="68579" tIns="34289" rIns="68579" bIns="34289">
            <a:spAutoFit/>
          </a:bodyPr>
          <a:lstStyle/>
          <a:p>
            <a:pPr algn="ctr" defTabSz="685165">
              <a:defRPr/>
            </a:pPr>
            <a:r>
              <a:rPr lang="en-GB" sz="2100" dirty="0">
                <a:solidFill>
                  <a:schemeClr val="accent6"/>
                </a:solidFill>
                <a:latin typeface="方正准圆简体"/>
                <a:ea typeface="方正准圆简体"/>
                <a:cs typeface="+mn-ea"/>
                <a:sym typeface="方正准圆简体"/>
              </a:rPr>
              <a:t>30%</a:t>
            </a:r>
          </a:p>
        </p:txBody>
      </p:sp>
      <p:grpSp>
        <p:nvGrpSpPr>
          <p:cNvPr id="81" name="Group 89"/>
          <p:cNvGrpSpPr/>
          <p:nvPr/>
        </p:nvGrpSpPr>
        <p:grpSpPr bwMode="auto">
          <a:xfrm>
            <a:off x="3388520" y="3330673"/>
            <a:ext cx="2407444" cy="958007"/>
            <a:chOff x="967720" y="1673508"/>
            <a:chExt cx="3209484" cy="1276800"/>
          </a:xfrm>
        </p:grpSpPr>
        <p:sp>
          <p:nvSpPr>
            <p:cNvPr id="82" name="TextBox 81"/>
            <p:cNvSpPr txBox="1"/>
            <p:nvPr/>
          </p:nvSpPr>
          <p:spPr>
            <a:xfrm>
              <a:off x="967720" y="2027371"/>
              <a:ext cx="3209484" cy="922937"/>
            </a:xfrm>
            <a:prstGeom prst="rect">
              <a:avLst/>
            </a:prstGeom>
            <a:noFill/>
          </p:spPr>
          <p:txBody>
            <a:bodyPr>
              <a:spAutoFit/>
            </a:bodyPr>
            <a:lstStyle/>
            <a:p>
              <a:pPr algn="ct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83" name="Rectangle 91"/>
            <p:cNvSpPr/>
            <p:nvPr/>
          </p:nvSpPr>
          <p:spPr>
            <a:xfrm>
              <a:off x="1679238" y="1673508"/>
              <a:ext cx="1784860" cy="430704"/>
            </a:xfrm>
            <a:prstGeom prst="rect">
              <a:avLst/>
            </a:prstGeom>
          </p:spPr>
          <p:txBody>
            <a:bodyPr wrap="none">
              <a:spAutoFit/>
            </a:bodyPr>
            <a:lstStyle/>
            <a:p>
              <a:pPr algn="ctr" defTabSz="815975">
                <a:defRPr/>
              </a:pPr>
              <a:r>
                <a:rPr lang="zh-CN" altLang="en-US" sz="1500" dirty="0">
                  <a:solidFill>
                    <a:schemeClr val="accent6"/>
                  </a:solidFill>
                  <a:latin typeface="方正粗圆简体" pitchFamily="65" charset="-122"/>
                  <a:ea typeface="方正粗圆简体" pitchFamily="65" charset="-122"/>
                  <a:cs typeface="+mn-ea"/>
                  <a:sym typeface="方正准圆简体"/>
                </a:rPr>
                <a:t>添加文字内容</a:t>
              </a:r>
              <a:endParaRPr lang="en-US" sz="1500" dirty="0">
                <a:solidFill>
                  <a:schemeClr val="accent6"/>
                </a:solidFill>
                <a:latin typeface="方正粗圆简体" pitchFamily="65" charset="-122"/>
                <a:ea typeface="方正粗圆简体" pitchFamily="65" charset="-122"/>
                <a:cs typeface="+mn-ea"/>
                <a:sym typeface="方正准圆简体"/>
              </a:endParaRPr>
            </a:p>
          </p:txBody>
        </p:sp>
      </p:grpSp>
      <p:grpSp>
        <p:nvGrpSpPr>
          <p:cNvPr id="84" name="Group 89"/>
          <p:cNvGrpSpPr/>
          <p:nvPr/>
        </p:nvGrpSpPr>
        <p:grpSpPr bwMode="auto">
          <a:xfrm>
            <a:off x="6159002" y="3330673"/>
            <a:ext cx="2407444" cy="958007"/>
            <a:chOff x="967720" y="1673508"/>
            <a:chExt cx="3209484" cy="1276800"/>
          </a:xfrm>
        </p:grpSpPr>
        <p:sp>
          <p:nvSpPr>
            <p:cNvPr id="85" name="TextBox 84"/>
            <p:cNvSpPr txBox="1"/>
            <p:nvPr/>
          </p:nvSpPr>
          <p:spPr>
            <a:xfrm>
              <a:off x="967720" y="2027371"/>
              <a:ext cx="3209484" cy="922937"/>
            </a:xfrm>
            <a:prstGeom prst="rect">
              <a:avLst/>
            </a:prstGeom>
            <a:noFill/>
          </p:spPr>
          <p:txBody>
            <a:bodyPr>
              <a:spAutoFit/>
            </a:bodyPr>
            <a:lstStyle/>
            <a:p>
              <a:pPr algn="ctr" defTabSz="913130">
                <a:lnSpc>
                  <a:spcPct val="130000"/>
                </a:lnSpc>
                <a:defRPr/>
              </a:pPr>
              <a:r>
                <a:rPr lang="zh-CN" altLang="en-US" sz="10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a:t>
              </a:r>
              <a:endParaRPr lang="zh-CN" altLang="en-US" sz="1000" kern="0" dirty="0">
                <a:solidFill>
                  <a:schemeClr val="tx1">
                    <a:lumMod val="65000"/>
                    <a:lumOff val="35000"/>
                  </a:schemeClr>
                </a:solidFill>
                <a:latin typeface="方正准圆简体"/>
                <a:ea typeface="方正准圆简体"/>
                <a:cs typeface="+mn-ea"/>
                <a:sym typeface="方正准圆简体"/>
              </a:endParaRPr>
            </a:p>
          </p:txBody>
        </p:sp>
        <p:sp>
          <p:nvSpPr>
            <p:cNvPr id="86" name="Rectangle 91"/>
            <p:cNvSpPr/>
            <p:nvPr/>
          </p:nvSpPr>
          <p:spPr>
            <a:xfrm>
              <a:off x="1679238" y="1673508"/>
              <a:ext cx="1784860" cy="430704"/>
            </a:xfrm>
            <a:prstGeom prst="rect">
              <a:avLst/>
            </a:prstGeom>
          </p:spPr>
          <p:txBody>
            <a:bodyPr wrap="none">
              <a:spAutoFit/>
            </a:bodyPr>
            <a:lstStyle/>
            <a:p>
              <a:pPr algn="ctr" defTabSz="815975">
                <a:defRPr/>
              </a:pPr>
              <a:r>
                <a:rPr lang="zh-CN" altLang="en-US" sz="1500" dirty="0">
                  <a:solidFill>
                    <a:schemeClr val="accent6"/>
                  </a:solidFill>
                  <a:latin typeface="方正粗圆简体" pitchFamily="65" charset="-122"/>
                  <a:ea typeface="方正粗圆简体" pitchFamily="65" charset="-122"/>
                  <a:cs typeface="+mn-ea"/>
                  <a:sym typeface="方正准圆简体"/>
                </a:rPr>
                <a:t>添加文字内容</a:t>
              </a:r>
              <a:endParaRPr lang="en-US" sz="1500" dirty="0">
                <a:solidFill>
                  <a:schemeClr val="accent6"/>
                </a:solidFill>
                <a:latin typeface="方正粗圆简体" pitchFamily="65" charset="-122"/>
                <a:ea typeface="方正粗圆简体" pitchFamily="65" charset="-122"/>
                <a:cs typeface="+mn-ea"/>
                <a:sym typeface="方正准圆简体"/>
              </a:endParaRPr>
            </a:p>
          </p:txBody>
        </p:sp>
      </p:grpSp>
      <p:sp>
        <p:nvSpPr>
          <p:cNvPr id="87"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500"/>
                                        <p:tgtEl>
                                          <p:spTgt spid="8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p:cTn id="19" dur="500" fill="hold"/>
                                        <p:tgtEl>
                                          <p:spTgt spid="99"/>
                                        </p:tgtEl>
                                        <p:attrNameLst>
                                          <p:attrName>ppt_w</p:attrName>
                                        </p:attrNameLst>
                                      </p:cBhvr>
                                      <p:tavLst>
                                        <p:tav tm="0">
                                          <p:val>
                                            <p:fltVal val="0"/>
                                          </p:val>
                                        </p:tav>
                                        <p:tav tm="100000">
                                          <p:val>
                                            <p:strVal val="#ppt_w"/>
                                          </p:val>
                                        </p:tav>
                                      </p:tavLst>
                                    </p:anim>
                                    <p:anim calcmode="lin" valueType="num">
                                      <p:cBhvr>
                                        <p:cTn id="20" dur="500" fill="hold"/>
                                        <p:tgtEl>
                                          <p:spTgt spid="99"/>
                                        </p:tgtEl>
                                        <p:attrNameLst>
                                          <p:attrName>ppt_h</p:attrName>
                                        </p:attrNameLst>
                                      </p:cBhvr>
                                      <p:tavLst>
                                        <p:tav tm="0">
                                          <p:val>
                                            <p:fltVal val="0"/>
                                          </p:val>
                                        </p:tav>
                                        <p:tav tm="100000">
                                          <p:val>
                                            <p:strVal val="#ppt_h"/>
                                          </p:val>
                                        </p:tav>
                                      </p:tavLst>
                                    </p:anim>
                                    <p:animEffect transition="in" filter="fade">
                                      <p:cBhvr>
                                        <p:cTn id="21" dur="500"/>
                                        <p:tgtEl>
                                          <p:spTgt spid="99"/>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Effect transition="in" filter="fade">
                                      <p:cBhvr>
                                        <p:cTn id="25" dur="500"/>
                                        <p:tgtEl>
                                          <p:spTgt spid="90"/>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fade">
                                      <p:cBhvr>
                                        <p:cTn id="29" dur="500"/>
                                        <p:tgtEl>
                                          <p:spTgt spid="50"/>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100"/>
                                        </p:tgtEl>
                                        <p:attrNameLst>
                                          <p:attrName>style.visibility</p:attrName>
                                        </p:attrNameLst>
                                      </p:cBhvr>
                                      <p:to>
                                        <p:strVal val="visible"/>
                                      </p:to>
                                    </p:set>
                                    <p:anim calcmode="lin" valueType="num">
                                      <p:cBhvr>
                                        <p:cTn id="37" dur="500" fill="hold"/>
                                        <p:tgtEl>
                                          <p:spTgt spid="100"/>
                                        </p:tgtEl>
                                        <p:attrNameLst>
                                          <p:attrName>ppt_w</p:attrName>
                                        </p:attrNameLst>
                                      </p:cBhvr>
                                      <p:tavLst>
                                        <p:tav tm="0">
                                          <p:val>
                                            <p:fltVal val="0"/>
                                          </p:val>
                                        </p:tav>
                                        <p:tav tm="100000">
                                          <p:val>
                                            <p:strVal val="#ppt_w"/>
                                          </p:val>
                                        </p:tav>
                                      </p:tavLst>
                                    </p:anim>
                                    <p:anim calcmode="lin" valueType="num">
                                      <p:cBhvr>
                                        <p:cTn id="38" dur="500" fill="hold"/>
                                        <p:tgtEl>
                                          <p:spTgt spid="100"/>
                                        </p:tgtEl>
                                        <p:attrNameLst>
                                          <p:attrName>ppt_h</p:attrName>
                                        </p:attrNameLst>
                                      </p:cBhvr>
                                      <p:tavLst>
                                        <p:tav tm="0">
                                          <p:val>
                                            <p:fltVal val="0"/>
                                          </p:val>
                                        </p:tav>
                                        <p:tav tm="100000">
                                          <p:val>
                                            <p:strVal val="#ppt_h"/>
                                          </p:val>
                                        </p:tav>
                                      </p:tavLst>
                                    </p:anim>
                                    <p:animEffect transition="in" filter="fade">
                                      <p:cBhvr>
                                        <p:cTn id="39" dur="500"/>
                                        <p:tgtEl>
                                          <p:spTgt spid="100"/>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childTnLst>
                          </p:cTn>
                        </p:par>
                        <p:par>
                          <p:cTn id="44" fill="hold">
                            <p:stCondLst>
                              <p:cond delay="4500"/>
                            </p:stCondLst>
                            <p:childTnLst>
                              <p:par>
                                <p:cTn id="45" presetID="22" presetClass="entr" presetSubtype="4" fill="hold"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down)">
                                      <p:cBhvr>
                                        <p:cTn id="47" dur="500"/>
                                        <p:tgtEl>
                                          <p:spTgt spid="54"/>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101"/>
                                        </p:tgtEl>
                                        <p:attrNameLst>
                                          <p:attrName>style.visibility</p:attrName>
                                        </p:attrNameLst>
                                      </p:cBhvr>
                                      <p:to>
                                        <p:strVal val="visible"/>
                                      </p:to>
                                    </p:set>
                                    <p:anim calcmode="lin" valueType="num">
                                      <p:cBhvr>
                                        <p:cTn id="51" dur="500" fill="hold"/>
                                        <p:tgtEl>
                                          <p:spTgt spid="101"/>
                                        </p:tgtEl>
                                        <p:attrNameLst>
                                          <p:attrName>ppt_w</p:attrName>
                                        </p:attrNameLst>
                                      </p:cBhvr>
                                      <p:tavLst>
                                        <p:tav tm="0">
                                          <p:val>
                                            <p:fltVal val="0"/>
                                          </p:val>
                                        </p:tav>
                                        <p:tav tm="100000">
                                          <p:val>
                                            <p:strVal val="#ppt_w"/>
                                          </p:val>
                                        </p:tav>
                                      </p:tavLst>
                                    </p:anim>
                                    <p:anim calcmode="lin" valueType="num">
                                      <p:cBhvr>
                                        <p:cTn id="52" dur="500" fill="hold"/>
                                        <p:tgtEl>
                                          <p:spTgt spid="101"/>
                                        </p:tgtEl>
                                        <p:attrNameLst>
                                          <p:attrName>ppt_h</p:attrName>
                                        </p:attrNameLst>
                                      </p:cBhvr>
                                      <p:tavLst>
                                        <p:tav tm="0">
                                          <p:val>
                                            <p:fltVal val="0"/>
                                          </p:val>
                                        </p:tav>
                                        <p:tav tm="100000">
                                          <p:val>
                                            <p:strVal val="#ppt_h"/>
                                          </p:val>
                                        </p:tav>
                                      </p:tavLst>
                                    </p:anim>
                                    <p:animEffect transition="in" filter="fade">
                                      <p:cBhvr>
                                        <p:cTn id="53" dur="500"/>
                                        <p:tgtEl>
                                          <p:spTgt spid="101"/>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500"/>
                                        <p:tgtEl>
                                          <p:spTgt spid="81"/>
                                        </p:tgtEl>
                                      </p:cBhvr>
                                    </p:animEffect>
                                  </p:childTnLst>
                                </p:cTn>
                              </p:par>
                            </p:childTnLst>
                          </p:cTn>
                        </p:par>
                        <p:par>
                          <p:cTn id="58" fill="hold">
                            <p:stCondLst>
                              <p:cond delay="6000"/>
                            </p:stCondLst>
                            <p:childTnLst>
                              <p:par>
                                <p:cTn id="59" presetID="10" presetClass="entr" presetSubtype="0" fill="hold" nodeType="after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fade">
                                      <p:cBhvr>
                                        <p:cTn id="61"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P spid="101" grpId="0"/>
      <p:bldP spid="8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4329118" y="1347614"/>
            <a:ext cx="3383789" cy="600164"/>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913130">
              <a:lnSpc>
                <a:spcPct val="130000"/>
              </a:lnSpc>
              <a:defRPr/>
            </a:pPr>
            <a:r>
              <a:rPr lang="zh-CN" altLang="en-US" dirty="0">
                <a:latin typeface="方正准圆简体"/>
                <a:ea typeface="方正准圆简体"/>
                <a:cs typeface="+mn-ea"/>
                <a:sym typeface="方正准圆简体"/>
              </a:rPr>
              <a:t>添加文字内容添加文字内容添加文字内容添加文字内容添加文字内容添加文字内容添加文字</a:t>
            </a:r>
            <a:r>
              <a:rPr lang="zh-CN" altLang="en-US" dirty="0" smtClean="0">
                <a:latin typeface="方正准圆简体"/>
                <a:ea typeface="方正准圆简体"/>
                <a:cs typeface="+mn-ea"/>
                <a:sym typeface="方正准圆简体"/>
              </a:rPr>
              <a:t>内容</a:t>
            </a:r>
            <a:r>
              <a:rPr lang="zh-CN" altLang="en-US" dirty="0">
                <a:latin typeface="方正准圆简体"/>
                <a:ea typeface="方正准圆简体"/>
                <a:cs typeface="+mn-ea"/>
                <a:sym typeface="方正准圆简体"/>
              </a:rPr>
              <a:t>添加文字内容添加文字内容添加文字内容添加文字内容添加文字</a:t>
            </a:r>
            <a:r>
              <a:rPr lang="zh-CN" altLang="en-US" dirty="0" smtClean="0">
                <a:latin typeface="方正准圆简体"/>
                <a:ea typeface="方正准圆简体"/>
                <a:cs typeface="+mn-ea"/>
                <a:sym typeface="方正准圆简体"/>
              </a:rPr>
              <a:t>内容</a:t>
            </a:r>
            <a:endParaRPr lang="zh-CN" altLang="en-US" kern="0" dirty="0">
              <a:latin typeface="方正准圆简体"/>
              <a:ea typeface="方正准圆简体"/>
              <a:cs typeface="+mn-ea"/>
              <a:sym typeface="方正准圆简体"/>
            </a:endParaRPr>
          </a:p>
        </p:txBody>
      </p:sp>
      <p:sp>
        <p:nvSpPr>
          <p:cNvPr id="56" name="Freeform 5"/>
          <p:cNvSpPr/>
          <p:nvPr/>
        </p:nvSpPr>
        <p:spPr bwMode="auto">
          <a:xfrm rot="5400000">
            <a:off x="1091529" y="1634772"/>
            <a:ext cx="2300170" cy="207414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solidFill>
          <a:ln w="9525" cap="flat">
            <a:noFill/>
            <a:prstDash val="solid"/>
            <a:miter lim="800000"/>
          </a:ln>
        </p:spPr>
        <p:txBody>
          <a:bodyPr vert="horz" wrap="square" lIns="91378" tIns="45688" rIns="91378" bIns="45688"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57" name="TextBox 56"/>
          <p:cNvSpPr txBox="1"/>
          <p:nvPr/>
        </p:nvSpPr>
        <p:spPr>
          <a:xfrm>
            <a:off x="1646009" y="2178508"/>
            <a:ext cx="1169797" cy="98488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913130">
              <a:defRPr/>
            </a:pPr>
            <a:r>
              <a:rPr lang="zh-CN" altLang="en-US" sz="3200" dirty="0" smtClean="0">
                <a:latin typeface="方正粗圆简体" pitchFamily="65" charset="-122"/>
                <a:ea typeface="方正粗圆简体" pitchFamily="65" charset="-122"/>
                <a:cs typeface="+mn-ea"/>
                <a:sym typeface="方正准圆简体"/>
              </a:rPr>
              <a:t>添加</a:t>
            </a:r>
            <a:endParaRPr lang="en-US" altLang="zh-CN" sz="3200" dirty="0" smtClean="0">
              <a:latin typeface="方正粗圆简体" pitchFamily="65" charset="-122"/>
              <a:ea typeface="方正粗圆简体" pitchFamily="65" charset="-122"/>
              <a:cs typeface="+mn-ea"/>
              <a:sym typeface="方正准圆简体"/>
            </a:endParaRPr>
          </a:p>
          <a:p>
            <a:pPr algn="ctr" defTabSz="913130">
              <a:defRPr/>
            </a:pPr>
            <a:r>
              <a:rPr lang="zh-CN" altLang="en-US" sz="3200" dirty="0" smtClean="0">
                <a:latin typeface="方正粗圆简体" pitchFamily="65" charset="-122"/>
                <a:ea typeface="方正粗圆简体" pitchFamily="65" charset="-122"/>
                <a:cs typeface="+mn-ea"/>
                <a:sym typeface="方正准圆简体"/>
              </a:rPr>
              <a:t>标题</a:t>
            </a:r>
            <a:endParaRPr lang="zh-CN" altLang="en-US" sz="3200" kern="0" dirty="0">
              <a:latin typeface="方正粗圆简体" pitchFamily="65" charset="-122"/>
              <a:ea typeface="方正粗圆简体" pitchFamily="65" charset="-122"/>
              <a:cs typeface="+mn-ea"/>
              <a:sym typeface="方正准圆简体"/>
            </a:endParaRPr>
          </a:p>
        </p:txBody>
      </p:sp>
      <p:sp>
        <p:nvSpPr>
          <p:cNvPr id="58" name="Freeform 5"/>
          <p:cNvSpPr/>
          <p:nvPr/>
        </p:nvSpPr>
        <p:spPr bwMode="auto">
          <a:xfrm rot="5400000">
            <a:off x="979850" y="1545846"/>
            <a:ext cx="2523559" cy="225202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FFC000"/>
            </a:solidFill>
            <a:prstDash val="solid"/>
            <a:miter lim="800000"/>
          </a:ln>
        </p:spPr>
        <p:txBody>
          <a:bodyPr vert="horz" wrap="square" lIns="91378" tIns="45688" rIns="91378" bIns="45688"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59" name="椭圆 58"/>
          <p:cNvSpPr/>
          <p:nvPr/>
        </p:nvSpPr>
        <p:spPr>
          <a:xfrm>
            <a:off x="2673227" y="1441438"/>
            <a:ext cx="427740" cy="427682"/>
          </a:xfrm>
          <a:prstGeom prst="ellipse">
            <a:avLst/>
          </a:prstGeom>
          <a:solidFill>
            <a:schemeClr val="accent6"/>
          </a:solidFill>
          <a:ln w="25400" cap="flat" cmpd="sng" algn="ctr">
            <a:solidFill>
              <a:srgbClr val="FFC000"/>
            </a:solidFill>
            <a:prstDash val="solid"/>
          </a:ln>
          <a:effectLst/>
        </p:spPr>
        <p:txBody>
          <a:bodyPr lIns="91378" tIns="45688" rIns="91378" bIns="45688" rtlCol="0" anchor="ctr"/>
          <a:lstStyle/>
          <a:p>
            <a:pPr algn="ctr" defTabSz="913130">
              <a:defRPr/>
            </a:pPr>
            <a:r>
              <a:rPr lang="en-US" altLang="zh-CN" kern="0" dirty="0">
                <a:solidFill>
                  <a:sysClr val="window" lastClr="FFFFFF"/>
                </a:solidFill>
                <a:latin typeface="方正粗圆简体" pitchFamily="65" charset="-122"/>
                <a:ea typeface="方正粗圆简体" pitchFamily="65" charset="-122"/>
                <a:cs typeface="+mn-ea"/>
                <a:sym typeface="方正准圆简体"/>
              </a:rPr>
              <a:t>1</a:t>
            </a:r>
            <a:endParaRPr lang="zh-CN" altLang="en-US" kern="0" dirty="0">
              <a:solidFill>
                <a:sysClr val="window" lastClr="FFFFFF"/>
              </a:solidFill>
              <a:latin typeface="方正粗圆简体" pitchFamily="65" charset="-122"/>
              <a:ea typeface="方正粗圆简体" pitchFamily="65" charset="-122"/>
              <a:cs typeface="+mn-ea"/>
              <a:sym typeface="方正准圆简体"/>
            </a:endParaRPr>
          </a:p>
        </p:txBody>
      </p:sp>
      <p:sp>
        <p:nvSpPr>
          <p:cNvPr id="60" name="椭圆 59"/>
          <p:cNvSpPr/>
          <p:nvPr/>
        </p:nvSpPr>
        <p:spPr>
          <a:xfrm>
            <a:off x="3217728" y="2458001"/>
            <a:ext cx="427740" cy="427682"/>
          </a:xfrm>
          <a:prstGeom prst="ellipse">
            <a:avLst/>
          </a:prstGeom>
          <a:solidFill>
            <a:schemeClr val="accent6"/>
          </a:solidFill>
          <a:ln w="25400" cap="flat" cmpd="sng" algn="ctr">
            <a:solidFill>
              <a:srgbClr val="FFC000"/>
            </a:solidFill>
            <a:prstDash val="solid"/>
          </a:ln>
          <a:effectLst/>
        </p:spPr>
        <p:txBody>
          <a:bodyPr lIns="91378" tIns="45688" rIns="91378" bIns="45688" rtlCol="0" anchor="ctr"/>
          <a:lstStyle/>
          <a:p>
            <a:pPr algn="ctr" defTabSz="913130">
              <a:defRPr/>
            </a:pPr>
            <a:r>
              <a:rPr lang="en-US" altLang="zh-CN" kern="0" dirty="0">
                <a:solidFill>
                  <a:sysClr val="window" lastClr="FFFFFF"/>
                </a:solidFill>
                <a:latin typeface="方正粗圆简体" pitchFamily="65" charset="-122"/>
                <a:ea typeface="方正粗圆简体" pitchFamily="65" charset="-122"/>
                <a:cs typeface="+mn-ea"/>
                <a:sym typeface="方正准圆简体"/>
              </a:rPr>
              <a:t>2</a:t>
            </a:r>
            <a:endParaRPr lang="zh-CN" altLang="en-US" kern="0" dirty="0">
              <a:solidFill>
                <a:sysClr val="window" lastClr="FFFFFF"/>
              </a:solidFill>
              <a:latin typeface="方正粗圆简体" pitchFamily="65" charset="-122"/>
              <a:ea typeface="方正粗圆简体" pitchFamily="65" charset="-122"/>
              <a:cs typeface="+mn-ea"/>
              <a:sym typeface="方正准圆简体"/>
            </a:endParaRPr>
          </a:p>
        </p:txBody>
      </p:sp>
      <p:sp>
        <p:nvSpPr>
          <p:cNvPr id="61" name="椭圆 60"/>
          <p:cNvSpPr/>
          <p:nvPr/>
        </p:nvSpPr>
        <p:spPr>
          <a:xfrm>
            <a:off x="2673227" y="3468550"/>
            <a:ext cx="427740" cy="427682"/>
          </a:xfrm>
          <a:prstGeom prst="ellipse">
            <a:avLst/>
          </a:prstGeom>
          <a:solidFill>
            <a:schemeClr val="accent6"/>
          </a:solidFill>
          <a:ln w="25400" cap="flat" cmpd="sng" algn="ctr">
            <a:solidFill>
              <a:srgbClr val="FFC000"/>
            </a:solidFill>
            <a:prstDash val="solid"/>
          </a:ln>
          <a:effectLst/>
        </p:spPr>
        <p:txBody>
          <a:bodyPr lIns="91378" tIns="45688" rIns="91378" bIns="45688" rtlCol="0" anchor="ctr"/>
          <a:lstStyle/>
          <a:p>
            <a:pPr algn="ctr" defTabSz="913130">
              <a:defRPr/>
            </a:pPr>
            <a:r>
              <a:rPr lang="en-US" altLang="zh-CN" kern="0" dirty="0">
                <a:solidFill>
                  <a:sysClr val="window" lastClr="FFFFFF"/>
                </a:solidFill>
                <a:latin typeface="方正粗圆简体" pitchFamily="65" charset="-122"/>
                <a:ea typeface="方正粗圆简体" pitchFamily="65" charset="-122"/>
                <a:cs typeface="+mn-ea"/>
                <a:sym typeface="方正准圆简体"/>
              </a:rPr>
              <a:t>3</a:t>
            </a:r>
            <a:endParaRPr lang="zh-CN" altLang="en-US" kern="0" dirty="0">
              <a:solidFill>
                <a:sysClr val="window" lastClr="FFFFFF"/>
              </a:solidFill>
              <a:latin typeface="方正粗圆简体" pitchFamily="65" charset="-122"/>
              <a:ea typeface="方正粗圆简体" pitchFamily="65" charset="-122"/>
              <a:cs typeface="+mn-ea"/>
              <a:sym typeface="方正准圆简体"/>
            </a:endParaRPr>
          </a:p>
        </p:txBody>
      </p:sp>
      <p:grpSp>
        <p:nvGrpSpPr>
          <p:cNvPr id="62" name="组合 61"/>
          <p:cNvGrpSpPr/>
          <p:nvPr/>
        </p:nvGrpSpPr>
        <p:grpSpPr>
          <a:xfrm>
            <a:off x="3100967" y="1478042"/>
            <a:ext cx="1051546" cy="354509"/>
            <a:chOff x="3513818" y="1963801"/>
            <a:chExt cx="1051729" cy="354618"/>
          </a:xfrm>
        </p:grpSpPr>
        <p:cxnSp>
          <p:nvCxnSpPr>
            <p:cNvPr id="63" name="直接连接符 62"/>
            <p:cNvCxnSpPr/>
            <p:nvPr/>
          </p:nvCxnSpPr>
          <p:spPr>
            <a:xfrm>
              <a:off x="3513818" y="2141110"/>
              <a:ext cx="1051729" cy="0"/>
            </a:xfrm>
            <a:prstGeom prst="line">
              <a:avLst/>
            </a:prstGeom>
            <a:noFill/>
            <a:ln w="9525" cap="flat" cmpd="sng" algn="ctr">
              <a:solidFill>
                <a:srgbClr val="FFC000"/>
              </a:solidFill>
              <a:prstDash val="dash"/>
              <a:tailEnd type="oval"/>
            </a:ln>
            <a:effectLst/>
          </p:spPr>
        </p:cxnSp>
        <p:cxnSp>
          <p:nvCxnSpPr>
            <p:cNvPr id="64" name="直接连接符 63"/>
            <p:cNvCxnSpPr/>
            <p:nvPr/>
          </p:nvCxnSpPr>
          <p:spPr>
            <a:xfrm>
              <a:off x="4565547" y="1963801"/>
              <a:ext cx="0" cy="354618"/>
            </a:xfrm>
            <a:prstGeom prst="line">
              <a:avLst/>
            </a:prstGeom>
            <a:noFill/>
            <a:ln w="9525" cap="flat" cmpd="sng" algn="ctr">
              <a:solidFill>
                <a:srgbClr val="FFC000"/>
              </a:solidFill>
              <a:prstDash val="solid"/>
            </a:ln>
            <a:effectLst/>
          </p:spPr>
        </p:cxnSp>
      </p:grpSp>
      <p:sp>
        <p:nvSpPr>
          <p:cNvPr id="65" name="TextBox 64"/>
          <p:cNvSpPr txBox="1"/>
          <p:nvPr/>
        </p:nvSpPr>
        <p:spPr>
          <a:xfrm>
            <a:off x="4857615" y="2364179"/>
            <a:ext cx="3383789" cy="600164"/>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913130">
              <a:lnSpc>
                <a:spcPct val="130000"/>
              </a:lnSpc>
              <a:defRPr/>
            </a:pPr>
            <a:r>
              <a:rPr lang="zh-CN" altLang="en-US" dirty="0">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zh-CN" altLang="en-US" kern="0" dirty="0">
              <a:latin typeface="方正准圆简体"/>
              <a:ea typeface="方正准圆简体"/>
              <a:cs typeface="+mn-ea"/>
              <a:sym typeface="方正准圆简体"/>
            </a:endParaRPr>
          </a:p>
        </p:txBody>
      </p:sp>
      <p:sp>
        <p:nvSpPr>
          <p:cNvPr id="66" name="TextBox 65"/>
          <p:cNvSpPr txBox="1"/>
          <p:nvPr/>
        </p:nvSpPr>
        <p:spPr>
          <a:xfrm>
            <a:off x="4351932" y="3374726"/>
            <a:ext cx="3383789" cy="600164"/>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913130">
              <a:lnSpc>
                <a:spcPct val="130000"/>
              </a:lnSpc>
              <a:defRPr/>
            </a:pPr>
            <a:r>
              <a:rPr lang="zh-CN" altLang="en-US" dirty="0">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zh-CN" altLang="en-US" kern="0" dirty="0">
              <a:latin typeface="方正准圆简体"/>
              <a:ea typeface="方正准圆简体"/>
              <a:cs typeface="+mn-ea"/>
              <a:sym typeface="方正准圆简体"/>
            </a:endParaRPr>
          </a:p>
        </p:txBody>
      </p:sp>
      <p:grpSp>
        <p:nvGrpSpPr>
          <p:cNvPr id="67" name="组合 66"/>
          <p:cNvGrpSpPr/>
          <p:nvPr/>
        </p:nvGrpSpPr>
        <p:grpSpPr>
          <a:xfrm>
            <a:off x="3650043" y="2494604"/>
            <a:ext cx="1051546" cy="354509"/>
            <a:chOff x="3513818" y="1963801"/>
            <a:chExt cx="1051729" cy="354618"/>
          </a:xfrm>
        </p:grpSpPr>
        <p:cxnSp>
          <p:nvCxnSpPr>
            <p:cNvPr id="68" name="直接连接符 67"/>
            <p:cNvCxnSpPr/>
            <p:nvPr/>
          </p:nvCxnSpPr>
          <p:spPr>
            <a:xfrm>
              <a:off x="3513818" y="2141110"/>
              <a:ext cx="1051729" cy="0"/>
            </a:xfrm>
            <a:prstGeom prst="line">
              <a:avLst/>
            </a:prstGeom>
            <a:noFill/>
            <a:ln w="9525" cap="flat" cmpd="sng" algn="ctr">
              <a:solidFill>
                <a:srgbClr val="FFC000"/>
              </a:solidFill>
              <a:prstDash val="dash"/>
              <a:tailEnd type="oval"/>
            </a:ln>
            <a:effectLst/>
          </p:spPr>
        </p:cxnSp>
        <p:cxnSp>
          <p:nvCxnSpPr>
            <p:cNvPr id="69" name="直接连接符 68"/>
            <p:cNvCxnSpPr/>
            <p:nvPr/>
          </p:nvCxnSpPr>
          <p:spPr>
            <a:xfrm>
              <a:off x="4565547" y="1963801"/>
              <a:ext cx="0" cy="354618"/>
            </a:xfrm>
            <a:prstGeom prst="line">
              <a:avLst/>
            </a:prstGeom>
            <a:noFill/>
            <a:ln w="9525" cap="flat" cmpd="sng" algn="ctr">
              <a:solidFill>
                <a:srgbClr val="FFC000"/>
              </a:solidFill>
              <a:prstDash val="solid"/>
            </a:ln>
            <a:effectLst/>
          </p:spPr>
        </p:cxnSp>
      </p:grpSp>
      <p:grpSp>
        <p:nvGrpSpPr>
          <p:cNvPr id="70" name="组合 69"/>
          <p:cNvGrpSpPr/>
          <p:nvPr/>
        </p:nvGrpSpPr>
        <p:grpSpPr>
          <a:xfrm>
            <a:off x="3100967" y="3505151"/>
            <a:ext cx="1051546" cy="354509"/>
            <a:chOff x="3513818" y="1963801"/>
            <a:chExt cx="1051729" cy="354618"/>
          </a:xfrm>
        </p:grpSpPr>
        <p:cxnSp>
          <p:nvCxnSpPr>
            <p:cNvPr id="71" name="直接连接符 70"/>
            <p:cNvCxnSpPr/>
            <p:nvPr/>
          </p:nvCxnSpPr>
          <p:spPr>
            <a:xfrm>
              <a:off x="3513818" y="2141110"/>
              <a:ext cx="1051729" cy="0"/>
            </a:xfrm>
            <a:prstGeom prst="line">
              <a:avLst/>
            </a:prstGeom>
            <a:noFill/>
            <a:ln w="9525" cap="flat" cmpd="sng" algn="ctr">
              <a:solidFill>
                <a:srgbClr val="FFC000"/>
              </a:solidFill>
              <a:prstDash val="dash"/>
              <a:tailEnd type="oval"/>
            </a:ln>
            <a:effectLst/>
          </p:spPr>
        </p:cxnSp>
        <p:cxnSp>
          <p:nvCxnSpPr>
            <p:cNvPr id="72" name="直接连接符 71"/>
            <p:cNvCxnSpPr/>
            <p:nvPr/>
          </p:nvCxnSpPr>
          <p:spPr>
            <a:xfrm>
              <a:off x="4565547" y="1963801"/>
              <a:ext cx="0" cy="354618"/>
            </a:xfrm>
            <a:prstGeom prst="line">
              <a:avLst/>
            </a:prstGeom>
            <a:noFill/>
            <a:ln w="9525" cap="flat" cmpd="sng" algn="ctr">
              <a:solidFill>
                <a:srgbClr val="FFC000"/>
              </a:solidFill>
              <a:prstDash val="solid"/>
            </a:ln>
            <a:effectLst/>
          </p:spPr>
        </p:cxnSp>
      </p:grpSp>
      <p:sp>
        <p:nvSpPr>
          <p:cNvPr id="21"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53" presetClass="entr" presetSubtype="528"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500" fill="hold"/>
                                        <p:tgtEl>
                                          <p:spTgt spid="58"/>
                                        </p:tgtEl>
                                        <p:attrNameLst>
                                          <p:attrName>ppt_w</p:attrName>
                                        </p:attrNameLst>
                                      </p:cBhvr>
                                      <p:tavLst>
                                        <p:tav tm="0">
                                          <p:val>
                                            <p:fltVal val="0"/>
                                          </p:val>
                                        </p:tav>
                                        <p:tav tm="100000">
                                          <p:val>
                                            <p:strVal val="#ppt_w"/>
                                          </p:val>
                                        </p:tav>
                                      </p:tavLst>
                                    </p:anim>
                                    <p:anim calcmode="lin" valueType="num">
                                      <p:cBhvr>
                                        <p:cTn id="12" dur="500" fill="hold"/>
                                        <p:tgtEl>
                                          <p:spTgt spid="58"/>
                                        </p:tgtEl>
                                        <p:attrNameLst>
                                          <p:attrName>ppt_h</p:attrName>
                                        </p:attrNameLst>
                                      </p:cBhvr>
                                      <p:tavLst>
                                        <p:tav tm="0">
                                          <p:val>
                                            <p:fltVal val="0"/>
                                          </p:val>
                                        </p:tav>
                                        <p:tav tm="100000">
                                          <p:val>
                                            <p:strVal val="#ppt_h"/>
                                          </p:val>
                                        </p:tav>
                                      </p:tavLst>
                                    </p:anim>
                                    <p:animEffect transition="in" filter="fade">
                                      <p:cBhvr>
                                        <p:cTn id="13" dur="500"/>
                                        <p:tgtEl>
                                          <p:spTgt spid="58"/>
                                        </p:tgtEl>
                                      </p:cBhvr>
                                    </p:animEffect>
                                    <p:anim calcmode="lin" valueType="num">
                                      <p:cBhvr>
                                        <p:cTn id="14" dur="500" fill="hold"/>
                                        <p:tgtEl>
                                          <p:spTgt spid="58"/>
                                        </p:tgtEl>
                                        <p:attrNameLst>
                                          <p:attrName>ppt_x</p:attrName>
                                        </p:attrNameLst>
                                      </p:cBhvr>
                                      <p:tavLst>
                                        <p:tav tm="0">
                                          <p:val>
                                            <p:fltVal val="0.5"/>
                                          </p:val>
                                        </p:tav>
                                        <p:tav tm="100000">
                                          <p:val>
                                            <p:strVal val="#ppt_x"/>
                                          </p:val>
                                        </p:tav>
                                      </p:tavLst>
                                    </p:anim>
                                    <p:anim calcmode="lin" valueType="num">
                                      <p:cBhvr>
                                        <p:cTn id="15" dur="500" fill="hold"/>
                                        <p:tgtEl>
                                          <p:spTgt spid="58"/>
                                        </p:tgtEl>
                                        <p:attrNameLst>
                                          <p:attrName>ppt_y</p:attrName>
                                        </p:attrNameLst>
                                      </p:cBhvr>
                                      <p:tavLst>
                                        <p:tav tm="0">
                                          <p:val>
                                            <p:fltVal val="0.5"/>
                                          </p:val>
                                        </p:tav>
                                        <p:tav tm="100000">
                                          <p:val>
                                            <p:strVal val="#ppt_y"/>
                                          </p:val>
                                        </p:tav>
                                      </p:tavLst>
                                    </p:anim>
                                  </p:childTnLst>
                                </p:cTn>
                              </p:par>
                              <p:par>
                                <p:cTn id="16" presetID="53" presetClass="entr" presetSubtype="528" fill="hold" grpId="0" nodeType="with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anim calcmode="lin" valueType="num">
                                      <p:cBhvr>
                                        <p:cTn id="21" dur="500" fill="hold"/>
                                        <p:tgtEl>
                                          <p:spTgt spid="56"/>
                                        </p:tgtEl>
                                        <p:attrNameLst>
                                          <p:attrName>ppt_x</p:attrName>
                                        </p:attrNameLst>
                                      </p:cBhvr>
                                      <p:tavLst>
                                        <p:tav tm="0">
                                          <p:val>
                                            <p:fltVal val="0.5"/>
                                          </p:val>
                                        </p:tav>
                                        <p:tav tm="100000">
                                          <p:val>
                                            <p:strVal val="#ppt_x"/>
                                          </p:val>
                                        </p:tav>
                                      </p:tavLst>
                                    </p:anim>
                                    <p:anim calcmode="lin" valueType="num">
                                      <p:cBhvr>
                                        <p:cTn id="22" dur="500" fill="hold"/>
                                        <p:tgtEl>
                                          <p:spTgt spid="56"/>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53" presetClass="entr" presetSubtype="528"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p:cTn id="26" dur="500" fill="hold"/>
                                        <p:tgtEl>
                                          <p:spTgt spid="57"/>
                                        </p:tgtEl>
                                        <p:attrNameLst>
                                          <p:attrName>ppt_w</p:attrName>
                                        </p:attrNameLst>
                                      </p:cBhvr>
                                      <p:tavLst>
                                        <p:tav tm="0">
                                          <p:val>
                                            <p:fltVal val="0"/>
                                          </p:val>
                                        </p:tav>
                                        <p:tav tm="100000">
                                          <p:val>
                                            <p:strVal val="#ppt_w"/>
                                          </p:val>
                                        </p:tav>
                                      </p:tavLst>
                                    </p:anim>
                                    <p:anim calcmode="lin" valueType="num">
                                      <p:cBhvr>
                                        <p:cTn id="27" dur="500" fill="hold"/>
                                        <p:tgtEl>
                                          <p:spTgt spid="57"/>
                                        </p:tgtEl>
                                        <p:attrNameLst>
                                          <p:attrName>ppt_h</p:attrName>
                                        </p:attrNameLst>
                                      </p:cBhvr>
                                      <p:tavLst>
                                        <p:tav tm="0">
                                          <p:val>
                                            <p:fltVal val="0"/>
                                          </p:val>
                                        </p:tav>
                                        <p:tav tm="100000">
                                          <p:val>
                                            <p:strVal val="#ppt_h"/>
                                          </p:val>
                                        </p:tav>
                                      </p:tavLst>
                                    </p:anim>
                                    <p:animEffect transition="in" filter="fade">
                                      <p:cBhvr>
                                        <p:cTn id="28" dur="500"/>
                                        <p:tgtEl>
                                          <p:spTgt spid="57"/>
                                        </p:tgtEl>
                                      </p:cBhvr>
                                    </p:animEffect>
                                    <p:anim calcmode="lin" valueType="num">
                                      <p:cBhvr>
                                        <p:cTn id="29" dur="500" fill="hold"/>
                                        <p:tgtEl>
                                          <p:spTgt spid="57"/>
                                        </p:tgtEl>
                                        <p:attrNameLst>
                                          <p:attrName>ppt_x</p:attrName>
                                        </p:attrNameLst>
                                      </p:cBhvr>
                                      <p:tavLst>
                                        <p:tav tm="0">
                                          <p:val>
                                            <p:fltVal val="0.5"/>
                                          </p:val>
                                        </p:tav>
                                        <p:tav tm="100000">
                                          <p:val>
                                            <p:strVal val="#ppt_x"/>
                                          </p:val>
                                        </p:tav>
                                      </p:tavLst>
                                    </p:anim>
                                    <p:anim calcmode="lin" valueType="num">
                                      <p:cBhvr>
                                        <p:cTn id="30" dur="500" fill="hold"/>
                                        <p:tgtEl>
                                          <p:spTgt spid="57"/>
                                        </p:tgtEl>
                                        <p:attrNameLst>
                                          <p:attrName>ppt_y</p:attrName>
                                        </p:attrNameLst>
                                      </p:cBhvr>
                                      <p:tavLst>
                                        <p:tav tm="0">
                                          <p:val>
                                            <p:fltVal val="0.5"/>
                                          </p:val>
                                        </p:tav>
                                        <p:tav tm="100000">
                                          <p:val>
                                            <p:strVal val="#ppt_y"/>
                                          </p:val>
                                        </p:tav>
                                      </p:tavLst>
                                    </p:anim>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p:cTn id="34" dur="500" fill="hold"/>
                                        <p:tgtEl>
                                          <p:spTgt spid="59"/>
                                        </p:tgtEl>
                                        <p:attrNameLst>
                                          <p:attrName>ppt_w</p:attrName>
                                        </p:attrNameLst>
                                      </p:cBhvr>
                                      <p:tavLst>
                                        <p:tav tm="0">
                                          <p:val>
                                            <p:fltVal val="0"/>
                                          </p:val>
                                        </p:tav>
                                        <p:tav tm="100000">
                                          <p:val>
                                            <p:strVal val="#ppt_w"/>
                                          </p:val>
                                        </p:tav>
                                      </p:tavLst>
                                    </p:anim>
                                    <p:anim calcmode="lin" valueType="num">
                                      <p:cBhvr>
                                        <p:cTn id="35" dur="500" fill="hold"/>
                                        <p:tgtEl>
                                          <p:spTgt spid="59"/>
                                        </p:tgtEl>
                                        <p:attrNameLst>
                                          <p:attrName>ppt_h</p:attrName>
                                        </p:attrNameLst>
                                      </p:cBhvr>
                                      <p:tavLst>
                                        <p:tav tm="0">
                                          <p:val>
                                            <p:fltVal val="0"/>
                                          </p:val>
                                        </p:tav>
                                        <p:tav tm="100000">
                                          <p:val>
                                            <p:strVal val="#ppt_h"/>
                                          </p:val>
                                        </p:tav>
                                      </p:tavLst>
                                    </p:anim>
                                    <p:animEffect transition="in" filter="fade">
                                      <p:cBhvr>
                                        <p:cTn id="36" dur="500"/>
                                        <p:tgtEl>
                                          <p:spTgt spid="59"/>
                                        </p:tgtEl>
                                      </p:cBhvr>
                                    </p:animEffect>
                                  </p:childTnLst>
                                </p:cTn>
                              </p:par>
                              <p:par>
                                <p:cTn id="37" presetID="53" presetClass="entr" presetSubtype="16" fill="hold" grpId="0" nodeType="withEffect">
                                  <p:stCondLst>
                                    <p:cond delay="200"/>
                                  </p:stCondLst>
                                  <p:childTnLst>
                                    <p:set>
                                      <p:cBhvr>
                                        <p:cTn id="38" dur="1" fill="hold">
                                          <p:stCondLst>
                                            <p:cond delay="0"/>
                                          </p:stCondLst>
                                        </p:cTn>
                                        <p:tgtEl>
                                          <p:spTgt spid="60"/>
                                        </p:tgtEl>
                                        <p:attrNameLst>
                                          <p:attrName>style.visibility</p:attrName>
                                        </p:attrNameLst>
                                      </p:cBhvr>
                                      <p:to>
                                        <p:strVal val="visible"/>
                                      </p:to>
                                    </p:set>
                                    <p:anim calcmode="lin" valueType="num">
                                      <p:cBhvr>
                                        <p:cTn id="39" dur="500" fill="hold"/>
                                        <p:tgtEl>
                                          <p:spTgt spid="60"/>
                                        </p:tgtEl>
                                        <p:attrNameLst>
                                          <p:attrName>ppt_w</p:attrName>
                                        </p:attrNameLst>
                                      </p:cBhvr>
                                      <p:tavLst>
                                        <p:tav tm="0">
                                          <p:val>
                                            <p:fltVal val="0"/>
                                          </p:val>
                                        </p:tav>
                                        <p:tav tm="100000">
                                          <p:val>
                                            <p:strVal val="#ppt_w"/>
                                          </p:val>
                                        </p:tav>
                                      </p:tavLst>
                                    </p:anim>
                                    <p:anim calcmode="lin" valueType="num">
                                      <p:cBhvr>
                                        <p:cTn id="40" dur="500" fill="hold"/>
                                        <p:tgtEl>
                                          <p:spTgt spid="60"/>
                                        </p:tgtEl>
                                        <p:attrNameLst>
                                          <p:attrName>ppt_h</p:attrName>
                                        </p:attrNameLst>
                                      </p:cBhvr>
                                      <p:tavLst>
                                        <p:tav tm="0">
                                          <p:val>
                                            <p:fltVal val="0"/>
                                          </p:val>
                                        </p:tav>
                                        <p:tav tm="100000">
                                          <p:val>
                                            <p:strVal val="#ppt_h"/>
                                          </p:val>
                                        </p:tav>
                                      </p:tavLst>
                                    </p:anim>
                                    <p:animEffect transition="in" filter="fade">
                                      <p:cBhvr>
                                        <p:cTn id="41" dur="500"/>
                                        <p:tgtEl>
                                          <p:spTgt spid="60"/>
                                        </p:tgtEl>
                                      </p:cBhvr>
                                    </p:animEffect>
                                  </p:childTnLst>
                                </p:cTn>
                              </p:par>
                              <p:par>
                                <p:cTn id="42" presetID="53" presetClass="entr" presetSubtype="16" fill="hold" grpId="0" nodeType="withEffect">
                                  <p:stCondLst>
                                    <p:cond delay="400"/>
                                  </p:stCondLst>
                                  <p:childTnLst>
                                    <p:set>
                                      <p:cBhvr>
                                        <p:cTn id="43" dur="1" fill="hold">
                                          <p:stCondLst>
                                            <p:cond delay="0"/>
                                          </p:stCondLst>
                                        </p:cTn>
                                        <p:tgtEl>
                                          <p:spTgt spid="61"/>
                                        </p:tgtEl>
                                        <p:attrNameLst>
                                          <p:attrName>style.visibility</p:attrName>
                                        </p:attrNameLst>
                                      </p:cBhvr>
                                      <p:to>
                                        <p:strVal val="visible"/>
                                      </p:to>
                                    </p:set>
                                    <p:anim calcmode="lin" valueType="num">
                                      <p:cBhvr>
                                        <p:cTn id="44" dur="500" fill="hold"/>
                                        <p:tgtEl>
                                          <p:spTgt spid="61"/>
                                        </p:tgtEl>
                                        <p:attrNameLst>
                                          <p:attrName>ppt_w</p:attrName>
                                        </p:attrNameLst>
                                      </p:cBhvr>
                                      <p:tavLst>
                                        <p:tav tm="0">
                                          <p:val>
                                            <p:fltVal val="0"/>
                                          </p:val>
                                        </p:tav>
                                        <p:tav tm="100000">
                                          <p:val>
                                            <p:strVal val="#ppt_w"/>
                                          </p:val>
                                        </p:tav>
                                      </p:tavLst>
                                    </p:anim>
                                    <p:anim calcmode="lin" valueType="num">
                                      <p:cBhvr>
                                        <p:cTn id="45" dur="500" fill="hold"/>
                                        <p:tgtEl>
                                          <p:spTgt spid="61"/>
                                        </p:tgtEl>
                                        <p:attrNameLst>
                                          <p:attrName>ppt_h</p:attrName>
                                        </p:attrNameLst>
                                      </p:cBhvr>
                                      <p:tavLst>
                                        <p:tav tm="0">
                                          <p:val>
                                            <p:fltVal val="0"/>
                                          </p:val>
                                        </p:tav>
                                        <p:tav tm="100000">
                                          <p:val>
                                            <p:strVal val="#ppt_h"/>
                                          </p:val>
                                        </p:tav>
                                      </p:tavLst>
                                    </p:anim>
                                    <p:animEffect transition="in" filter="fade">
                                      <p:cBhvr>
                                        <p:cTn id="46" dur="500"/>
                                        <p:tgtEl>
                                          <p:spTgt spid="61"/>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wipe(left)">
                                      <p:cBhvr>
                                        <p:cTn id="50" dur="500"/>
                                        <p:tgtEl>
                                          <p:spTgt spid="62"/>
                                        </p:tgtEl>
                                      </p:cBhvr>
                                    </p:animEffect>
                                  </p:childTnLst>
                                </p:cTn>
                              </p:par>
                            </p:childTnLst>
                          </p:cTn>
                        </p:par>
                        <p:par>
                          <p:cTn id="51" fill="hold">
                            <p:stCondLst>
                              <p:cond delay="2500"/>
                            </p:stCondLst>
                            <p:childTnLst>
                              <p:par>
                                <p:cTn id="52" presetID="22" presetClass="entr" presetSubtype="8"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wipe(left)">
                                      <p:cBhvr>
                                        <p:cTn id="54" dur="300"/>
                                        <p:tgtEl>
                                          <p:spTgt spid="55"/>
                                        </p:tgtEl>
                                      </p:cBhvr>
                                    </p:animEffect>
                                  </p:childTnLst>
                                </p:cTn>
                              </p:par>
                            </p:childTnLst>
                          </p:cTn>
                        </p:par>
                        <p:par>
                          <p:cTn id="55" fill="hold">
                            <p:stCondLst>
                              <p:cond delay="3000"/>
                            </p:stCondLst>
                            <p:childTnLst>
                              <p:par>
                                <p:cTn id="56" presetID="22" presetClass="entr" presetSubtype="8" fill="hold" nodeType="after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wipe(left)">
                                      <p:cBhvr>
                                        <p:cTn id="58" dur="500"/>
                                        <p:tgtEl>
                                          <p:spTgt spid="67"/>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left)">
                                      <p:cBhvr>
                                        <p:cTn id="62" dur="300"/>
                                        <p:tgtEl>
                                          <p:spTgt spid="65"/>
                                        </p:tgtEl>
                                      </p:cBhvr>
                                    </p:animEffect>
                                  </p:childTnLst>
                                </p:cTn>
                              </p:par>
                            </p:childTnLst>
                          </p:cTn>
                        </p:par>
                        <p:par>
                          <p:cTn id="63" fill="hold">
                            <p:stCondLst>
                              <p:cond delay="4000"/>
                            </p:stCondLst>
                            <p:childTnLst>
                              <p:par>
                                <p:cTn id="64" presetID="22" presetClass="entr" presetSubtype="8" fill="hold" nodeType="after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wipe(left)">
                                      <p:cBhvr>
                                        <p:cTn id="66" dur="500"/>
                                        <p:tgtEl>
                                          <p:spTgt spid="70"/>
                                        </p:tgtEl>
                                      </p:cBhvr>
                                    </p:animEffect>
                                  </p:childTnLst>
                                </p:cTn>
                              </p:par>
                            </p:childTnLst>
                          </p:cTn>
                        </p:par>
                        <p:par>
                          <p:cTn id="67" fill="hold">
                            <p:stCondLst>
                              <p:cond delay="4500"/>
                            </p:stCondLst>
                            <p:childTnLst>
                              <p:par>
                                <p:cTn id="68" presetID="22" presetClass="entr" presetSubtype="8" fill="hold" grpId="0" nodeType="after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wipe(left)">
                                      <p:cBhvr>
                                        <p:cTn id="70" dur="3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P spid="57" grpId="0"/>
      <p:bldP spid="58" grpId="0" animBg="1"/>
      <p:bldP spid="59" grpId="0" animBg="1"/>
      <p:bldP spid="60" grpId="0" animBg="1"/>
      <p:bldP spid="61" grpId="0" animBg="1"/>
      <p:bldP spid="65" grpId="0"/>
      <p:bldP spid="66" grpId="0"/>
      <p:bldP spid="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5170885" y="3605212"/>
            <a:ext cx="1051322" cy="1538288"/>
            <a:chOff x="6895237" y="4807600"/>
            <a:chExt cx="1401351" cy="2050399"/>
          </a:xfrm>
        </p:grpSpPr>
        <p:sp>
          <p:nvSpPr>
            <p:cNvPr id="3" name="Freeform 2"/>
            <p:cNvSpPr/>
            <p:nvPr/>
          </p:nvSpPr>
          <p:spPr bwMode="auto">
            <a:xfrm>
              <a:off x="6895237" y="4807600"/>
              <a:ext cx="714166" cy="1407666"/>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rgbClr val="BFD844"/>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4" name="Freeform 3"/>
            <p:cNvSpPr/>
            <p:nvPr/>
          </p:nvSpPr>
          <p:spPr bwMode="auto">
            <a:xfrm>
              <a:off x="7576074" y="4807600"/>
              <a:ext cx="720514" cy="1407666"/>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rgbClr val="BFD844">
                <a:alpha val="75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5" name="Freeform 4"/>
            <p:cNvSpPr/>
            <p:nvPr/>
          </p:nvSpPr>
          <p:spPr>
            <a:xfrm>
              <a:off x="7279299" y="5512226"/>
              <a:ext cx="782408" cy="1345773"/>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grpSp>
        <p:nvGrpSpPr>
          <p:cNvPr id="6" name="Group 5"/>
          <p:cNvGrpSpPr/>
          <p:nvPr/>
        </p:nvGrpSpPr>
        <p:grpSpPr bwMode="auto">
          <a:xfrm>
            <a:off x="3019444" y="3190877"/>
            <a:ext cx="1293019" cy="1952625"/>
            <a:chOff x="4025202" y="4254915"/>
            <a:chExt cx="1723984" cy="2603084"/>
          </a:xfrm>
        </p:grpSpPr>
        <p:sp>
          <p:nvSpPr>
            <p:cNvPr id="7" name="Freeform 6"/>
            <p:cNvSpPr/>
            <p:nvPr/>
          </p:nvSpPr>
          <p:spPr bwMode="auto">
            <a:xfrm>
              <a:off x="4025202" y="4254915"/>
              <a:ext cx="908028" cy="1807874"/>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rgbClr val="BFD844"/>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8" name="Freeform 7"/>
            <p:cNvSpPr/>
            <p:nvPr/>
          </p:nvSpPr>
          <p:spPr bwMode="auto">
            <a:xfrm>
              <a:off x="4933230" y="4254915"/>
              <a:ext cx="815956" cy="1807874"/>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rgbClr val="BFD844">
                <a:alpha val="75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9" name="Freeform 8"/>
            <p:cNvSpPr/>
            <p:nvPr/>
          </p:nvSpPr>
          <p:spPr>
            <a:xfrm>
              <a:off x="4514140" y="5069173"/>
              <a:ext cx="996926" cy="1788826"/>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grpSp>
        <p:nvGrpSpPr>
          <p:cNvPr id="10" name="Group 9"/>
          <p:cNvGrpSpPr/>
          <p:nvPr/>
        </p:nvGrpSpPr>
        <p:grpSpPr bwMode="auto">
          <a:xfrm>
            <a:off x="2152651" y="3605212"/>
            <a:ext cx="1051322" cy="1538288"/>
            <a:chOff x="2870034" y="4807600"/>
            <a:chExt cx="1401352" cy="2050399"/>
          </a:xfrm>
        </p:grpSpPr>
        <p:sp>
          <p:nvSpPr>
            <p:cNvPr id="11" name="Freeform 10"/>
            <p:cNvSpPr/>
            <p:nvPr/>
          </p:nvSpPr>
          <p:spPr bwMode="auto">
            <a:xfrm>
              <a:off x="2870034" y="4807600"/>
              <a:ext cx="714166" cy="1407666"/>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rgbClr val="BFD844"/>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12" name="Freeform 11"/>
            <p:cNvSpPr/>
            <p:nvPr/>
          </p:nvSpPr>
          <p:spPr bwMode="auto">
            <a:xfrm>
              <a:off x="3550872" y="4807600"/>
              <a:ext cx="720514" cy="1407666"/>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rgbClr val="BFD844">
                <a:alpha val="75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13" name="Freeform 12"/>
            <p:cNvSpPr/>
            <p:nvPr/>
          </p:nvSpPr>
          <p:spPr>
            <a:xfrm>
              <a:off x="3254096" y="5512226"/>
              <a:ext cx="782409" cy="1345773"/>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grpSp>
        <p:nvGrpSpPr>
          <p:cNvPr id="14" name="Group 13"/>
          <p:cNvGrpSpPr/>
          <p:nvPr/>
        </p:nvGrpSpPr>
        <p:grpSpPr bwMode="auto">
          <a:xfrm>
            <a:off x="19" y="3190877"/>
            <a:ext cx="1293019" cy="1952625"/>
            <a:chOff x="0" y="4254915"/>
            <a:chExt cx="1723984" cy="2603084"/>
          </a:xfrm>
        </p:grpSpPr>
        <p:sp>
          <p:nvSpPr>
            <p:cNvPr id="15" name="Freeform 14"/>
            <p:cNvSpPr/>
            <p:nvPr/>
          </p:nvSpPr>
          <p:spPr bwMode="auto">
            <a:xfrm>
              <a:off x="0" y="4254915"/>
              <a:ext cx="908028" cy="1807874"/>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rgbClr val="BFD844"/>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16" name="Freeform 15"/>
            <p:cNvSpPr/>
            <p:nvPr/>
          </p:nvSpPr>
          <p:spPr bwMode="auto">
            <a:xfrm>
              <a:off x="908028" y="4254915"/>
              <a:ext cx="815956" cy="1807874"/>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rgbClr val="BFD844">
                <a:alpha val="75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17" name="Freeform 16"/>
            <p:cNvSpPr/>
            <p:nvPr/>
          </p:nvSpPr>
          <p:spPr>
            <a:xfrm>
              <a:off x="488938" y="5069173"/>
              <a:ext cx="996926" cy="1788826"/>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grpSp>
        <p:nvGrpSpPr>
          <p:cNvPr id="18" name="Group 17"/>
          <p:cNvGrpSpPr/>
          <p:nvPr/>
        </p:nvGrpSpPr>
        <p:grpSpPr bwMode="auto">
          <a:xfrm>
            <a:off x="8092678" y="3605212"/>
            <a:ext cx="1051322" cy="1538288"/>
            <a:chOff x="10790649" y="4807600"/>
            <a:chExt cx="1401351" cy="2050399"/>
          </a:xfrm>
        </p:grpSpPr>
        <p:sp>
          <p:nvSpPr>
            <p:cNvPr id="19" name="Freeform 18"/>
            <p:cNvSpPr/>
            <p:nvPr/>
          </p:nvSpPr>
          <p:spPr bwMode="auto">
            <a:xfrm>
              <a:off x="10790649" y="4807600"/>
              <a:ext cx="714166" cy="1407666"/>
            </a:xfrm>
            <a:custGeom>
              <a:avLst/>
              <a:gdLst>
                <a:gd name="T0" fmla="*/ 116 w 215"/>
                <a:gd name="T1" fmla="*/ 317 h 424"/>
                <a:gd name="T2" fmla="*/ 200 w 215"/>
                <a:gd name="T3" fmla="*/ 359 h 424"/>
                <a:gd name="T4" fmla="*/ 193 w 215"/>
                <a:gd name="T5" fmla="*/ 212 h 424"/>
                <a:gd name="T6" fmla="*/ 205 w 215"/>
                <a:gd name="T7" fmla="*/ 252 h 424"/>
                <a:gd name="T8" fmla="*/ 205 w 215"/>
                <a:gd name="T9" fmla="*/ 0 h 424"/>
                <a:gd name="T10" fmla="*/ 207 w 215"/>
                <a:gd name="T11" fmla="*/ 0 h 424"/>
                <a:gd name="T12" fmla="*/ 0 w 215"/>
                <a:gd name="T13" fmla="*/ 232 h 424"/>
                <a:gd name="T14" fmla="*/ 193 w 215"/>
                <a:gd name="T15" fmla="*/ 424 h 424"/>
                <a:gd name="T16" fmla="*/ 193 w 215"/>
                <a:gd name="T17" fmla="*/ 402 h 424"/>
                <a:gd name="T18" fmla="*/ 116 w 215"/>
                <a:gd name="T19" fmla="*/ 317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5" h="424">
                  <a:moveTo>
                    <a:pt x="116" y="317"/>
                  </a:moveTo>
                  <a:cubicBezTo>
                    <a:pt x="186" y="317"/>
                    <a:pt x="200" y="363"/>
                    <a:pt x="200" y="359"/>
                  </a:cubicBezTo>
                  <a:cubicBezTo>
                    <a:pt x="215" y="337"/>
                    <a:pt x="193" y="212"/>
                    <a:pt x="193" y="212"/>
                  </a:cubicBezTo>
                  <a:cubicBezTo>
                    <a:pt x="200" y="226"/>
                    <a:pt x="205" y="239"/>
                    <a:pt x="205" y="252"/>
                  </a:cubicBezTo>
                  <a:cubicBezTo>
                    <a:pt x="205" y="0"/>
                    <a:pt x="205" y="0"/>
                    <a:pt x="205" y="0"/>
                  </a:cubicBezTo>
                  <a:cubicBezTo>
                    <a:pt x="205" y="0"/>
                    <a:pt x="208" y="0"/>
                    <a:pt x="207" y="0"/>
                  </a:cubicBezTo>
                  <a:cubicBezTo>
                    <a:pt x="172" y="103"/>
                    <a:pt x="98" y="187"/>
                    <a:pt x="0" y="232"/>
                  </a:cubicBezTo>
                  <a:cubicBezTo>
                    <a:pt x="10" y="333"/>
                    <a:pt x="91" y="414"/>
                    <a:pt x="193" y="424"/>
                  </a:cubicBezTo>
                  <a:cubicBezTo>
                    <a:pt x="193" y="411"/>
                    <a:pt x="193" y="402"/>
                    <a:pt x="193" y="402"/>
                  </a:cubicBezTo>
                  <a:cubicBezTo>
                    <a:pt x="181" y="358"/>
                    <a:pt x="116" y="317"/>
                    <a:pt x="116" y="317"/>
                  </a:cubicBezTo>
                  <a:close/>
                </a:path>
              </a:pathLst>
            </a:custGeom>
            <a:solidFill>
              <a:srgbClr val="BFD844">
                <a:alpha val="98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20" name="Freeform 19"/>
            <p:cNvSpPr/>
            <p:nvPr/>
          </p:nvSpPr>
          <p:spPr bwMode="auto">
            <a:xfrm>
              <a:off x="11471486" y="4807600"/>
              <a:ext cx="720514" cy="1407666"/>
            </a:xfrm>
            <a:custGeom>
              <a:avLst/>
              <a:gdLst>
                <a:gd name="T0" fmla="*/ 217 w 217"/>
                <a:gd name="T1" fmla="*/ 212 h 424"/>
                <a:gd name="T2" fmla="*/ 0 w 217"/>
                <a:gd name="T3" fmla="*/ 0 h 424"/>
                <a:gd name="T4" fmla="*/ 0 w 217"/>
                <a:gd name="T5" fmla="*/ 252 h 424"/>
                <a:gd name="T6" fmla="*/ 24 w 217"/>
                <a:gd name="T7" fmla="*/ 354 h 424"/>
                <a:gd name="T8" fmla="*/ 143 w 217"/>
                <a:gd name="T9" fmla="*/ 312 h 424"/>
                <a:gd name="T10" fmla="*/ 33 w 217"/>
                <a:gd name="T11" fmla="*/ 409 h 424"/>
                <a:gd name="T12" fmla="*/ 31 w 217"/>
                <a:gd name="T13" fmla="*/ 424 h 424"/>
                <a:gd name="T14" fmla="*/ 217 w 217"/>
                <a:gd name="T15" fmla="*/ 212 h 4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7" h="424">
                  <a:moveTo>
                    <a:pt x="217" y="212"/>
                  </a:moveTo>
                  <a:cubicBezTo>
                    <a:pt x="217" y="95"/>
                    <a:pt x="124" y="0"/>
                    <a:pt x="0" y="0"/>
                  </a:cubicBezTo>
                  <a:cubicBezTo>
                    <a:pt x="0" y="252"/>
                    <a:pt x="0" y="252"/>
                    <a:pt x="0" y="252"/>
                  </a:cubicBezTo>
                  <a:cubicBezTo>
                    <a:pt x="28" y="318"/>
                    <a:pt x="24" y="354"/>
                    <a:pt x="24" y="354"/>
                  </a:cubicBezTo>
                  <a:cubicBezTo>
                    <a:pt x="60" y="308"/>
                    <a:pt x="143" y="312"/>
                    <a:pt x="143" y="312"/>
                  </a:cubicBezTo>
                  <a:cubicBezTo>
                    <a:pt x="143" y="312"/>
                    <a:pt x="51" y="344"/>
                    <a:pt x="33" y="409"/>
                  </a:cubicBezTo>
                  <a:cubicBezTo>
                    <a:pt x="33" y="409"/>
                    <a:pt x="31" y="415"/>
                    <a:pt x="31" y="424"/>
                  </a:cubicBezTo>
                  <a:cubicBezTo>
                    <a:pt x="137" y="411"/>
                    <a:pt x="217" y="321"/>
                    <a:pt x="217" y="212"/>
                  </a:cubicBezTo>
                  <a:close/>
                </a:path>
              </a:pathLst>
            </a:custGeom>
            <a:solidFill>
              <a:srgbClr val="BFD844">
                <a:alpha val="75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21" name="Freeform 20"/>
            <p:cNvSpPr/>
            <p:nvPr/>
          </p:nvSpPr>
          <p:spPr>
            <a:xfrm>
              <a:off x="11174711" y="5512226"/>
              <a:ext cx="782408" cy="1345773"/>
            </a:xfrm>
            <a:custGeom>
              <a:avLst/>
              <a:gdLst>
                <a:gd name="connsiteX0" fmla="*/ 308543 w 884237"/>
                <a:gd name="connsiteY0" fmla="*/ 0 h 1523516"/>
                <a:gd name="connsiteX1" fmla="*/ 368746 w 884237"/>
                <a:gd name="connsiteY1" fmla="*/ 150451 h 1523516"/>
                <a:gd name="connsiteX2" fmla="*/ 440237 w 884237"/>
                <a:gd name="connsiteY2" fmla="*/ 534101 h 1523516"/>
                <a:gd name="connsiteX3" fmla="*/ 884237 w 884237"/>
                <a:gd name="connsiteY3" fmla="*/ 376127 h 1523516"/>
                <a:gd name="connsiteX4" fmla="*/ 462814 w 884237"/>
                <a:gd name="connsiteY4" fmla="*/ 740971 h 1523516"/>
                <a:gd name="connsiteX5" fmla="*/ 462814 w 884237"/>
                <a:gd name="connsiteY5" fmla="*/ 797390 h 1523516"/>
                <a:gd name="connsiteX6" fmla="*/ 534782 w 884237"/>
                <a:gd name="connsiteY6" fmla="*/ 1512949 h 1523516"/>
                <a:gd name="connsiteX7" fmla="*/ 538286 w 884237"/>
                <a:gd name="connsiteY7" fmla="*/ 1523516 h 1523516"/>
                <a:gd name="connsiteX8" fmla="*/ 240131 w 884237"/>
                <a:gd name="connsiteY8" fmla="*/ 1523516 h 1523516"/>
                <a:gd name="connsiteX9" fmla="*/ 248684 w 884237"/>
                <a:gd name="connsiteY9" fmla="*/ 1476747 h 1523516"/>
                <a:gd name="connsiteX10" fmla="*/ 293492 w 884237"/>
                <a:gd name="connsiteY10" fmla="*/ 797390 h 1523516"/>
                <a:gd name="connsiteX11" fmla="*/ 293492 w 884237"/>
                <a:gd name="connsiteY11" fmla="*/ 714642 h 1523516"/>
                <a:gd name="connsiteX12" fmla="*/ 0 w 884237"/>
                <a:gd name="connsiteY12" fmla="*/ 394934 h 1523516"/>
                <a:gd name="connsiteX13" fmla="*/ 316068 w 884237"/>
                <a:gd name="connsiteY13" fmla="*/ 552907 h 1523516"/>
                <a:gd name="connsiteX14" fmla="*/ 308543 w 884237"/>
                <a:gd name="connsiteY14" fmla="*/ 0 h 152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4237" h="1523516">
                  <a:moveTo>
                    <a:pt x="308543" y="0"/>
                  </a:moveTo>
                  <a:cubicBezTo>
                    <a:pt x="334881" y="52658"/>
                    <a:pt x="353695" y="101555"/>
                    <a:pt x="368746" y="150451"/>
                  </a:cubicBezTo>
                  <a:cubicBezTo>
                    <a:pt x="459051" y="398695"/>
                    <a:pt x="440237" y="534101"/>
                    <a:pt x="440237" y="534101"/>
                  </a:cubicBezTo>
                  <a:cubicBezTo>
                    <a:pt x="579458" y="361082"/>
                    <a:pt x="884237" y="376127"/>
                    <a:pt x="884237" y="376127"/>
                  </a:cubicBezTo>
                  <a:cubicBezTo>
                    <a:pt x="884237" y="376127"/>
                    <a:pt x="530542" y="496488"/>
                    <a:pt x="462814" y="740971"/>
                  </a:cubicBezTo>
                  <a:cubicBezTo>
                    <a:pt x="462814" y="740971"/>
                    <a:pt x="462814" y="763538"/>
                    <a:pt x="462814" y="797390"/>
                  </a:cubicBezTo>
                  <a:cubicBezTo>
                    <a:pt x="469399" y="942199"/>
                    <a:pt x="487506" y="1346183"/>
                    <a:pt x="534782" y="1512949"/>
                  </a:cubicBezTo>
                  <a:lnTo>
                    <a:pt x="538286" y="1523516"/>
                  </a:lnTo>
                  <a:lnTo>
                    <a:pt x="240131" y="1523516"/>
                  </a:lnTo>
                  <a:lnTo>
                    <a:pt x="248684" y="1476747"/>
                  </a:lnTo>
                  <a:cubicBezTo>
                    <a:pt x="281146" y="1263493"/>
                    <a:pt x="290200" y="945490"/>
                    <a:pt x="293492" y="797390"/>
                  </a:cubicBezTo>
                  <a:cubicBezTo>
                    <a:pt x="293492" y="748493"/>
                    <a:pt x="293492" y="714642"/>
                    <a:pt x="293492" y="714642"/>
                  </a:cubicBezTo>
                  <a:cubicBezTo>
                    <a:pt x="244576" y="549146"/>
                    <a:pt x="0" y="394934"/>
                    <a:pt x="0" y="394934"/>
                  </a:cubicBezTo>
                  <a:cubicBezTo>
                    <a:pt x="263390" y="394934"/>
                    <a:pt x="316068" y="567952"/>
                    <a:pt x="316068" y="552907"/>
                  </a:cubicBezTo>
                  <a:cubicBezTo>
                    <a:pt x="372509" y="470159"/>
                    <a:pt x="308543" y="0"/>
                    <a:pt x="308543"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grpSp>
        <p:nvGrpSpPr>
          <p:cNvPr id="22" name="Group 21"/>
          <p:cNvGrpSpPr/>
          <p:nvPr/>
        </p:nvGrpSpPr>
        <p:grpSpPr bwMode="auto">
          <a:xfrm>
            <a:off x="5940046" y="3190877"/>
            <a:ext cx="1293022" cy="1952625"/>
            <a:chOff x="7920615" y="4254915"/>
            <a:chExt cx="1723988" cy="2603084"/>
          </a:xfrm>
        </p:grpSpPr>
        <p:sp>
          <p:nvSpPr>
            <p:cNvPr id="23" name="Freeform 22"/>
            <p:cNvSpPr/>
            <p:nvPr/>
          </p:nvSpPr>
          <p:spPr bwMode="auto">
            <a:xfrm>
              <a:off x="7920615" y="4254915"/>
              <a:ext cx="908028" cy="1807874"/>
            </a:xfrm>
            <a:custGeom>
              <a:avLst/>
              <a:gdLst>
                <a:gd name="T0" fmla="*/ 147 w 273"/>
                <a:gd name="T1" fmla="*/ 408 h 544"/>
                <a:gd name="T2" fmla="*/ 253 w 273"/>
                <a:gd name="T3" fmla="*/ 453 h 544"/>
                <a:gd name="T4" fmla="*/ 254 w 273"/>
                <a:gd name="T5" fmla="*/ 436 h 544"/>
                <a:gd name="T6" fmla="*/ 185 w 273"/>
                <a:gd name="T7" fmla="*/ 323 h 544"/>
                <a:gd name="T8" fmla="*/ 265 w 273"/>
                <a:gd name="T9" fmla="*/ 383 h 544"/>
                <a:gd name="T10" fmla="*/ 273 w 273"/>
                <a:gd name="T11" fmla="*/ 359 h 544"/>
                <a:gd name="T12" fmla="*/ 273 w 273"/>
                <a:gd name="T13" fmla="*/ 0 h 544"/>
                <a:gd name="T14" fmla="*/ 0 w 273"/>
                <a:gd name="T15" fmla="*/ 273 h 544"/>
                <a:gd name="T16" fmla="*/ 247 w 273"/>
                <a:gd name="T17" fmla="*/ 544 h 544"/>
                <a:gd name="T18" fmla="*/ 247 w 273"/>
                <a:gd name="T19" fmla="*/ 517 h 544"/>
                <a:gd name="T20" fmla="*/ 147 w 273"/>
                <a:gd name="T21" fmla="*/ 40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544">
                  <a:moveTo>
                    <a:pt x="147" y="408"/>
                  </a:moveTo>
                  <a:cubicBezTo>
                    <a:pt x="237" y="407"/>
                    <a:pt x="253" y="453"/>
                    <a:pt x="253" y="453"/>
                  </a:cubicBezTo>
                  <a:cubicBezTo>
                    <a:pt x="253" y="447"/>
                    <a:pt x="254" y="441"/>
                    <a:pt x="254" y="436"/>
                  </a:cubicBezTo>
                  <a:cubicBezTo>
                    <a:pt x="241" y="349"/>
                    <a:pt x="185" y="323"/>
                    <a:pt x="185" y="323"/>
                  </a:cubicBezTo>
                  <a:cubicBezTo>
                    <a:pt x="238" y="327"/>
                    <a:pt x="258" y="364"/>
                    <a:pt x="265" y="383"/>
                  </a:cubicBezTo>
                  <a:cubicBezTo>
                    <a:pt x="267" y="375"/>
                    <a:pt x="261" y="367"/>
                    <a:pt x="273" y="359"/>
                  </a:cubicBezTo>
                  <a:cubicBezTo>
                    <a:pt x="273" y="0"/>
                    <a:pt x="273" y="0"/>
                    <a:pt x="273" y="0"/>
                  </a:cubicBezTo>
                  <a:cubicBezTo>
                    <a:pt x="113" y="0"/>
                    <a:pt x="0" y="122"/>
                    <a:pt x="0" y="273"/>
                  </a:cubicBezTo>
                  <a:cubicBezTo>
                    <a:pt x="0" y="415"/>
                    <a:pt x="108" y="531"/>
                    <a:pt x="247" y="544"/>
                  </a:cubicBezTo>
                  <a:cubicBezTo>
                    <a:pt x="247" y="527"/>
                    <a:pt x="247" y="517"/>
                    <a:pt x="247" y="517"/>
                  </a:cubicBezTo>
                  <a:cubicBezTo>
                    <a:pt x="231" y="459"/>
                    <a:pt x="147" y="408"/>
                    <a:pt x="147" y="408"/>
                  </a:cubicBezTo>
                  <a:close/>
                </a:path>
              </a:pathLst>
            </a:custGeom>
            <a:solidFill>
              <a:srgbClr val="BFD844"/>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24" name="Freeform 23"/>
            <p:cNvSpPr/>
            <p:nvPr/>
          </p:nvSpPr>
          <p:spPr bwMode="auto">
            <a:xfrm>
              <a:off x="8828646" y="4254915"/>
              <a:ext cx="815957" cy="1807874"/>
            </a:xfrm>
            <a:custGeom>
              <a:avLst/>
              <a:gdLst>
                <a:gd name="T0" fmla="*/ 32 w 246"/>
                <a:gd name="T1" fmla="*/ 38 h 544"/>
                <a:gd name="T2" fmla="*/ 34 w 246"/>
                <a:gd name="T3" fmla="*/ 3 h 544"/>
                <a:gd name="T4" fmla="*/ 0 w 246"/>
                <a:gd name="T5" fmla="*/ 0 h 544"/>
                <a:gd name="T6" fmla="*/ 0 w 246"/>
                <a:gd name="T7" fmla="*/ 359 h 544"/>
                <a:gd name="T8" fmla="*/ 88 w 246"/>
                <a:gd name="T9" fmla="*/ 245 h 544"/>
                <a:gd name="T10" fmla="*/ 24 w 246"/>
                <a:gd name="T11" fmla="*/ 455 h 544"/>
                <a:gd name="T12" fmla="*/ 175 w 246"/>
                <a:gd name="T13" fmla="*/ 401 h 544"/>
                <a:gd name="T14" fmla="*/ 31 w 246"/>
                <a:gd name="T15" fmla="*/ 526 h 544"/>
                <a:gd name="T16" fmla="*/ 32 w 246"/>
                <a:gd name="T17" fmla="*/ 544 h 544"/>
                <a:gd name="T18" fmla="*/ 246 w 246"/>
                <a:gd name="T19" fmla="*/ 390 h 544"/>
                <a:gd name="T20" fmla="*/ 32 w 246"/>
                <a:gd name="T21" fmla="*/ 38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6" h="544">
                  <a:moveTo>
                    <a:pt x="32" y="38"/>
                  </a:moveTo>
                  <a:cubicBezTo>
                    <a:pt x="32" y="26"/>
                    <a:pt x="33" y="14"/>
                    <a:pt x="34" y="3"/>
                  </a:cubicBezTo>
                  <a:cubicBezTo>
                    <a:pt x="23" y="1"/>
                    <a:pt x="8" y="0"/>
                    <a:pt x="0" y="0"/>
                  </a:cubicBezTo>
                  <a:cubicBezTo>
                    <a:pt x="0" y="359"/>
                    <a:pt x="0" y="359"/>
                    <a:pt x="0" y="359"/>
                  </a:cubicBezTo>
                  <a:cubicBezTo>
                    <a:pt x="28" y="278"/>
                    <a:pt x="88" y="245"/>
                    <a:pt x="88" y="245"/>
                  </a:cubicBezTo>
                  <a:cubicBezTo>
                    <a:pt x="14" y="390"/>
                    <a:pt x="24" y="455"/>
                    <a:pt x="24" y="455"/>
                  </a:cubicBezTo>
                  <a:cubicBezTo>
                    <a:pt x="71" y="396"/>
                    <a:pt x="175" y="401"/>
                    <a:pt x="175" y="401"/>
                  </a:cubicBezTo>
                  <a:cubicBezTo>
                    <a:pt x="175" y="401"/>
                    <a:pt x="55" y="442"/>
                    <a:pt x="31" y="526"/>
                  </a:cubicBezTo>
                  <a:cubicBezTo>
                    <a:pt x="31" y="526"/>
                    <a:pt x="32" y="533"/>
                    <a:pt x="32" y="544"/>
                  </a:cubicBezTo>
                  <a:cubicBezTo>
                    <a:pt x="127" y="533"/>
                    <a:pt x="207" y="473"/>
                    <a:pt x="246" y="390"/>
                  </a:cubicBezTo>
                  <a:cubicBezTo>
                    <a:pt x="119" y="324"/>
                    <a:pt x="32" y="191"/>
                    <a:pt x="32" y="38"/>
                  </a:cubicBezTo>
                  <a:close/>
                </a:path>
              </a:pathLst>
            </a:custGeom>
            <a:solidFill>
              <a:srgbClr val="BFD844">
                <a:alpha val="75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25" name="Freeform 24"/>
            <p:cNvSpPr/>
            <p:nvPr/>
          </p:nvSpPr>
          <p:spPr>
            <a:xfrm>
              <a:off x="8409553" y="5069173"/>
              <a:ext cx="996926" cy="1788826"/>
            </a:xfrm>
            <a:custGeom>
              <a:avLst/>
              <a:gdLst>
                <a:gd name="connsiteX0" fmla="*/ 805148 w 1128712"/>
                <a:gd name="connsiteY0" fmla="*/ 0 h 2023578"/>
                <a:gd name="connsiteX1" fmla="*/ 564356 w 1128712"/>
                <a:gd name="connsiteY1" fmla="*/ 789542 h 2023578"/>
                <a:gd name="connsiteX2" fmla="*/ 1128712 w 1128712"/>
                <a:gd name="connsiteY2" fmla="*/ 586517 h 2023578"/>
                <a:gd name="connsiteX3" fmla="*/ 590693 w 1128712"/>
                <a:gd name="connsiteY3" fmla="*/ 1056482 h 2023578"/>
                <a:gd name="connsiteX4" fmla="*/ 594455 w 1128712"/>
                <a:gd name="connsiteY4" fmla="*/ 1124157 h 2023578"/>
                <a:gd name="connsiteX5" fmla="*/ 671631 w 1128712"/>
                <a:gd name="connsiteY5" fmla="*/ 1992285 h 2023578"/>
                <a:gd name="connsiteX6" fmla="*/ 679167 w 1128712"/>
                <a:gd name="connsiteY6" fmla="*/ 2023578 h 2023578"/>
                <a:gd name="connsiteX7" fmla="*/ 315501 w 1128712"/>
                <a:gd name="connsiteY7" fmla="*/ 2023578 h 2023578"/>
                <a:gd name="connsiteX8" fmla="*/ 320272 w 1128712"/>
                <a:gd name="connsiteY8" fmla="*/ 1996662 h 2023578"/>
                <a:gd name="connsiteX9" fmla="*/ 376238 w 1128712"/>
                <a:gd name="connsiteY9" fmla="*/ 1124157 h 2023578"/>
                <a:gd name="connsiteX10" fmla="*/ 376238 w 1128712"/>
                <a:gd name="connsiteY10" fmla="*/ 1022644 h 2023578"/>
                <a:gd name="connsiteX11" fmla="*/ 0 w 1128712"/>
                <a:gd name="connsiteY11" fmla="*/ 612835 h 2023578"/>
                <a:gd name="connsiteX12" fmla="*/ 398812 w 1128712"/>
                <a:gd name="connsiteY12" fmla="*/ 782022 h 2023578"/>
                <a:gd name="connsiteX13" fmla="*/ 402574 w 1128712"/>
                <a:gd name="connsiteY13" fmla="*/ 718107 h 2023578"/>
                <a:gd name="connsiteX14" fmla="*/ 142970 w 1128712"/>
                <a:gd name="connsiteY14" fmla="*/ 293258 h 2023578"/>
                <a:gd name="connsiteX15" fmla="*/ 443960 w 1128712"/>
                <a:gd name="connsiteY15" fmla="*/ 518842 h 2023578"/>
                <a:gd name="connsiteX16" fmla="*/ 474059 w 1128712"/>
                <a:gd name="connsiteY16" fmla="*/ 428608 h 2023578"/>
                <a:gd name="connsiteX17" fmla="*/ 805148 w 1128712"/>
                <a:gd name="connsiteY17" fmla="*/ 0 h 202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8712" h="2023578">
                  <a:moveTo>
                    <a:pt x="805148" y="0"/>
                  </a:moveTo>
                  <a:cubicBezTo>
                    <a:pt x="526732" y="545160"/>
                    <a:pt x="564356" y="789542"/>
                    <a:pt x="564356" y="789542"/>
                  </a:cubicBezTo>
                  <a:cubicBezTo>
                    <a:pt x="741188" y="567718"/>
                    <a:pt x="1128712" y="586517"/>
                    <a:pt x="1128712" y="586517"/>
                  </a:cubicBezTo>
                  <a:cubicBezTo>
                    <a:pt x="1128712" y="586517"/>
                    <a:pt x="680990" y="740665"/>
                    <a:pt x="590693" y="1056482"/>
                  </a:cubicBezTo>
                  <a:cubicBezTo>
                    <a:pt x="590693" y="1056482"/>
                    <a:pt x="594455" y="1082800"/>
                    <a:pt x="594455" y="1124157"/>
                  </a:cubicBezTo>
                  <a:cubicBezTo>
                    <a:pt x="600569" y="1295224"/>
                    <a:pt x="621586" y="1756686"/>
                    <a:pt x="671631" y="1992285"/>
                  </a:cubicBezTo>
                  <a:lnTo>
                    <a:pt x="679167" y="2023578"/>
                  </a:lnTo>
                  <a:lnTo>
                    <a:pt x="315501" y="2023578"/>
                  </a:lnTo>
                  <a:lnTo>
                    <a:pt x="320272" y="1996662"/>
                  </a:lnTo>
                  <a:cubicBezTo>
                    <a:pt x="361012" y="1721658"/>
                    <a:pt x="372946" y="1314962"/>
                    <a:pt x="376238" y="1124157"/>
                  </a:cubicBezTo>
                  <a:cubicBezTo>
                    <a:pt x="376238" y="1060241"/>
                    <a:pt x="376238" y="1022644"/>
                    <a:pt x="376238" y="1022644"/>
                  </a:cubicBezTo>
                  <a:cubicBezTo>
                    <a:pt x="316040" y="804580"/>
                    <a:pt x="0" y="612835"/>
                    <a:pt x="0" y="612835"/>
                  </a:cubicBezTo>
                  <a:cubicBezTo>
                    <a:pt x="338614" y="609075"/>
                    <a:pt x="398812" y="782022"/>
                    <a:pt x="398812" y="782022"/>
                  </a:cubicBezTo>
                  <a:cubicBezTo>
                    <a:pt x="398812" y="759464"/>
                    <a:pt x="402574" y="736905"/>
                    <a:pt x="402574" y="718107"/>
                  </a:cubicBezTo>
                  <a:cubicBezTo>
                    <a:pt x="353663" y="391011"/>
                    <a:pt x="142970" y="293258"/>
                    <a:pt x="142970" y="293258"/>
                  </a:cubicBezTo>
                  <a:cubicBezTo>
                    <a:pt x="342376" y="308297"/>
                    <a:pt x="417624" y="447407"/>
                    <a:pt x="443960" y="518842"/>
                  </a:cubicBezTo>
                  <a:cubicBezTo>
                    <a:pt x="451485" y="488764"/>
                    <a:pt x="462772" y="458686"/>
                    <a:pt x="474059" y="428608"/>
                  </a:cubicBezTo>
                  <a:cubicBezTo>
                    <a:pt x="594455" y="124071"/>
                    <a:pt x="805148" y="0"/>
                    <a:pt x="805148" y="0"/>
                  </a:cubicBezTo>
                  <a:close/>
                </a:path>
              </a:pathLst>
            </a:custGeom>
            <a:solidFill>
              <a:srgbClr val="37241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grpSp>
        <p:nvGrpSpPr>
          <p:cNvPr id="27" name="Group 26"/>
          <p:cNvGrpSpPr/>
          <p:nvPr/>
        </p:nvGrpSpPr>
        <p:grpSpPr bwMode="auto">
          <a:xfrm>
            <a:off x="759619" y="2299114"/>
            <a:ext cx="1974056" cy="2844403"/>
            <a:chOff x="1012788" y="3065380"/>
            <a:chExt cx="2631566" cy="3792619"/>
          </a:xfrm>
        </p:grpSpPr>
        <p:sp>
          <p:nvSpPr>
            <p:cNvPr id="31" name="Freeform 30"/>
            <p:cNvSpPr/>
            <p:nvPr/>
          </p:nvSpPr>
          <p:spPr bwMode="auto">
            <a:xfrm>
              <a:off x="1012788" y="3065380"/>
              <a:ext cx="1315783" cy="2625782"/>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rgbClr val="BFD844"/>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32" name="Freeform 31"/>
            <p:cNvSpPr/>
            <p:nvPr/>
          </p:nvSpPr>
          <p:spPr bwMode="auto">
            <a:xfrm>
              <a:off x="2328571" y="3065380"/>
              <a:ext cx="1315783" cy="2601968"/>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rgbClr val="BFD844">
                <a:alpha val="78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33" name="Freeform 32"/>
            <p:cNvSpPr/>
            <p:nvPr/>
          </p:nvSpPr>
          <p:spPr>
            <a:xfrm>
              <a:off x="1760356" y="4375095"/>
              <a:ext cx="1168174" cy="2482904"/>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rgbClr val="3724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grpSp>
        <p:nvGrpSpPr>
          <p:cNvPr id="35" name="Group 34"/>
          <p:cNvGrpSpPr/>
          <p:nvPr/>
        </p:nvGrpSpPr>
        <p:grpSpPr bwMode="auto">
          <a:xfrm>
            <a:off x="3779044" y="2299114"/>
            <a:ext cx="1972866" cy="2844403"/>
            <a:chOff x="5037990" y="3065380"/>
            <a:chExt cx="2631567" cy="3792619"/>
          </a:xfrm>
        </p:grpSpPr>
        <p:sp>
          <p:nvSpPr>
            <p:cNvPr id="39" name="Freeform 38"/>
            <p:cNvSpPr/>
            <p:nvPr/>
          </p:nvSpPr>
          <p:spPr bwMode="auto">
            <a:xfrm>
              <a:off x="5037990" y="3065380"/>
              <a:ext cx="1314989" cy="2625782"/>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rgbClr val="BFD844"/>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40" name="Freeform 39"/>
            <p:cNvSpPr/>
            <p:nvPr/>
          </p:nvSpPr>
          <p:spPr bwMode="auto">
            <a:xfrm>
              <a:off x="6354568" y="3065380"/>
              <a:ext cx="1314989" cy="2601968"/>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rgbClr val="BFD844">
                <a:alpha val="78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41" name="Freeform 40"/>
            <p:cNvSpPr/>
            <p:nvPr/>
          </p:nvSpPr>
          <p:spPr>
            <a:xfrm>
              <a:off x="5786010" y="4375095"/>
              <a:ext cx="1168879" cy="2482904"/>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rgbClr val="3724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grpSp>
        <p:nvGrpSpPr>
          <p:cNvPr id="43" name="Group 42"/>
          <p:cNvGrpSpPr/>
          <p:nvPr/>
        </p:nvGrpSpPr>
        <p:grpSpPr bwMode="auto">
          <a:xfrm>
            <a:off x="6699649" y="2299114"/>
            <a:ext cx="1974056" cy="2844403"/>
            <a:chOff x="8933403" y="3065380"/>
            <a:chExt cx="2631566" cy="3792619"/>
          </a:xfrm>
        </p:grpSpPr>
        <p:sp>
          <p:nvSpPr>
            <p:cNvPr id="51" name="Freeform 50"/>
            <p:cNvSpPr/>
            <p:nvPr/>
          </p:nvSpPr>
          <p:spPr bwMode="auto">
            <a:xfrm>
              <a:off x="8933403" y="3065380"/>
              <a:ext cx="1315783" cy="2625782"/>
            </a:xfrm>
            <a:custGeom>
              <a:avLst/>
              <a:gdLst>
                <a:gd name="T0" fmla="*/ 225 w 396"/>
                <a:gd name="T1" fmla="*/ 576 h 790"/>
                <a:gd name="T2" fmla="*/ 390 w 396"/>
                <a:gd name="T3" fmla="*/ 676 h 790"/>
                <a:gd name="T4" fmla="*/ 396 w 396"/>
                <a:gd name="T5" fmla="*/ 640 h 790"/>
                <a:gd name="T6" fmla="*/ 396 w 396"/>
                <a:gd name="T7" fmla="*/ 618 h 790"/>
                <a:gd name="T8" fmla="*/ 326 w 396"/>
                <a:gd name="T9" fmla="*/ 394 h 790"/>
                <a:gd name="T10" fmla="*/ 396 w 396"/>
                <a:gd name="T11" fmla="*/ 485 h 790"/>
                <a:gd name="T12" fmla="*/ 396 w 396"/>
                <a:gd name="T13" fmla="*/ 0 h 790"/>
                <a:gd name="T14" fmla="*/ 2 w 396"/>
                <a:gd name="T15" fmla="*/ 361 h 790"/>
                <a:gd name="T16" fmla="*/ 0 w 396"/>
                <a:gd name="T17" fmla="*/ 396 h 790"/>
                <a:gd name="T18" fmla="*/ 214 w 396"/>
                <a:gd name="T19" fmla="*/ 748 h 790"/>
                <a:gd name="T20" fmla="*/ 354 w 396"/>
                <a:gd name="T21" fmla="*/ 790 h 790"/>
                <a:gd name="T22" fmla="*/ 225 w 396"/>
                <a:gd name="T23" fmla="*/ 576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6" h="790">
                  <a:moveTo>
                    <a:pt x="225" y="576"/>
                  </a:moveTo>
                  <a:cubicBezTo>
                    <a:pt x="359" y="528"/>
                    <a:pt x="390" y="676"/>
                    <a:pt x="390" y="676"/>
                  </a:cubicBezTo>
                  <a:cubicBezTo>
                    <a:pt x="393" y="665"/>
                    <a:pt x="396" y="653"/>
                    <a:pt x="396" y="640"/>
                  </a:cubicBezTo>
                  <a:cubicBezTo>
                    <a:pt x="396" y="618"/>
                    <a:pt x="396" y="618"/>
                    <a:pt x="396" y="618"/>
                  </a:cubicBezTo>
                  <a:cubicBezTo>
                    <a:pt x="384" y="519"/>
                    <a:pt x="326" y="394"/>
                    <a:pt x="326" y="394"/>
                  </a:cubicBezTo>
                  <a:cubicBezTo>
                    <a:pt x="357" y="421"/>
                    <a:pt x="376" y="453"/>
                    <a:pt x="396" y="485"/>
                  </a:cubicBezTo>
                  <a:cubicBezTo>
                    <a:pt x="396" y="0"/>
                    <a:pt x="396" y="0"/>
                    <a:pt x="396" y="0"/>
                  </a:cubicBezTo>
                  <a:cubicBezTo>
                    <a:pt x="180" y="0"/>
                    <a:pt x="20" y="159"/>
                    <a:pt x="2" y="361"/>
                  </a:cubicBezTo>
                  <a:cubicBezTo>
                    <a:pt x="1" y="372"/>
                    <a:pt x="0" y="384"/>
                    <a:pt x="0" y="396"/>
                  </a:cubicBezTo>
                  <a:cubicBezTo>
                    <a:pt x="0" y="549"/>
                    <a:pt x="87" y="682"/>
                    <a:pt x="214" y="748"/>
                  </a:cubicBezTo>
                  <a:cubicBezTo>
                    <a:pt x="257" y="770"/>
                    <a:pt x="304" y="785"/>
                    <a:pt x="354" y="790"/>
                  </a:cubicBezTo>
                  <a:cubicBezTo>
                    <a:pt x="360" y="556"/>
                    <a:pt x="225" y="576"/>
                    <a:pt x="225" y="576"/>
                  </a:cubicBezTo>
                  <a:close/>
                </a:path>
              </a:pathLst>
            </a:custGeom>
            <a:solidFill>
              <a:srgbClr val="BFD844"/>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52" name="Freeform 51"/>
            <p:cNvSpPr/>
            <p:nvPr/>
          </p:nvSpPr>
          <p:spPr bwMode="auto">
            <a:xfrm>
              <a:off x="10249186" y="3065380"/>
              <a:ext cx="1315783" cy="2601968"/>
            </a:xfrm>
            <a:custGeom>
              <a:avLst/>
              <a:gdLst>
                <a:gd name="T0" fmla="*/ 375 w 396"/>
                <a:gd name="T1" fmla="*/ 524 h 783"/>
                <a:gd name="T2" fmla="*/ 396 w 396"/>
                <a:gd name="T3" fmla="*/ 396 h 783"/>
                <a:gd name="T4" fmla="*/ 0 w 396"/>
                <a:gd name="T5" fmla="*/ 0 h 783"/>
                <a:gd name="T6" fmla="*/ 0 w 396"/>
                <a:gd name="T7" fmla="*/ 485 h 783"/>
                <a:gd name="T8" fmla="*/ 45 w 396"/>
                <a:gd name="T9" fmla="*/ 680 h 783"/>
                <a:gd name="T10" fmla="*/ 181 w 396"/>
                <a:gd name="T11" fmla="*/ 568 h 783"/>
                <a:gd name="T12" fmla="*/ 83 w 396"/>
                <a:gd name="T13" fmla="*/ 783 h 783"/>
                <a:gd name="T14" fmla="*/ 166 w 396"/>
                <a:gd name="T15" fmla="*/ 756 h 783"/>
                <a:gd name="T16" fmla="*/ 375 w 396"/>
                <a:gd name="T17" fmla="*/ 524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783">
                  <a:moveTo>
                    <a:pt x="375" y="524"/>
                  </a:moveTo>
                  <a:cubicBezTo>
                    <a:pt x="388" y="484"/>
                    <a:pt x="396" y="441"/>
                    <a:pt x="396" y="396"/>
                  </a:cubicBezTo>
                  <a:cubicBezTo>
                    <a:pt x="396" y="178"/>
                    <a:pt x="212" y="0"/>
                    <a:pt x="0" y="0"/>
                  </a:cubicBezTo>
                  <a:cubicBezTo>
                    <a:pt x="0" y="485"/>
                    <a:pt x="0" y="485"/>
                    <a:pt x="0" y="485"/>
                  </a:cubicBezTo>
                  <a:cubicBezTo>
                    <a:pt x="44" y="580"/>
                    <a:pt x="45" y="680"/>
                    <a:pt x="45" y="680"/>
                  </a:cubicBezTo>
                  <a:cubicBezTo>
                    <a:pt x="99" y="552"/>
                    <a:pt x="181" y="568"/>
                    <a:pt x="181" y="568"/>
                  </a:cubicBezTo>
                  <a:cubicBezTo>
                    <a:pt x="113" y="603"/>
                    <a:pt x="87" y="688"/>
                    <a:pt x="83" y="783"/>
                  </a:cubicBezTo>
                  <a:cubicBezTo>
                    <a:pt x="112" y="777"/>
                    <a:pt x="139" y="768"/>
                    <a:pt x="166" y="756"/>
                  </a:cubicBezTo>
                  <a:cubicBezTo>
                    <a:pt x="264" y="711"/>
                    <a:pt x="340" y="627"/>
                    <a:pt x="375" y="524"/>
                  </a:cubicBezTo>
                  <a:close/>
                </a:path>
              </a:pathLst>
            </a:custGeom>
            <a:solidFill>
              <a:srgbClr val="BFD844">
                <a:alpha val="78000"/>
              </a:srgbClr>
            </a:solidFill>
            <a:ln>
              <a:noFill/>
            </a:ln>
          </p:spPr>
          <p:txBody>
            <a:bodyPr/>
            <a:lstStyle/>
            <a:p>
              <a:pPr defTabSz="685165">
                <a:defRPr/>
              </a:pPr>
              <a:endParaRPr lang="id-ID">
                <a:solidFill>
                  <a:prstClr val="black"/>
                </a:solidFill>
                <a:latin typeface="方正准圆简体"/>
                <a:ea typeface="方正准圆简体"/>
                <a:cs typeface="+mn-ea"/>
                <a:sym typeface="方正准圆简体"/>
              </a:endParaRPr>
            </a:p>
          </p:txBody>
        </p:sp>
        <p:sp>
          <p:nvSpPr>
            <p:cNvPr id="53" name="Freeform 52"/>
            <p:cNvSpPr/>
            <p:nvPr/>
          </p:nvSpPr>
          <p:spPr>
            <a:xfrm>
              <a:off x="9680970" y="4375095"/>
              <a:ext cx="1168174" cy="2482904"/>
            </a:xfrm>
            <a:custGeom>
              <a:avLst/>
              <a:gdLst>
                <a:gd name="connsiteX0" fmla="*/ 379435 w 1322387"/>
                <a:gd name="connsiteY0" fmla="*/ 0 h 2809391"/>
                <a:gd name="connsiteX1" fmla="*/ 642410 w 1322387"/>
                <a:gd name="connsiteY1" fmla="*/ 342206 h 2809391"/>
                <a:gd name="connsiteX2" fmla="*/ 811465 w 1322387"/>
                <a:gd name="connsiteY2" fmla="*/ 1075504 h 2809391"/>
                <a:gd name="connsiteX3" fmla="*/ 1322387 w 1322387"/>
                <a:gd name="connsiteY3" fmla="*/ 654328 h 2809391"/>
                <a:gd name="connsiteX4" fmla="*/ 954223 w 1322387"/>
                <a:gd name="connsiteY4" fmla="*/ 1462836 h 2809391"/>
                <a:gd name="connsiteX5" fmla="*/ 1114769 w 1322387"/>
                <a:gd name="connsiteY5" fmla="*/ 2755257 h 2809391"/>
                <a:gd name="connsiteX6" fmla="*/ 1128624 w 1322387"/>
                <a:gd name="connsiteY6" fmla="*/ 2809391 h 2809391"/>
                <a:gd name="connsiteX7" fmla="*/ 216621 w 1322387"/>
                <a:gd name="connsiteY7" fmla="*/ 2809391 h 2809391"/>
                <a:gd name="connsiteX8" fmla="*/ 250824 w 1322387"/>
                <a:gd name="connsiteY8" fmla="*/ 2700453 h 2809391"/>
                <a:gd name="connsiteX9" fmla="*/ 484625 w 1322387"/>
                <a:gd name="connsiteY9" fmla="*/ 1489160 h 2809391"/>
                <a:gd name="connsiteX10" fmla="*/ 0 w 1322387"/>
                <a:gd name="connsiteY10" fmla="*/ 684412 h 2809391"/>
                <a:gd name="connsiteX11" fmla="*/ 619869 w 1322387"/>
                <a:gd name="connsiteY11" fmla="*/ 1060462 h 2809391"/>
                <a:gd name="connsiteX12" fmla="*/ 642410 w 1322387"/>
                <a:gd name="connsiteY12" fmla="*/ 925084 h 2809391"/>
                <a:gd name="connsiteX13" fmla="*/ 642410 w 1322387"/>
                <a:gd name="connsiteY13" fmla="*/ 842353 h 2809391"/>
                <a:gd name="connsiteX14" fmla="*/ 379435 w 1322387"/>
                <a:gd name="connsiteY14" fmla="*/ 0 h 2809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2387" h="2809391">
                  <a:moveTo>
                    <a:pt x="379435" y="0"/>
                  </a:moveTo>
                  <a:cubicBezTo>
                    <a:pt x="495895" y="101534"/>
                    <a:pt x="578545" y="221870"/>
                    <a:pt x="642410" y="342206"/>
                  </a:cubicBezTo>
                  <a:cubicBezTo>
                    <a:pt x="830249" y="699454"/>
                    <a:pt x="811465" y="1075504"/>
                    <a:pt x="811465" y="1075504"/>
                  </a:cubicBezTo>
                  <a:cubicBezTo>
                    <a:pt x="1014331" y="594160"/>
                    <a:pt x="1322387" y="654328"/>
                    <a:pt x="1322387" y="654328"/>
                  </a:cubicBezTo>
                  <a:cubicBezTo>
                    <a:pt x="1066926" y="785946"/>
                    <a:pt x="969250" y="1105588"/>
                    <a:pt x="954223" y="1462836"/>
                  </a:cubicBezTo>
                  <a:cubicBezTo>
                    <a:pt x="930978" y="1930784"/>
                    <a:pt x="1042684" y="2466274"/>
                    <a:pt x="1114769" y="2755257"/>
                  </a:cubicBezTo>
                  <a:lnTo>
                    <a:pt x="1128624" y="2809391"/>
                  </a:lnTo>
                  <a:lnTo>
                    <a:pt x="216621" y="2809391"/>
                  </a:lnTo>
                  <a:lnTo>
                    <a:pt x="250824" y="2700453"/>
                  </a:lnTo>
                  <a:cubicBezTo>
                    <a:pt x="410252" y="2169047"/>
                    <a:pt x="474764" y="1778718"/>
                    <a:pt x="484625" y="1489160"/>
                  </a:cubicBezTo>
                  <a:cubicBezTo>
                    <a:pt x="507166" y="609202"/>
                    <a:pt x="0" y="684412"/>
                    <a:pt x="0" y="684412"/>
                  </a:cubicBezTo>
                  <a:cubicBezTo>
                    <a:pt x="503409" y="503908"/>
                    <a:pt x="619869" y="1060462"/>
                    <a:pt x="619869" y="1060462"/>
                  </a:cubicBezTo>
                  <a:cubicBezTo>
                    <a:pt x="631139" y="1019097"/>
                    <a:pt x="638653" y="973971"/>
                    <a:pt x="642410" y="925084"/>
                  </a:cubicBezTo>
                  <a:cubicBezTo>
                    <a:pt x="642410" y="898761"/>
                    <a:pt x="642410" y="872437"/>
                    <a:pt x="642410" y="842353"/>
                  </a:cubicBezTo>
                  <a:cubicBezTo>
                    <a:pt x="623626" y="470063"/>
                    <a:pt x="379435" y="0"/>
                    <a:pt x="379435" y="0"/>
                  </a:cubicBezTo>
                  <a:close/>
                </a:path>
              </a:pathLst>
            </a:custGeom>
            <a:solidFill>
              <a:srgbClr val="37241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id-ID">
                <a:solidFill>
                  <a:prstClr val="white"/>
                </a:solidFill>
                <a:latin typeface="方正准圆简体"/>
                <a:ea typeface="方正准圆简体"/>
                <a:cs typeface="+mn-ea"/>
                <a:sym typeface="方正准圆简体"/>
              </a:endParaRPr>
            </a:p>
          </p:txBody>
        </p:sp>
      </p:grpSp>
      <p:sp>
        <p:nvSpPr>
          <p:cNvPr id="95243" name="Freeform 54"/>
          <p:cNvSpPr/>
          <p:nvPr/>
        </p:nvSpPr>
        <p:spPr bwMode="auto">
          <a:xfrm>
            <a:off x="4764881" y="3839782"/>
            <a:ext cx="0" cy="54769"/>
          </a:xfrm>
          <a:custGeom>
            <a:avLst/>
            <a:gdLst>
              <a:gd name="T0" fmla="*/ 0 h 22"/>
              <a:gd name="T1" fmla="*/ 72943 h 22"/>
              <a:gd name="T2" fmla="*/ 0 h 22"/>
              <a:gd name="T3" fmla="*/ 0 60000 65536"/>
              <a:gd name="T4" fmla="*/ 0 60000 65536"/>
              <a:gd name="T5" fmla="*/ 0 60000 65536"/>
            </a:gdLst>
            <a:ahLst/>
            <a:cxnLst>
              <a:cxn ang="T3">
                <a:pos x="0" y="T0"/>
              </a:cxn>
              <a:cxn ang="T4">
                <a:pos x="0" y="T1"/>
              </a:cxn>
              <a:cxn ang="T5">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defTabSz="683895"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95244" name="Freeform 55"/>
          <p:cNvSpPr/>
          <p:nvPr/>
        </p:nvSpPr>
        <p:spPr bwMode="auto">
          <a:xfrm>
            <a:off x="1746647" y="3839782"/>
            <a:ext cx="0" cy="54769"/>
          </a:xfrm>
          <a:custGeom>
            <a:avLst/>
            <a:gdLst>
              <a:gd name="T0" fmla="*/ 0 h 22"/>
              <a:gd name="T1" fmla="*/ 72943 h 22"/>
              <a:gd name="T2" fmla="*/ 0 h 22"/>
              <a:gd name="T3" fmla="*/ 0 60000 65536"/>
              <a:gd name="T4" fmla="*/ 0 60000 65536"/>
              <a:gd name="T5" fmla="*/ 0 60000 65536"/>
            </a:gdLst>
            <a:ahLst/>
            <a:cxnLst>
              <a:cxn ang="T3">
                <a:pos x="0" y="T0"/>
              </a:cxn>
              <a:cxn ang="T4">
                <a:pos x="0" y="T1"/>
              </a:cxn>
              <a:cxn ang="T5">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defTabSz="683895"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sp>
        <p:nvSpPr>
          <p:cNvPr id="95245" name="Freeform 56"/>
          <p:cNvSpPr/>
          <p:nvPr/>
        </p:nvSpPr>
        <p:spPr bwMode="auto">
          <a:xfrm>
            <a:off x="7686675" y="3839782"/>
            <a:ext cx="0" cy="54769"/>
          </a:xfrm>
          <a:custGeom>
            <a:avLst/>
            <a:gdLst>
              <a:gd name="T0" fmla="*/ 0 h 22"/>
              <a:gd name="T1" fmla="*/ 72943 h 22"/>
              <a:gd name="T2" fmla="*/ 0 h 22"/>
              <a:gd name="T3" fmla="*/ 0 60000 65536"/>
              <a:gd name="T4" fmla="*/ 0 60000 65536"/>
              <a:gd name="T5" fmla="*/ 0 60000 65536"/>
            </a:gdLst>
            <a:ahLst/>
            <a:cxnLst>
              <a:cxn ang="T3">
                <a:pos x="0" y="T0"/>
              </a:cxn>
              <a:cxn ang="T4">
                <a:pos x="0" y="T1"/>
              </a:cxn>
              <a:cxn ang="T5">
                <a:pos x="0" y="T2"/>
              </a:cxn>
            </a:cxnLst>
            <a:rect l="0" t="0" r="r" b="b"/>
            <a:pathLst>
              <a:path h="22">
                <a:moveTo>
                  <a:pt x="0" y="0"/>
                </a:moveTo>
                <a:cubicBezTo>
                  <a:pt x="0" y="22"/>
                  <a:pt x="0" y="22"/>
                  <a:pt x="0" y="22"/>
                </a:cubicBezTo>
                <a:cubicBezTo>
                  <a:pt x="0" y="15"/>
                  <a:pt x="0" y="8"/>
                  <a:pt x="0" y="0"/>
                </a:cubicBezTo>
                <a:close/>
              </a:path>
            </a:pathLst>
          </a:custGeom>
          <a:solidFill>
            <a:srgbClr val="C0F159"/>
          </a:solidFill>
          <a:ln>
            <a:noFill/>
          </a:ln>
          <a:extLst>
            <a:ext uri="{91240B29-F687-4F45-9708-019B960494DF}">
              <a14:hiddenLine xmlns:a14="http://schemas.microsoft.com/office/drawing/2010/main" w="9525">
                <a:solidFill>
                  <a:srgbClr val="000000"/>
                </a:solidFill>
                <a:round/>
              </a14:hiddenLine>
            </a:ext>
          </a:extLst>
        </p:spPr>
        <p:txBody>
          <a:bodyPr lIns="68561" tIns="34289" rIns="68561" bIns="34289"/>
          <a:lstStyle/>
          <a:p>
            <a:pPr defTabSz="683895" eaLnBrk="0" fontAlgn="base" hangingPunct="0">
              <a:spcBef>
                <a:spcPct val="0"/>
              </a:spcBef>
              <a:spcAft>
                <a:spcPct val="0"/>
              </a:spcAft>
            </a:pPr>
            <a:endParaRPr lang="zh-CN" altLang="en-US" smtClean="0">
              <a:solidFill>
                <a:prstClr val="black"/>
              </a:solidFill>
              <a:latin typeface="方正准圆简体"/>
              <a:ea typeface="方正准圆简体"/>
              <a:cs typeface="+mn-ea"/>
              <a:sym typeface="方正准圆简体"/>
            </a:endParaRPr>
          </a:p>
        </p:txBody>
      </p:sp>
      <p:grpSp>
        <p:nvGrpSpPr>
          <p:cNvPr id="78" name="Group 77"/>
          <p:cNvGrpSpPr/>
          <p:nvPr/>
        </p:nvGrpSpPr>
        <p:grpSpPr bwMode="auto">
          <a:xfrm>
            <a:off x="842982" y="2440801"/>
            <a:ext cx="1779985" cy="854104"/>
            <a:chOff x="1019773" y="3948963"/>
            <a:chExt cx="2374312" cy="1138726"/>
          </a:xfrm>
        </p:grpSpPr>
        <p:sp>
          <p:nvSpPr>
            <p:cNvPr id="95255" name="TextBox 78"/>
            <p:cNvSpPr txBox="1">
              <a:spLocks noChangeArrowheads="1"/>
            </p:cNvSpPr>
            <p:nvPr/>
          </p:nvSpPr>
          <p:spPr bwMode="auto">
            <a:xfrm>
              <a:off x="1019773" y="4410628"/>
              <a:ext cx="2374312" cy="677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683895" fontAlgn="base">
                <a:spcBef>
                  <a:spcPct val="0"/>
                </a:spcBef>
                <a:spcAft>
                  <a:spcPct val="0"/>
                </a:spcAft>
              </a:pPr>
              <a:r>
                <a:rPr lang="zh-CN" altLang="en-US" sz="900" dirty="0">
                  <a:solidFill>
                    <a:schemeClr val="bg1"/>
                  </a:solidFill>
                  <a:latin typeface="方正准圆简体"/>
                  <a:ea typeface="方正准圆简体"/>
                  <a:cs typeface="+mn-ea"/>
                  <a:sym typeface="方正准圆简体"/>
                </a:rPr>
                <a:t>添加文字内容添加文字内容添加文字内容添加文字内容添加文字内容添加文字</a:t>
              </a:r>
              <a:r>
                <a:rPr lang="zh-CN" altLang="en-US" sz="900" dirty="0" smtClean="0">
                  <a:solidFill>
                    <a:schemeClr val="bg1"/>
                  </a:solidFill>
                  <a:latin typeface="方正准圆简体"/>
                  <a:ea typeface="方正准圆简体"/>
                  <a:cs typeface="+mn-ea"/>
                  <a:sym typeface="方正准圆简体"/>
                </a:rPr>
                <a:t>内容</a:t>
              </a:r>
              <a:endParaRPr lang="en-US" altLang="zh-CN" sz="900" b="1" dirty="0">
                <a:solidFill>
                  <a:schemeClr val="bg1"/>
                </a:solidFill>
                <a:latin typeface="方正准圆简体"/>
                <a:ea typeface="方正准圆简体"/>
                <a:cs typeface="+mn-ea"/>
                <a:sym typeface="方正准圆简体"/>
              </a:endParaRPr>
            </a:p>
          </p:txBody>
        </p:sp>
        <p:sp>
          <p:nvSpPr>
            <p:cNvPr id="95256" name="TextBox 79"/>
            <p:cNvSpPr txBox="1">
              <a:spLocks noChangeArrowheads="1"/>
            </p:cNvSpPr>
            <p:nvPr/>
          </p:nvSpPr>
          <p:spPr bwMode="auto">
            <a:xfrm>
              <a:off x="1370987" y="3948963"/>
              <a:ext cx="1683220" cy="51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683895" fontAlgn="base">
                <a:lnSpc>
                  <a:spcPct val="150000"/>
                </a:lnSpc>
                <a:spcBef>
                  <a:spcPct val="0"/>
                </a:spcBef>
                <a:spcAft>
                  <a:spcPct val="0"/>
                </a:spcAft>
              </a:pPr>
              <a:r>
                <a:rPr lang="zh-CN" altLang="en-US" sz="1400" dirty="0">
                  <a:solidFill>
                    <a:schemeClr val="bg1"/>
                  </a:solidFill>
                  <a:latin typeface="方正粗圆简体" pitchFamily="65" charset="-122"/>
                  <a:ea typeface="方正粗圆简体" pitchFamily="65" charset="-122"/>
                  <a:cs typeface="+mn-ea"/>
                  <a:sym typeface="方正准圆简体"/>
                </a:rPr>
                <a:t>添加文字内容</a:t>
              </a:r>
              <a:endParaRPr lang="en-US" altLang="zh-CN" sz="1400" dirty="0">
                <a:solidFill>
                  <a:schemeClr val="bg1"/>
                </a:solidFill>
                <a:latin typeface="方正粗圆简体" pitchFamily="65" charset="-122"/>
                <a:ea typeface="方正粗圆简体" pitchFamily="65" charset="-122"/>
                <a:cs typeface="+mn-ea"/>
                <a:sym typeface="方正准圆简体"/>
              </a:endParaRPr>
            </a:p>
          </p:txBody>
        </p:sp>
      </p:grpSp>
      <p:sp>
        <p:nvSpPr>
          <p:cNvPr id="55" name="TextBox 54"/>
          <p:cNvSpPr txBox="1"/>
          <p:nvPr/>
        </p:nvSpPr>
        <p:spPr>
          <a:xfrm>
            <a:off x="3305763" y="1059582"/>
            <a:ext cx="2908486" cy="346247"/>
          </a:xfrm>
          <a:prstGeom prst="rect">
            <a:avLst/>
          </a:prstGeom>
          <a:noFill/>
        </p:spPr>
        <p:txBody>
          <a:bodyPr wrap="none" lIns="68579" tIns="34289" rIns="68579" bIns="3428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defTabSz="684530" fontAlgn="base">
              <a:spcBef>
                <a:spcPct val="0"/>
              </a:spcBef>
              <a:spcAft>
                <a:spcPct val="0"/>
              </a:spcAft>
            </a:pPr>
            <a:r>
              <a:rPr lang="zh-CN" altLang="en-US" dirty="0">
                <a:solidFill>
                  <a:schemeClr val="accent6"/>
                </a:solidFill>
                <a:latin typeface="方正粗圆简体" pitchFamily="65" charset="-122"/>
                <a:ea typeface="方正粗圆简体" pitchFamily="65" charset="-122"/>
                <a:cs typeface="+mn-ea"/>
                <a:sym typeface="方正准圆简体"/>
              </a:rPr>
              <a:t>添加文字内容添加文字内容</a:t>
            </a:r>
            <a:endParaRPr lang="id-ID" dirty="0" smtClean="0">
              <a:solidFill>
                <a:schemeClr val="accent6"/>
              </a:solidFill>
              <a:latin typeface="方正粗圆简体" pitchFamily="65" charset="-122"/>
              <a:ea typeface="方正粗圆简体" pitchFamily="65" charset="-122"/>
              <a:cs typeface="+mn-ea"/>
              <a:sym typeface="方正准圆简体"/>
            </a:endParaRPr>
          </a:p>
        </p:txBody>
      </p:sp>
      <p:sp>
        <p:nvSpPr>
          <p:cNvPr id="56" name="TextBox 55"/>
          <p:cNvSpPr txBox="1"/>
          <p:nvPr/>
        </p:nvSpPr>
        <p:spPr>
          <a:xfrm>
            <a:off x="1468212" y="1347614"/>
            <a:ext cx="6583588" cy="552009"/>
          </a:xfrm>
          <a:prstGeom prst="rect">
            <a:avLst/>
          </a:prstGeom>
          <a:noFill/>
        </p:spPr>
        <p:txBody>
          <a:bodyPr wrap="square" lIns="68579" tIns="34289" rIns="68579" bIns="34289">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fontAlgn="base">
              <a:lnSpc>
                <a:spcPct val="150000"/>
              </a:lnSpc>
              <a:spcBef>
                <a:spcPct val="0"/>
              </a:spcBef>
              <a:spcAft>
                <a:spcPct val="0"/>
              </a:spcAft>
            </a:pP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r>
              <a:rPr lang="zh-CN" altLang="en-US" sz="11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a:t>
            </a:r>
            <a:r>
              <a:rPr lang="zh-CN" altLang="en-US" sz="1100" dirty="0" smtClean="0">
                <a:solidFill>
                  <a:schemeClr val="tx1">
                    <a:lumMod val="65000"/>
                    <a:lumOff val="35000"/>
                  </a:schemeClr>
                </a:solidFill>
                <a:latin typeface="方正准圆简体"/>
                <a:ea typeface="方正准圆简体"/>
                <a:cs typeface="+mn-ea"/>
                <a:sym typeface="方正准圆简体"/>
              </a:rPr>
              <a:t>内容</a:t>
            </a:r>
            <a:endParaRPr lang="zh-CN" altLang="en-US" sz="1100" b="1" dirty="0">
              <a:solidFill>
                <a:schemeClr val="tx1">
                  <a:lumMod val="65000"/>
                  <a:lumOff val="35000"/>
                </a:schemeClr>
              </a:solidFill>
              <a:latin typeface="方正准圆简体"/>
              <a:ea typeface="方正准圆简体"/>
              <a:cs typeface="+mn-ea"/>
              <a:sym typeface="方正准圆简体"/>
            </a:endParaRPr>
          </a:p>
        </p:txBody>
      </p:sp>
      <p:grpSp>
        <p:nvGrpSpPr>
          <p:cNvPr id="61" name="Group 77"/>
          <p:cNvGrpSpPr/>
          <p:nvPr/>
        </p:nvGrpSpPr>
        <p:grpSpPr bwMode="auto">
          <a:xfrm>
            <a:off x="3883257" y="2440801"/>
            <a:ext cx="1779985" cy="854104"/>
            <a:chOff x="1019773" y="3948963"/>
            <a:chExt cx="2374312" cy="1138726"/>
          </a:xfrm>
        </p:grpSpPr>
        <p:sp>
          <p:nvSpPr>
            <p:cNvPr id="62" name="TextBox 78"/>
            <p:cNvSpPr txBox="1">
              <a:spLocks noChangeArrowheads="1"/>
            </p:cNvSpPr>
            <p:nvPr/>
          </p:nvSpPr>
          <p:spPr bwMode="auto">
            <a:xfrm>
              <a:off x="1019773" y="4410628"/>
              <a:ext cx="2374312" cy="677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683895" fontAlgn="base">
                <a:spcBef>
                  <a:spcPct val="0"/>
                </a:spcBef>
                <a:spcAft>
                  <a:spcPct val="0"/>
                </a:spcAft>
              </a:pPr>
              <a:r>
                <a:rPr lang="zh-CN" altLang="en-US" sz="900" dirty="0">
                  <a:solidFill>
                    <a:schemeClr val="bg1"/>
                  </a:solidFill>
                  <a:latin typeface="方正准圆简体"/>
                  <a:ea typeface="方正准圆简体"/>
                  <a:cs typeface="+mn-ea"/>
                  <a:sym typeface="方正准圆简体"/>
                </a:rPr>
                <a:t>添加文字内容添加文字内容添加文字内容添加文字内容添加文字内容添加文字</a:t>
              </a:r>
              <a:r>
                <a:rPr lang="zh-CN" altLang="en-US" sz="900" dirty="0" smtClean="0">
                  <a:solidFill>
                    <a:schemeClr val="bg1"/>
                  </a:solidFill>
                  <a:latin typeface="方正准圆简体"/>
                  <a:ea typeface="方正准圆简体"/>
                  <a:cs typeface="+mn-ea"/>
                  <a:sym typeface="方正准圆简体"/>
                </a:rPr>
                <a:t>内容</a:t>
              </a:r>
              <a:endParaRPr lang="en-US" altLang="zh-CN" sz="900" b="1" dirty="0">
                <a:solidFill>
                  <a:schemeClr val="bg1"/>
                </a:solidFill>
                <a:latin typeface="方正准圆简体"/>
                <a:ea typeface="方正准圆简体"/>
                <a:cs typeface="+mn-ea"/>
                <a:sym typeface="方正准圆简体"/>
              </a:endParaRPr>
            </a:p>
          </p:txBody>
        </p:sp>
        <p:sp>
          <p:nvSpPr>
            <p:cNvPr id="63" name="TextBox 79"/>
            <p:cNvSpPr txBox="1">
              <a:spLocks noChangeArrowheads="1"/>
            </p:cNvSpPr>
            <p:nvPr/>
          </p:nvSpPr>
          <p:spPr bwMode="auto">
            <a:xfrm>
              <a:off x="1370987" y="3948963"/>
              <a:ext cx="1683220" cy="51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683895" fontAlgn="base">
                <a:lnSpc>
                  <a:spcPct val="150000"/>
                </a:lnSpc>
                <a:spcBef>
                  <a:spcPct val="0"/>
                </a:spcBef>
                <a:spcAft>
                  <a:spcPct val="0"/>
                </a:spcAft>
              </a:pPr>
              <a:r>
                <a:rPr lang="zh-CN" altLang="en-US" sz="1400" dirty="0">
                  <a:solidFill>
                    <a:schemeClr val="bg1"/>
                  </a:solidFill>
                  <a:latin typeface="方正粗圆简体" pitchFamily="65" charset="-122"/>
                  <a:ea typeface="方正粗圆简体" pitchFamily="65" charset="-122"/>
                  <a:cs typeface="+mn-ea"/>
                  <a:sym typeface="方正准圆简体"/>
                </a:rPr>
                <a:t>添加文字内容</a:t>
              </a:r>
              <a:endParaRPr lang="en-US" altLang="zh-CN" sz="1400" dirty="0">
                <a:solidFill>
                  <a:schemeClr val="bg1"/>
                </a:solidFill>
                <a:latin typeface="方正粗圆简体" pitchFamily="65" charset="-122"/>
                <a:ea typeface="方正粗圆简体" pitchFamily="65" charset="-122"/>
                <a:cs typeface="+mn-ea"/>
                <a:sym typeface="方正准圆简体"/>
              </a:endParaRPr>
            </a:p>
          </p:txBody>
        </p:sp>
      </p:grpSp>
      <p:grpSp>
        <p:nvGrpSpPr>
          <p:cNvPr id="68" name="Group 77"/>
          <p:cNvGrpSpPr/>
          <p:nvPr/>
        </p:nvGrpSpPr>
        <p:grpSpPr bwMode="auto">
          <a:xfrm>
            <a:off x="6796682" y="2440801"/>
            <a:ext cx="1779985" cy="854104"/>
            <a:chOff x="1019773" y="3948963"/>
            <a:chExt cx="2374312" cy="1138726"/>
          </a:xfrm>
        </p:grpSpPr>
        <p:sp>
          <p:nvSpPr>
            <p:cNvPr id="69" name="TextBox 78"/>
            <p:cNvSpPr txBox="1">
              <a:spLocks noChangeArrowheads="1"/>
            </p:cNvSpPr>
            <p:nvPr/>
          </p:nvSpPr>
          <p:spPr bwMode="auto">
            <a:xfrm>
              <a:off x="1019773" y="4410628"/>
              <a:ext cx="2374312" cy="677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683895" fontAlgn="base">
                <a:spcBef>
                  <a:spcPct val="0"/>
                </a:spcBef>
                <a:spcAft>
                  <a:spcPct val="0"/>
                </a:spcAft>
              </a:pPr>
              <a:r>
                <a:rPr lang="zh-CN" altLang="en-US" sz="900" dirty="0">
                  <a:solidFill>
                    <a:schemeClr val="bg1"/>
                  </a:solidFill>
                  <a:latin typeface="方正准圆简体"/>
                  <a:ea typeface="方正准圆简体"/>
                  <a:cs typeface="+mn-ea"/>
                  <a:sym typeface="方正准圆简体"/>
                </a:rPr>
                <a:t>添加文字内容添加文字内容添加文字内容添加文字内容添加文字内容添加文字</a:t>
              </a:r>
              <a:r>
                <a:rPr lang="zh-CN" altLang="en-US" sz="900" dirty="0" smtClean="0">
                  <a:solidFill>
                    <a:schemeClr val="bg1"/>
                  </a:solidFill>
                  <a:latin typeface="方正准圆简体"/>
                  <a:ea typeface="方正准圆简体"/>
                  <a:cs typeface="+mn-ea"/>
                  <a:sym typeface="方正准圆简体"/>
                </a:rPr>
                <a:t>内容</a:t>
              </a:r>
              <a:endParaRPr lang="en-US" altLang="zh-CN" sz="900" b="1" dirty="0">
                <a:solidFill>
                  <a:schemeClr val="bg1"/>
                </a:solidFill>
                <a:latin typeface="方正准圆简体"/>
                <a:ea typeface="方正准圆简体"/>
                <a:cs typeface="+mn-ea"/>
                <a:sym typeface="方正准圆简体"/>
              </a:endParaRPr>
            </a:p>
          </p:txBody>
        </p:sp>
        <p:sp>
          <p:nvSpPr>
            <p:cNvPr id="70" name="TextBox 79"/>
            <p:cNvSpPr txBox="1">
              <a:spLocks noChangeArrowheads="1"/>
            </p:cNvSpPr>
            <p:nvPr/>
          </p:nvSpPr>
          <p:spPr bwMode="auto">
            <a:xfrm>
              <a:off x="1370987" y="3948963"/>
              <a:ext cx="1683220" cy="514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defTabSz="683895" fontAlgn="base">
                <a:lnSpc>
                  <a:spcPct val="150000"/>
                </a:lnSpc>
                <a:spcBef>
                  <a:spcPct val="0"/>
                </a:spcBef>
                <a:spcAft>
                  <a:spcPct val="0"/>
                </a:spcAft>
              </a:pPr>
              <a:r>
                <a:rPr lang="zh-CN" altLang="en-US" sz="1400" dirty="0">
                  <a:solidFill>
                    <a:schemeClr val="bg1"/>
                  </a:solidFill>
                  <a:latin typeface="方正粗圆简体" pitchFamily="65" charset="-122"/>
                  <a:ea typeface="方正粗圆简体" pitchFamily="65" charset="-122"/>
                  <a:cs typeface="+mn-ea"/>
                  <a:sym typeface="方正准圆简体"/>
                </a:rPr>
                <a:t>添加文字内容</a:t>
              </a:r>
              <a:endParaRPr lang="en-US" altLang="zh-CN" sz="1400" dirty="0">
                <a:solidFill>
                  <a:schemeClr val="bg1"/>
                </a:solidFill>
                <a:latin typeface="方正粗圆简体" pitchFamily="65" charset="-122"/>
                <a:ea typeface="方正粗圆简体" pitchFamily="65" charset="-122"/>
                <a:cs typeface="+mn-ea"/>
                <a:sym typeface="方正准圆简体"/>
              </a:endParaRPr>
            </a:p>
          </p:txBody>
        </p:sp>
      </p:grpSp>
      <p:sp>
        <p:nvSpPr>
          <p:cNvPr id="71"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anim calcmode="lin" valueType="num">
                                      <p:cBhvr>
                                        <p:cTn id="12" dur="1000" fill="hold"/>
                                        <p:tgtEl>
                                          <p:spTgt spid="55"/>
                                        </p:tgtEl>
                                        <p:attrNameLst>
                                          <p:attrName>ppt_x</p:attrName>
                                        </p:attrNameLst>
                                      </p:cBhvr>
                                      <p:tavLst>
                                        <p:tav tm="0">
                                          <p:val>
                                            <p:strVal val="#ppt_x"/>
                                          </p:val>
                                        </p:tav>
                                        <p:tav tm="100000">
                                          <p:val>
                                            <p:strVal val="#ppt_x"/>
                                          </p:val>
                                        </p:tav>
                                      </p:tavLst>
                                    </p:anim>
                                    <p:anim calcmode="lin" valueType="num">
                                      <p:cBhvr>
                                        <p:cTn id="13" dur="1000" fill="hold"/>
                                        <p:tgtEl>
                                          <p:spTgt spid="5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par>
                                <p:cTn id="18" presetID="42"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1000"/>
                                        <p:tgtEl>
                                          <p:spTgt spid="35"/>
                                        </p:tgtEl>
                                      </p:cBhvr>
                                    </p:animEffect>
                                    <p:anim calcmode="lin" valueType="num">
                                      <p:cBhvr>
                                        <p:cTn id="41" dur="1000" fill="hold"/>
                                        <p:tgtEl>
                                          <p:spTgt spid="35"/>
                                        </p:tgtEl>
                                        <p:attrNameLst>
                                          <p:attrName>ppt_x</p:attrName>
                                        </p:attrNameLst>
                                      </p:cBhvr>
                                      <p:tavLst>
                                        <p:tav tm="0">
                                          <p:val>
                                            <p:strVal val="#ppt_x"/>
                                          </p:val>
                                        </p:tav>
                                        <p:tav tm="100000">
                                          <p:val>
                                            <p:strVal val="#ppt_x"/>
                                          </p:val>
                                        </p:tav>
                                      </p:tavLst>
                                    </p:anim>
                                    <p:anim calcmode="lin" valueType="num">
                                      <p:cBhvr>
                                        <p:cTn id="42" dur="1000" fill="hold"/>
                                        <p:tgtEl>
                                          <p:spTgt spid="35"/>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1000"/>
                                        <p:tgtEl>
                                          <p:spTgt spid="2"/>
                                        </p:tgtEl>
                                      </p:cBhvr>
                                    </p:animEffect>
                                    <p:anim calcmode="lin" valueType="num">
                                      <p:cBhvr>
                                        <p:cTn id="46" dur="1000" fill="hold"/>
                                        <p:tgtEl>
                                          <p:spTgt spid="2"/>
                                        </p:tgtEl>
                                        <p:attrNameLst>
                                          <p:attrName>ppt_x</p:attrName>
                                        </p:attrNameLst>
                                      </p:cBhvr>
                                      <p:tavLst>
                                        <p:tav tm="0">
                                          <p:val>
                                            <p:strVal val="#ppt_x"/>
                                          </p:val>
                                        </p:tav>
                                        <p:tav tm="100000">
                                          <p:val>
                                            <p:strVal val="#ppt_x"/>
                                          </p:val>
                                        </p:tav>
                                      </p:tavLst>
                                    </p:anim>
                                    <p:anim calcmode="lin" valueType="num">
                                      <p:cBhvr>
                                        <p:cTn id="47" dur="1000" fill="hold"/>
                                        <p:tgtEl>
                                          <p:spTgt spid="2"/>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1000"/>
                                        <p:tgtEl>
                                          <p:spTgt spid="22"/>
                                        </p:tgtEl>
                                      </p:cBhvr>
                                    </p:animEffect>
                                    <p:anim calcmode="lin" valueType="num">
                                      <p:cBhvr>
                                        <p:cTn id="51" dur="1000" fill="hold"/>
                                        <p:tgtEl>
                                          <p:spTgt spid="22"/>
                                        </p:tgtEl>
                                        <p:attrNameLst>
                                          <p:attrName>ppt_x</p:attrName>
                                        </p:attrNameLst>
                                      </p:cBhvr>
                                      <p:tavLst>
                                        <p:tav tm="0">
                                          <p:val>
                                            <p:strVal val="#ppt_x"/>
                                          </p:val>
                                        </p:tav>
                                        <p:tav tm="100000">
                                          <p:val>
                                            <p:strVal val="#ppt_x"/>
                                          </p:val>
                                        </p:tav>
                                      </p:tavLst>
                                    </p:anim>
                                    <p:anim calcmode="lin" valueType="num">
                                      <p:cBhvr>
                                        <p:cTn id="52" dur="1000" fill="hold"/>
                                        <p:tgtEl>
                                          <p:spTgt spid="2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1000"/>
                                        <p:tgtEl>
                                          <p:spTgt spid="43"/>
                                        </p:tgtEl>
                                      </p:cBhvr>
                                    </p:animEffect>
                                    <p:anim calcmode="lin" valueType="num">
                                      <p:cBhvr>
                                        <p:cTn id="56" dur="1000" fill="hold"/>
                                        <p:tgtEl>
                                          <p:spTgt spid="43"/>
                                        </p:tgtEl>
                                        <p:attrNameLst>
                                          <p:attrName>ppt_x</p:attrName>
                                        </p:attrNameLst>
                                      </p:cBhvr>
                                      <p:tavLst>
                                        <p:tav tm="0">
                                          <p:val>
                                            <p:strVal val="#ppt_x"/>
                                          </p:val>
                                        </p:tav>
                                        <p:tav tm="100000">
                                          <p:val>
                                            <p:strVal val="#ppt_x"/>
                                          </p:val>
                                        </p:tav>
                                      </p:tavLst>
                                    </p:anim>
                                    <p:anim calcmode="lin" valueType="num">
                                      <p:cBhvr>
                                        <p:cTn id="57" dur="1000" fill="hold"/>
                                        <p:tgtEl>
                                          <p:spTgt spid="43"/>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childTnLst>
                          </p:cTn>
                        </p:par>
                        <p:par>
                          <p:cTn id="63" fill="hold">
                            <p:stCondLst>
                              <p:cond delay="2000"/>
                            </p:stCondLst>
                            <p:childTnLst>
                              <p:par>
                                <p:cTn id="64" presetID="22" presetClass="entr" presetSubtype="1" fill="hold" nodeType="after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wipe(up)">
                                      <p:cBhvr>
                                        <p:cTn id="66" dur="500"/>
                                        <p:tgtEl>
                                          <p:spTgt spid="78"/>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95243"/>
                                        </p:tgtEl>
                                        <p:attrNameLst>
                                          <p:attrName>style.visibility</p:attrName>
                                        </p:attrNameLst>
                                      </p:cBhvr>
                                      <p:to>
                                        <p:strVal val="visible"/>
                                      </p:to>
                                    </p:set>
                                    <p:animEffect transition="in" filter="fade">
                                      <p:cBhvr>
                                        <p:cTn id="69" dur="1000"/>
                                        <p:tgtEl>
                                          <p:spTgt spid="95243"/>
                                        </p:tgtEl>
                                      </p:cBhvr>
                                    </p:animEffect>
                                    <p:anim calcmode="lin" valueType="num">
                                      <p:cBhvr>
                                        <p:cTn id="70" dur="1000" fill="hold"/>
                                        <p:tgtEl>
                                          <p:spTgt spid="95243"/>
                                        </p:tgtEl>
                                        <p:attrNameLst>
                                          <p:attrName>ppt_x</p:attrName>
                                        </p:attrNameLst>
                                      </p:cBhvr>
                                      <p:tavLst>
                                        <p:tav tm="0">
                                          <p:val>
                                            <p:strVal val="#ppt_x"/>
                                          </p:val>
                                        </p:tav>
                                        <p:tav tm="100000">
                                          <p:val>
                                            <p:strVal val="#ppt_x"/>
                                          </p:val>
                                        </p:tav>
                                      </p:tavLst>
                                    </p:anim>
                                    <p:anim calcmode="lin" valueType="num">
                                      <p:cBhvr>
                                        <p:cTn id="71" dur="1000" fill="hold"/>
                                        <p:tgtEl>
                                          <p:spTgt spid="9524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95244"/>
                                        </p:tgtEl>
                                        <p:attrNameLst>
                                          <p:attrName>style.visibility</p:attrName>
                                        </p:attrNameLst>
                                      </p:cBhvr>
                                      <p:to>
                                        <p:strVal val="visible"/>
                                      </p:to>
                                    </p:set>
                                    <p:animEffect transition="in" filter="fade">
                                      <p:cBhvr>
                                        <p:cTn id="74" dur="1000"/>
                                        <p:tgtEl>
                                          <p:spTgt spid="95244"/>
                                        </p:tgtEl>
                                      </p:cBhvr>
                                    </p:animEffect>
                                    <p:anim calcmode="lin" valueType="num">
                                      <p:cBhvr>
                                        <p:cTn id="75" dur="1000" fill="hold"/>
                                        <p:tgtEl>
                                          <p:spTgt spid="95244"/>
                                        </p:tgtEl>
                                        <p:attrNameLst>
                                          <p:attrName>ppt_x</p:attrName>
                                        </p:attrNameLst>
                                      </p:cBhvr>
                                      <p:tavLst>
                                        <p:tav tm="0">
                                          <p:val>
                                            <p:strVal val="#ppt_x"/>
                                          </p:val>
                                        </p:tav>
                                        <p:tav tm="100000">
                                          <p:val>
                                            <p:strVal val="#ppt_x"/>
                                          </p:val>
                                        </p:tav>
                                      </p:tavLst>
                                    </p:anim>
                                    <p:anim calcmode="lin" valueType="num">
                                      <p:cBhvr>
                                        <p:cTn id="76" dur="1000" fill="hold"/>
                                        <p:tgtEl>
                                          <p:spTgt spid="9524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95245"/>
                                        </p:tgtEl>
                                        <p:attrNameLst>
                                          <p:attrName>style.visibility</p:attrName>
                                        </p:attrNameLst>
                                      </p:cBhvr>
                                      <p:to>
                                        <p:strVal val="visible"/>
                                      </p:to>
                                    </p:set>
                                    <p:animEffect transition="in" filter="fade">
                                      <p:cBhvr>
                                        <p:cTn id="79" dur="1000"/>
                                        <p:tgtEl>
                                          <p:spTgt spid="95245"/>
                                        </p:tgtEl>
                                      </p:cBhvr>
                                    </p:animEffect>
                                    <p:anim calcmode="lin" valueType="num">
                                      <p:cBhvr>
                                        <p:cTn id="80" dur="1000" fill="hold"/>
                                        <p:tgtEl>
                                          <p:spTgt spid="95245"/>
                                        </p:tgtEl>
                                        <p:attrNameLst>
                                          <p:attrName>ppt_x</p:attrName>
                                        </p:attrNameLst>
                                      </p:cBhvr>
                                      <p:tavLst>
                                        <p:tav tm="0">
                                          <p:val>
                                            <p:strVal val="#ppt_x"/>
                                          </p:val>
                                        </p:tav>
                                        <p:tav tm="100000">
                                          <p:val>
                                            <p:strVal val="#ppt_x"/>
                                          </p:val>
                                        </p:tav>
                                      </p:tavLst>
                                    </p:anim>
                                    <p:anim calcmode="lin" valueType="num">
                                      <p:cBhvr>
                                        <p:cTn id="81" dur="1000" fill="hold"/>
                                        <p:tgtEl>
                                          <p:spTgt spid="95245"/>
                                        </p:tgtEl>
                                        <p:attrNameLst>
                                          <p:attrName>ppt_y</p:attrName>
                                        </p:attrNameLst>
                                      </p:cBhvr>
                                      <p:tavLst>
                                        <p:tav tm="0">
                                          <p:val>
                                            <p:strVal val="#ppt_y+.1"/>
                                          </p:val>
                                        </p:tav>
                                        <p:tav tm="100000">
                                          <p:val>
                                            <p:strVal val="#ppt_y"/>
                                          </p:val>
                                        </p:tav>
                                      </p:tavLst>
                                    </p:anim>
                                  </p:childTnLst>
                                </p:cTn>
                              </p:par>
                            </p:childTnLst>
                          </p:cTn>
                        </p:par>
                        <p:par>
                          <p:cTn id="82" fill="hold">
                            <p:stCondLst>
                              <p:cond delay="2500"/>
                            </p:stCondLst>
                            <p:childTnLst>
                              <p:par>
                                <p:cTn id="83" presetID="22" presetClass="entr" presetSubtype="1" fill="hold" nodeType="afterEffect">
                                  <p:stCondLst>
                                    <p:cond delay="0"/>
                                  </p:stCondLst>
                                  <p:childTnLst>
                                    <p:set>
                                      <p:cBhvr>
                                        <p:cTn id="84" dur="1" fill="hold">
                                          <p:stCondLst>
                                            <p:cond delay="0"/>
                                          </p:stCondLst>
                                        </p:cTn>
                                        <p:tgtEl>
                                          <p:spTgt spid="61"/>
                                        </p:tgtEl>
                                        <p:attrNameLst>
                                          <p:attrName>style.visibility</p:attrName>
                                        </p:attrNameLst>
                                      </p:cBhvr>
                                      <p:to>
                                        <p:strVal val="visible"/>
                                      </p:to>
                                    </p:set>
                                    <p:animEffect transition="in" filter="wipe(up)">
                                      <p:cBhvr>
                                        <p:cTn id="85" dur="500"/>
                                        <p:tgtEl>
                                          <p:spTgt spid="61"/>
                                        </p:tgtEl>
                                      </p:cBhvr>
                                    </p:animEffect>
                                  </p:childTnLst>
                                </p:cTn>
                              </p:par>
                            </p:childTnLst>
                          </p:cTn>
                        </p:par>
                        <p:par>
                          <p:cTn id="86" fill="hold">
                            <p:stCondLst>
                              <p:cond delay="3000"/>
                            </p:stCondLst>
                            <p:childTnLst>
                              <p:par>
                                <p:cTn id="87" presetID="22" presetClass="entr" presetSubtype="1" fill="hold"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wipe(up)">
                                      <p:cBhvr>
                                        <p:cTn id="8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43" grpId="0" animBg="1"/>
      <p:bldP spid="95244" grpId="0" animBg="1"/>
      <p:bldP spid="95245" grpId="0" animBg="1"/>
      <p:bldP spid="55" grpId="0"/>
      <p:bldP spid="56" grpId="0"/>
      <p:bldP spid="7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5"/>
          <p:cNvSpPr/>
          <p:nvPr/>
        </p:nvSpPr>
        <p:spPr bwMode="auto">
          <a:xfrm>
            <a:off x="2567512" y="1287661"/>
            <a:ext cx="1928059" cy="3089672"/>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FFC000"/>
          </a:solidFill>
          <a:ln w="10" cap="flat">
            <a:noFill/>
            <a:prstDash val="solid"/>
            <a:miter lim="800000"/>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44" name="Freeform 6"/>
          <p:cNvSpPr/>
          <p:nvPr/>
        </p:nvSpPr>
        <p:spPr bwMode="auto">
          <a:xfrm>
            <a:off x="433532" y="1287661"/>
            <a:ext cx="1929250" cy="3089672"/>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6"/>
          </a:solidFill>
          <a:ln w="10" cap="flat">
            <a:noFill/>
            <a:prstDash val="solid"/>
            <a:miter lim="800000"/>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45" name="Freeform 7"/>
          <p:cNvSpPr/>
          <p:nvPr/>
        </p:nvSpPr>
        <p:spPr bwMode="auto">
          <a:xfrm>
            <a:off x="6834236" y="1287661"/>
            <a:ext cx="1928059" cy="3089672"/>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FFC000"/>
          </a:solidFill>
          <a:ln w="10" cap="flat">
            <a:noFill/>
            <a:prstDash val="solid"/>
            <a:miter lim="800000"/>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46" name="Freeform 8"/>
          <p:cNvSpPr/>
          <p:nvPr/>
        </p:nvSpPr>
        <p:spPr bwMode="auto">
          <a:xfrm>
            <a:off x="4701469" y="1287661"/>
            <a:ext cx="1926869" cy="3089672"/>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accent6"/>
          </a:solidFill>
          <a:ln w="10" cap="flat">
            <a:noFill/>
            <a:prstDash val="solid"/>
            <a:miter lim="800000"/>
          </a:ln>
        </p:spPr>
        <p:txBody>
          <a:bodyPr vert="horz" wrap="square" lIns="68523" tIns="34271" rIns="68523" bIns="34271"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nvGrpSpPr>
          <p:cNvPr id="47" name="组合 46"/>
          <p:cNvGrpSpPr/>
          <p:nvPr/>
        </p:nvGrpSpPr>
        <p:grpSpPr>
          <a:xfrm>
            <a:off x="2239006" y="2494958"/>
            <a:ext cx="473684" cy="477441"/>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chemeClr val="accent6"/>
            </a:solidFill>
            <a:ln>
              <a:solidFill>
                <a:srgbClr val="FFFFFF"/>
              </a:solidFill>
            </a:ln>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4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5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grpSp>
        <p:nvGrpSpPr>
          <p:cNvPr id="51" name="组合 50"/>
          <p:cNvGrpSpPr/>
          <p:nvPr/>
        </p:nvGrpSpPr>
        <p:grpSpPr>
          <a:xfrm>
            <a:off x="4357514" y="2494958"/>
            <a:ext cx="474875" cy="477441"/>
            <a:chOff x="5867401" y="3326606"/>
            <a:chExt cx="633413" cy="636588"/>
          </a:xfrm>
        </p:grpSpPr>
        <p:sp>
          <p:nvSpPr>
            <p:cNvPr id="52" name="Oval 12"/>
            <p:cNvSpPr>
              <a:spLocks noChangeArrowheads="1"/>
            </p:cNvSpPr>
            <p:nvPr/>
          </p:nvSpPr>
          <p:spPr bwMode="auto">
            <a:xfrm>
              <a:off x="5867401" y="3326606"/>
              <a:ext cx="633413" cy="636588"/>
            </a:xfrm>
            <a:prstGeom prst="ellipse">
              <a:avLst/>
            </a:prstGeom>
            <a:solidFill>
              <a:srgbClr val="FFC000"/>
            </a:solidFill>
            <a:ln>
              <a:solidFill>
                <a:srgbClr val="FFFFFF"/>
              </a:solidFill>
            </a:ln>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53"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54"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grpSp>
        <p:nvGrpSpPr>
          <p:cNvPr id="55" name="组合 54"/>
          <p:cNvGrpSpPr/>
          <p:nvPr/>
        </p:nvGrpSpPr>
        <p:grpSpPr>
          <a:xfrm>
            <a:off x="6502182" y="2494958"/>
            <a:ext cx="474875" cy="477441"/>
            <a:chOff x="8728076" y="3326606"/>
            <a:chExt cx="633413" cy="636588"/>
          </a:xfrm>
        </p:grpSpPr>
        <p:sp>
          <p:nvSpPr>
            <p:cNvPr id="56" name="Oval 15"/>
            <p:cNvSpPr>
              <a:spLocks noChangeArrowheads="1"/>
            </p:cNvSpPr>
            <p:nvPr/>
          </p:nvSpPr>
          <p:spPr bwMode="auto">
            <a:xfrm>
              <a:off x="8728076" y="3326606"/>
              <a:ext cx="633413" cy="636588"/>
            </a:xfrm>
            <a:prstGeom prst="ellipse">
              <a:avLst/>
            </a:prstGeom>
            <a:solidFill>
              <a:schemeClr val="accent6"/>
            </a:solidFill>
            <a:ln>
              <a:solidFill>
                <a:srgbClr val="FFFFFF"/>
              </a:solidFill>
            </a:ln>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57"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58"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grpSp>
      <p:grpSp>
        <p:nvGrpSpPr>
          <p:cNvPr id="59" name="组合 58"/>
          <p:cNvGrpSpPr/>
          <p:nvPr/>
        </p:nvGrpSpPr>
        <p:grpSpPr>
          <a:xfrm>
            <a:off x="1048845" y="1454349"/>
            <a:ext cx="697434" cy="703660"/>
            <a:chOff x="1454151" y="1939131"/>
            <a:chExt cx="930275" cy="938213"/>
          </a:xfrm>
        </p:grpSpPr>
        <p:sp>
          <p:nvSpPr>
            <p:cNvPr id="60" name="Oval 18"/>
            <p:cNvSpPr>
              <a:spLocks noChangeArrowheads="1"/>
            </p:cNvSpPr>
            <p:nvPr/>
          </p:nvSpPr>
          <p:spPr bwMode="auto">
            <a:xfrm>
              <a:off x="1454151" y="1939131"/>
              <a:ext cx="930275" cy="938213"/>
            </a:xfrm>
            <a:prstGeom prst="ellipse">
              <a:avLst/>
            </a:prstGeom>
            <a:solidFill>
              <a:srgbClr val="FFFFFF"/>
            </a:solidFill>
            <a:ln>
              <a:noFill/>
            </a:ln>
          </p:spPr>
          <p:txBody>
            <a:bodyPr vert="horz" wrap="square" lIns="91440" tIns="45720" rIns="91440" bIns="45720" numCol="1" anchor="t" anchorCtr="0" compatLnSpc="1"/>
            <a:lstStyle/>
            <a:p>
              <a:pPr algn="ctr" defTabSz="913130">
                <a:defRPr/>
              </a:pPr>
              <a:endParaRPr lang="zh-CN" altLang="en-US" kern="0">
                <a:solidFill>
                  <a:schemeClr val="accent6"/>
                </a:solidFill>
                <a:latin typeface="方正粗圆简体" pitchFamily="65" charset="-122"/>
                <a:ea typeface="方正粗圆简体" pitchFamily="65" charset="-122"/>
                <a:cs typeface="+mn-ea"/>
                <a:sym typeface="方正准圆简体"/>
              </a:endParaRPr>
            </a:p>
          </p:txBody>
        </p:sp>
        <p:sp>
          <p:nvSpPr>
            <p:cNvPr id="61" name="TextBox 60"/>
            <p:cNvSpPr txBox="1"/>
            <p:nvPr/>
          </p:nvSpPr>
          <p:spPr>
            <a:xfrm>
              <a:off x="1582224" y="2115848"/>
              <a:ext cx="633327" cy="615553"/>
            </a:xfrm>
            <a:prstGeom prst="rect">
              <a:avLst/>
            </a:prstGeom>
            <a:noFill/>
          </p:spPr>
          <p:txBody>
            <a:bodyPr wrap="none" rtlCol="0">
              <a:spAutoFit/>
            </a:bodyPr>
            <a:lstStyle/>
            <a:p>
              <a:pPr algn="ctr" defTabSz="913130">
                <a:defRPr/>
              </a:pPr>
              <a:r>
                <a:rPr lang="en-US" altLang="zh-CN" sz="2400" kern="0" dirty="0">
                  <a:solidFill>
                    <a:schemeClr val="accent6"/>
                  </a:solidFill>
                  <a:latin typeface="方正粗圆简体" pitchFamily="65" charset="-122"/>
                  <a:ea typeface="方正粗圆简体" pitchFamily="65" charset="-122"/>
                  <a:cs typeface="+mn-ea"/>
                  <a:sym typeface="方正准圆简体"/>
                </a:rPr>
                <a:t>01</a:t>
              </a:r>
              <a:endParaRPr lang="zh-CN" altLang="en-US" sz="2400" kern="0" dirty="0">
                <a:solidFill>
                  <a:schemeClr val="accent6"/>
                </a:solidFill>
                <a:latin typeface="方正粗圆简体" pitchFamily="65" charset="-122"/>
                <a:ea typeface="方正粗圆简体" pitchFamily="65" charset="-122"/>
                <a:cs typeface="+mn-ea"/>
                <a:sym typeface="方正准圆简体"/>
              </a:endParaRPr>
            </a:p>
          </p:txBody>
        </p:sp>
      </p:grpSp>
      <p:sp>
        <p:nvSpPr>
          <p:cNvPr id="62" name="矩形 61"/>
          <p:cNvSpPr/>
          <p:nvPr/>
        </p:nvSpPr>
        <p:spPr>
          <a:xfrm>
            <a:off x="605383" y="2412965"/>
            <a:ext cx="1566937" cy="1546539"/>
          </a:xfrm>
          <a:prstGeom prst="rect">
            <a:avLst/>
          </a:prstGeom>
          <a:noFill/>
          <a:ln>
            <a:noFill/>
          </a:ln>
        </p:spPr>
        <p:txBody>
          <a:bodyPr wrap="square" lIns="68523" tIns="34271" rIns="68523" bIns="34271">
            <a:spAutoFit/>
          </a:bodyPr>
          <a:lstStyle/>
          <a:p>
            <a:pPr algn="ctr" defTabSz="683895" fontAlgn="base">
              <a:spcBef>
                <a:spcPct val="0"/>
              </a:spcBef>
              <a:spcAft>
                <a:spcPct val="0"/>
              </a:spcAft>
            </a:pPr>
            <a:r>
              <a:rPr lang="zh-CN" altLang="en-US" sz="1200" dirty="0">
                <a:solidFill>
                  <a:schemeClr val="bg1"/>
                </a:solidFill>
                <a:latin typeface="方正准圆简体"/>
                <a:ea typeface="方正准圆简体"/>
                <a:cs typeface="+mn-ea"/>
                <a:sym typeface="方正准圆简体"/>
              </a:rPr>
              <a:t>添加文字内容添加文字内容添加文字内容添加文字内容添加文字内容添加文字</a:t>
            </a:r>
            <a:r>
              <a:rPr lang="zh-CN" altLang="en-US" sz="1200" dirty="0" smtClean="0">
                <a:solidFill>
                  <a:schemeClr val="bg1"/>
                </a:solidFill>
                <a:latin typeface="方正准圆简体"/>
                <a:ea typeface="方正准圆简体"/>
                <a:cs typeface="+mn-ea"/>
                <a:sym typeface="方正准圆简体"/>
              </a:rPr>
              <a:t>内容</a:t>
            </a:r>
            <a:r>
              <a:rPr lang="zh-CN" altLang="en-US" sz="1200" dirty="0">
                <a:solidFill>
                  <a:schemeClr val="bg1"/>
                </a:solidFill>
                <a:latin typeface="方正准圆简体"/>
                <a:ea typeface="方正准圆简体"/>
                <a:cs typeface="+mn-ea"/>
                <a:sym typeface="方正准圆简体"/>
              </a:rPr>
              <a:t>添加文字内容添加文字内容添加文字内容添加文字内容添加文字内容添加文字</a:t>
            </a:r>
            <a:r>
              <a:rPr lang="zh-CN" altLang="en-US" sz="1200" dirty="0" smtClean="0">
                <a:solidFill>
                  <a:schemeClr val="bg1"/>
                </a:solidFill>
                <a:latin typeface="方正准圆简体"/>
                <a:ea typeface="方正准圆简体"/>
                <a:cs typeface="+mn-ea"/>
                <a:sym typeface="方正准圆简体"/>
              </a:rPr>
              <a:t>内容</a:t>
            </a:r>
            <a:endParaRPr lang="en-US" altLang="zh-CN" sz="1200" b="1" dirty="0">
              <a:solidFill>
                <a:schemeClr val="bg1"/>
              </a:solidFill>
              <a:latin typeface="方正准圆简体"/>
              <a:ea typeface="方正准圆简体"/>
              <a:cs typeface="+mn-ea"/>
              <a:sym typeface="方正准圆简体"/>
            </a:endParaRPr>
          </a:p>
        </p:txBody>
      </p:sp>
      <p:sp>
        <p:nvSpPr>
          <p:cNvPr id="63" name="矩形 62"/>
          <p:cNvSpPr/>
          <p:nvPr/>
        </p:nvSpPr>
        <p:spPr>
          <a:xfrm>
            <a:off x="2733597" y="2412965"/>
            <a:ext cx="1566937" cy="1546539"/>
          </a:xfrm>
          <a:prstGeom prst="rect">
            <a:avLst/>
          </a:prstGeom>
          <a:noFill/>
          <a:ln>
            <a:noFill/>
          </a:ln>
        </p:spPr>
        <p:txBody>
          <a:bodyPr wrap="square" lIns="68523" tIns="34271" rIns="68523" bIns="34271">
            <a:spAutoFit/>
          </a:bodyPr>
          <a:lstStyle/>
          <a:p>
            <a:pPr algn="ctr" defTabSz="683895" fontAlgn="base">
              <a:spcBef>
                <a:spcPct val="0"/>
              </a:spcBef>
              <a:spcAft>
                <a:spcPct val="0"/>
              </a:spcAft>
            </a:pPr>
            <a:r>
              <a:rPr lang="zh-CN" altLang="en-US" sz="12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en-US" altLang="zh-CN" sz="1200" b="1" dirty="0">
              <a:solidFill>
                <a:schemeClr val="bg1"/>
              </a:solidFill>
              <a:latin typeface="方正准圆简体"/>
              <a:ea typeface="方正准圆简体"/>
              <a:cs typeface="+mn-ea"/>
              <a:sym typeface="方正准圆简体"/>
            </a:endParaRPr>
          </a:p>
        </p:txBody>
      </p:sp>
      <p:sp>
        <p:nvSpPr>
          <p:cNvPr id="64" name="矩形 63"/>
          <p:cNvSpPr/>
          <p:nvPr/>
        </p:nvSpPr>
        <p:spPr>
          <a:xfrm>
            <a:off x="4892228" y="2412965"/>
            <a:ext cx="1587765" cy="1546539"/>
          </a:xfrm>
          <a:prstGeom prst="rect">
            <a:avLst/>
          </a:prstGeom>
          <a:noFill/>
          <a:ln>
            <a:noFill/>
          </a:ln>
        </p:spPr>
        <p:txBody>
          <a:bodyPr wrap="square" lIns="68523" tIns="34271" rIns="68523" bIns="34271">
            <a:spAutoFit/>
          </a:bodyPr>
          <a:lstStyle/>
          <a:p>
            <a:pPr algn="ctr" defTabSz="683895" fontAlgn="base">
              <a:spcBef>
                <a:spcPct val="0"/>
              </a:spcBef>
              <a:spcAft>
                <a:spcPct val="0"/>
              </a:spcAft>
            </a:pPr>
            <a:r>
              <a:rPr lang="zh-CN" altLang="en-US" sz="12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en-US" altLang="zh-CN" sz="1200" b="1" dirty="0">
              <a:solidFill>
                <a:schemeClr val="bg1"/>
              </a:solidFill>
              <a:latin typeface="方正准圆简体"/>
              <a:ea typeface="方正准圆简体"/>
              <a:cs typeface="+mn-ea"/>
              <a:sym typeface="方正准圆简体"/>
            </a:endParaRPr>
          </a:p>
        </p:txBody>
      </p:sp>
      <p:sp>
        <p:nvSpPr>
          <p:cNvPr id="65" name="矩形 64"/>
          <p:cNvSpPr/>
          <p:nvPr/>
        </p:nvSpPr>
        <p:spPr>
          <a:xfrm>
            <a:off x="7071894" y="2412965"/>
            <a:ext cx="1566937" cy="1546539"/>
          </a:xfrm>
          <a:prstGeom prst="rect">
            <a:avLst/>
          </a:prstGeom>
          <a:noFill/>
          <a:ln>
            <a:noFill/>
          </a:ln>
        </p:spPr>
        <p:txBody>
          <a:bodyPr wrap="square" lIns="68523" tIns="34271" rIns="68523" bIns="34271">
            <a:spAutoFit/>
          </a:bodyPr>
          <a:lstStyle/>
          <a:p>
            <a:pPr algn="ctr" defTabSz="683895" fontAlgn="base">
              <a:spcBef>
                <a:spcPct val="0"/>
              </a:spcBef>
              <a:spcAft>
                <a:spcPct val="0"/>
              </a:spcAft>
            </a:pPr>
            <a:r>
              <a:rPr lang="zh-CN" altLang="en-US" sz="1200" dirty="0">
                <a:solidFill>
                  <a:schemeClr val="bg1"/>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添加文字内容添加文字内容添加文字内容添加文字内容添加文字内容添加文字内容添加文字内容添加文字内容添加文字内容添加文字内容添加文字内容添加文字内容</a:t>
            </a:r>
            <a:endParaRPr lang="en-US" altLang="zh-CN" sz="1200" b="1" dirty="0">
              <a:solidFill>
                <a:schemeClr val="bg1"/>
              </a:solidFill>
              <a:latin typeface="方正准圆简体"/>
              <a:ea typeface="方正准圆简体"/>
              <a:cs typeface="+mn-ea"/>
              <a:sym typeface="方正准圆简体"/>
            </a:endParaRPr>
          </a:p>
        </p:txBody>
      </p:sp>
      <p:grpSp>
        <p:nvGrpSpPr>
          <p:cNvPr id="66" name="组合 65"/>
          <p:cNvGrpSpPr/>
          <p:nvPr/>
        </p:nvGrpSpPr>
        <p:grpSpPr>
          <a:xfrm>
            <a:off x="3182803" y="1454349"/>
            <a:ext cx="697434" cy="703660"/>
            <a:chOff x="4300538" y="1939131"/>
            <a:chExt cx="930275" cy="938213"/>
          </a:xfrm>
        </p:grpSpPr>
        <p:sp>
          <p:nvSpPr>
            <p:cNvPr id="67" name="Oval 19"/>
            <p:cNvSpPr>
              <a:spLocks noChangeArrowheads="1"/>
            </p:cNvSpPr>
            <p:nvPr/>
          </p:nvSpPr>
          <p:spPr bwMode="auto">
            <a:xfrm>
              <a:off x="4300538" y="1939131"/>
              <a:ext cx="930275" cy="938213"/>
            </a:xfrm>
            <a:prstGeom prst="ellipse">
              <a:avLst/>
            </a:prstGeom>
            <a:solidFill>
              <a:srgbClr val="FFFFFF"/>
            </a:solidFill>
            <a:ln>
              <a:noFill/>
            </a:ln>
          </p:spPr>
          <p:txBody>
            <a:bodyPr vert="horz" wrap="square" lIns="91440" tIns="45720" rIns="91440" bIns="45720" numCol="1" anchor="t" anchorCtr="0" compatLnSpc="1"/>
            <a:lstStyle/>
            <a:p>
              <a:pPr algn="ctr" defTabSz="913130">
                <a:defRPr/>
              </a:pPr>
              <a:endParaRPr lang="zh-CN" altLang="en-US" kern="0">
                <a:solidFill>
                  <a:schemeClr val="accent6"/>
                </a:solidFill>
                <a:latin typeface="方正粗圆简体" pitchFamily="65" charset="-122"/>
                <a:ea typeface="方正粗圆简体" pitchFamily="65" charset="-122"/>
                <a:cs typeface="+mn-ea"/>
                <a:sym typeface="方正准圆简体"/>
              </a:endParaRPr>
            </a:p>
          </p:txBody>
        </p:sp>
        <p:sp>
          <p:nvSpPr>
            <p:cNvPr id="68" name="TextBox 67"/>
            <p:cNvSpPr txBox="1"/>
            <p:nvPr/>
          </p:nvSpPr>
          <p:spPr>
            <a:xfrm>
              <a:off x="4442277" y="2115848"/>
              <a:ext cx="716716" cy="615553"/>
            </a:xfrm>
            <a:prstGeom prst="rect">
              <a:avLst/>
            </a:prstGeom>
            <a:noFill/>
          </p:spPr>
          <p:txBody>
            <a:bodyPr wrap="none" rtlCol="0">
              <a:spAutoFit/>
            </a:bodyPr>
            <a:lstStyle/>
            <a:p>
              <a:pPr algn="ctr" defTabSz="913130">
                <a:defRPr/>
              </a:pPr>
              <a:r>
                <a:rPr lang="en-US" altLang="zh-CN" sz="2400" kern="0" dirty="0">
                  <a:solidFill>
                    <a:schemeClr val="accent6"/>
                  </a:solidFill>
                  <a:latin typeface="方正粗圆简体" pitchFamily="65" charset="-122"/>
                  <a:ea typeface="方正粗圆简体" pitchFamily="65" charset="-122"/>
                  <a:cs typeface="+mn-ea"/>
                  <a:sym typeface="方正准圆简体"/>
                </a:rPr>
                <a:t>02</a:t>
              </a:r>
              <a:endParaRPr lang="zh-CN" altLang="en-US" sz="2400" kern="0" dirty="0">
                <a:solidFill>
                  <a:schemeClr val="accent6"/>
                </a:solidFill>
                <a:latin typeface="方正粗圆简体" pitchFamily="65" charset="-122"/>
                <a:ea typeface="方正粗圆简体" pitchFamily="65" charset="-122"/>
                <a:cs typeface="+mn-ea"/>
                <a:sym typeface="方正准圆简体"/>
              </a:endParaRPr>
            </a:p>
          </p:txBody>
        </p:sp>
      </p:grpSp>
      <p:grpSp>
        <p:nvGrpSpPr>
          <p:cNvPr id="69" name="组合 68"/>
          <p:cNvGrpSpPr/>
          <p:nvPr/>
        </p:nvGrpSpPr>
        <p:grpSpPr>
          <a:xfrm>
            <a:off x="5315582" y="1454349"/>
            <a:ext cx="698625" cy="703660"/>
            <a:chOff x="7145339" y="1939131"/>
            <a:chExt cx="931863" cy="938213"/>
          </a:xfrm>
        </p:grpSpPr>
        <p:sp>
          <p:nvSpPr>
            <p:cNvPr id="70" name="Oval 20"/>
            <p:cNvSpPr>
              <a:spLocks noChangeArrowheads="1"/>
            </p:cNvSpPr>
            <p:nvPr/>
          </p:nvSpPr>
          <p:spPr bwMode="auto">
            <a:xfrm>
              <a:off x="7145339" y="1939131"/>
              <a:ext cx="931863" cy="938213"/>
            </a:xfrm>
            <a:prstGeom prst="ellipse">
              <a:avLst/>
            </a:prstGeom>
            <a:solidFill>
              <a:srgbClr val="FFFFFF"/>
            </a:solidFill>
            <a:ln>
              <a:noFill/>
            </a:ln>
          </p:spPr>
          <p:txBody>
            <a:bodyPr vert="horz" wrap="square" lIns="91440" tIns="45720" rIns="91440" bIns="45720" numCol="1" anchor="t" anchorCtr="0" compatLnSpc="1"/>
            <a:lstStyle/>
            <a:p>
              <a:pPr algn="ctr" defTabSz="913130">
                <a:defRPr/>
              </a:pPr>
              <a:endParaRPr lang="zh-CN" altLang="en-US" kern="0">
                <a:solidFill>
                  <a:schemeClr val="accent6"/>
                </a:solidFill>
                <a:latin typeface="方正粗圆简体" pitchFamily="65" charset="-122"/>
                <a:ea typeface="方正粗圆简体" pitchFamily="65" charset="-122"/>
                <a:cs typeface="+mn-ea"/>
                <a:sym typeface="方正准圆简体"/>
              </a:endParaRPr>
            </a:p>
          </p:txBody>
        </p:sp>
        <p:sp>
          <p:nvSpPr>
            <p:cNvPr id="71" name="TextBox 70"/>
            <p:cNvSpPr txBox="1"/>
            <p:nvPr/>
          </p:nvSpPr>
          <p:spPr>
            <a:xfrm>
              <a:off x="7281013" y="2115848"/>
              <a:ext cx="716715" cy="615553"/>
            </a:xfrm>
            <a:prstGeom prst="rect">
              <a:avLst/>
            </a:prstGeom>
            <a:noFill/>
          </p:spPr>
          <p:txBody>
            <a:bodyPr wrap="none" rtlCol="0">
              <a:spAutoFit/>
            </a:bodyPr>
            <a:lstStyle/>
            <a:p>
              <a:pPr algn="ctr" defTabSz="913130">
                <a:defRPr/>
              </a:pPr>
              <a:r>
                <a:rPr lang="en-US" altLang="zh-CN" sz="2400" kern="0" dirty="0">
                  <a:solidFill>
                    <a:schemeClr val="accent6"/>
                  </a:solidFill>
                  <a:latin typeface="方正粗圆简体" pitchFamily="65" charset="-122"/>
                  <a:ea typeface="方正粗圆简体" pitchFamily="65" charset="-122"/>
                  <a:cs typeface="+mn-ea"/>
                  <a:sym typeface="方正准圆简体"/>
                </a:rPr>
                <a:t>03</a:t>
              </a:r>
              <a:endParaRPr lang="zh-CN" altLang="en-US" sz="2400" kern="0" dirty="0">
                <a:solidFill>
                  <a:schemeClr val="accent6"/>
                </a:solidFill>
                <a:latin typeface="方正粗圆简体" pitchFamily="65" charset="-122"/>
                <a:ea typeface="方正粗圆简体" pitchFamily="65" charset="-122"/>
                <a:cs typeface="+mn-ea"/>
                <a:sym typeface="方正准圆简体"/>
              </a:endParaRPr>
            </a:p>
          </p:txBody>
        </p:sp>
      </p:grpSp>
      <p:grpSp>
        <p:nvGrpSpPr>
          <p:cNvPr id="72" name="组合 71"/>
          <p:cNvGrpSpPr/>
          <p:nvPr/>
        </p:nvGrpSpPr>
        <p:grpSpPr>
          <a:xfrm>
            <a:off x="7449536" y="1454349"/>
            <a:ext cx="698625" cy="703660"/>
            <a:chOff x="9991726" y="1939131"/>
            <a:chExt cx="931863" cy="938213"/>
          </a:xfrm>
        </p:grpSpPr>
        <p:sp>
          <p:nvSpPr>
            <p:cNvPr id="73" name="Oval 21"/>
            <p:cNvSpPr>
              <a:spLocks noChangeArrowheads="1"/>
            </p:cNvSpPr>
            <p:nvPr/>
          </p:nvSpPr>
          <p:spPr bwMode="auto">
            <a:xfrm>
              <a:off x="9991726" y="1939131"/>
              <a:ext cx="931863" cy="938213"/>
            </a:xfrm>
            <a:prstGeom prst="ellipse">
              <a:avLst/>
            </a:prstGeom>
            <a:solidFill>
              <a:srgbClr val="FFFFFF"/>
            </a:solidFill>
            <a:ln>
              <a:noFill/>
            </a:ln>
          </p:spPr>
          <p:txBody>
            <a:bodyPr vert="horz" wrap="square" lIns="91440" tIns="45720" rIns="91440" bIns="45720" numCol="1" anchor="t" anchorCtr="0" compatLnSpc="1"/>
            <a:lstStyle/>
            <a:p>
              <a:pPr algn="ctr" defTabSz="913130">
                <a:defRPr/>
              </a:pPr>
              <a:endParaRPr lang="zh-CN" altLang="en-US" kern="0">
                <a:solidFill>
                  <a:schemeClr val="accent6"/>
                </a:solidFill>
                <a:latin typeface="方正粗圆简体" pitchFamily="65" charset="-122"/>
                <a:ea typeface="方正粗圆简体" pitchFamily="65" charset="-122"/>
                <a:cs typeface="+mn-ea"/>
                <a:sym typeface="方正准圆简体"/>
              </a:endParaRPr>
            </a:p>
          </p:txBody>
        </p:sp>
        <p:sp>
          <p:nvSpPr>
            <p:cNvPr id="74" name="TextBox 73"/>
            <p:cNvSpPr txBox="1"/>
            <p:nvPr/>
          </p:nvSpPr>
          <p:spPr>
            <a:xfrm>
              <a:off x="10147045" y="2115848"/>
              <a:ext cx="716715" cy="615553"/>
            </a:xfrm>
            <a:prstGeom prst="rect">
              <a:avLst/>
            </a:prstGeom>
            <a:noFill/>
          </p:spPr>
          <p:txBody>
            <a:bodyPr wrap="none" rtlCol="0">
              <a:spAutoFit/>
            </a:bodyPr>
            <a:lstStyle/>
            <a:p>
              <a:pPr algn="ctr" defTabSz="913130">
                <a:defRPr/>
              </a:pPr>
              <a:r>
                <a:rPr lang="en-US" altLang="zh-CN" sz="2400" kern="0" dirty="0">
                  <a:solidFill>
                    <a:schemeClr val="accent6"/>
                  </a:solidFill>
                  <a:latin typeface="方正粗圆简体" pitchFamily="65" charset="-122"/>
                  <a:ea typeface="方正粗圆简体" pitchFamily="65" charset="-122"/>
                  <a:cs typeface="+mn-ea"/>
                  <a:sym typeface="方正准圆简体"/>
                </a:rPr>
                <a:t>04</a:t>
              </a:r>
              <a:endParaRPr lang="zh-CN" altLang="en-US" sz="2400" kern="0" dirty="0">
                <a:solidFill>
                  <a:schemeClr val="accent6"/>
                </a:solidFill>
                <a:latin typeface="方正粗圆简体" pitchFamily="65" charset="-122"/>
                <a:ea typeface="方正粗圆简体" pitchFamily="65" charset="-122"/>
                <a:cs typeface="+mn-ea"/>
                <a:sym typeface="方正准圆简体"/>
              </a:endParaRPr>
            </a:p>
          </p:txBody>
        </p:sp>
      </p:grpSp>
      <p:sp>
        <p:nvSpPr>
          <p:cNvPr id="35"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anim calcmode="lin" valueType="num">
                                          <p:cBhvr>
                                            <p:cTn id="11" dur="500" fill="hold"/>
                                            <p:tgtEl>
                                              <p:spTgt spid="44"/>
                                            </p:tgtEl>
                                            <p:attrNameLst>
                                              <p:attrName>ppt_x</p:attrName>
                                            </p:attrNameLst>
                                          </p:cBhvr>
                                          <p:tavLst>
                                            <p:tav tm="0">
                                              <p:val>
                                                <p:strVal val="#ppt_x"/>
                                              </p:val>
                                            </p:tav>
                                            <p:tav tm="100000">
                                              <p:val>
                                                <p:strVal val="#ppt_x"/>
                                              </p:val>
                                            </p:tav>
                                          </p:tavLst>
                                        </p:anim>
                                        <p:anim calcmode="lin" valueType="num">
                                          <p:cBhvr>
                                            <p:cTn id="12" dur="500" fill="hold"/>
                                            <p:tgtEl>
                                              <p:spTgt spid="44"/>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2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500" fill="hold"/>
                                            <p:tgtEl>
                                              <p:spTgt spid="43"/>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40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anim calcmode="lin" valueType="num">
                                          <p:cBhvr>
                                            <p:cTn id="21" dur="500" fill="hold"/>
                                            <p:tgtEl>
                                              <p:spTgt spid="46"/>
                                            </p:tgtEl>
                                            <p:attrNameLst>
                                              <p:attrName>ppt_x</p:attrName>
                                            </p:attrNameLst>
                                          </p:cBhvr>
                                          <p:tavLst>
                                            <p:tav tm="0">
                                              <p:val>
                                                <p:strVal val="#ppt_x"/>
                                              </p:val>
                                            </p:tav>
                                            <p:tav tm="100000">
                                              <p:val>
                                                <p:strVal val="#ppt_x"/>
                                              </p:val>
                                            </p:tav>
                                          </p:tavLst>
                                        </p:anim>
                                        <p:anim calcmode="lin" valueType="num">
                                          <p:cBhvr>
                                            <p:cTn id="22" dur="500" fill="hold"/>
                                            <p:tgtEl>
                                              <p:spTgt spid="46"/>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60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anim calcmode="lin" valueType="num">
                                          <p:cBhvr>
                                            <p:cTn id="26" dur="500" fill="hold"/>
                                            <p:tgtEl>
                                              <p:spTgt spid="45"/>
                                            </p:tgtEl>
                                            <p:attrNameLst>
                                              <p:attrName>ppt_x</p:attrName>
                                            </p:attrNameLst>
                                          </p:cBhvr>
                                          <p:tavLst>
                                            <p:tav tm="0">
                                              <p:val>
                                                <p:strVal val="#ppt_x"/>
                                              </p:val>
                                            </p:tav>
                                            <p:tav tm="100000">
                                              <p:val>
                                                <p:strVal val="#ppt_x"/>
                                              </p:val>
                                            </p:tav>
                                          </p:tavLst>
                                        </p:anim>
                                        <p:anim calcmode="lin" valueType="num">
                                          <p:cBhvr>
                                            <p:cTn id="27" dur="500" fill="hold"/>
                                            <p:tgtEl>
                                              <p:spTgt spid="45"/>
                                            </p:tgtEl>
                                            <p:attrNameLst>
                                              <p:attrName>ppt_y</p:attrName>
                                            </p:attrNameLst>
                                          </p:cBhvr>
                                          <p:tavLst>
                                            <p:tav tm="0">
                                              <p:val>
                                                <p:strVal val="#ppt_y-.1"/>
                                              </p:val>
                                            </p:tav>
                                            <p:tav tm="100000">
                                              <p:val>
                                                <p:strVal val="#ppt_y"/>
                                              </p:val>
                                            </p:tav>
                                          </p:tavLst>
                                        </p:anim>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300" fill="hold"/>
                                            <p:tgtEl>
                                              <p:spTgt spid="59"/>
                                            </p:tgtEl>
                                            <p:attrNameLst>
                                              <p:attrName>ppt_w</p:attrName>
                                            </p:attrNameLst>
                                          </p:cBhvr>
                                          <p:tavLst>
                                            <p:tav tm="0">
                                              <p:val>
                                                <p:fltVal val="0"/>
                                              </p:val>
                                            </p:tav>
                                            <p:tav tm="100000">
                                              <p:val>
                                                <p:strVal val="#ppt_w"/>
                                              </p:val>
                                            </p:tav>
                                          </p:tavLst>
                                        </p:anim>
                                        <p:anim calcmode="lin" valueType="num">
                                          <p:cBhvr>
                                            <p:cTn id="32" dur="300" fill="hold"/>
                                            <p:tgtEl>
                                              <p:spTgt spid="59"/>
                                            </p:tgtEl>
                                            <p:attrNameLst>
                                              <p:attrName>ppt_h</p:attrName>
                                            </p:attrNameLst>
                                          </p:cBhvr>
                                          <p:tavLst>
                                            <p:tav tm="0">
                                              <p:val>
                                                <p:fltVal val="0"/>
                                              </p:val>
                                            </p:tav>
                                            <p:tav tm="100000">
                                              <p:val>
                                                <p:strVal val="#ppt_h"/>
                                              </p:val>
                                            </p:tav>
                                          </p:tavLst>
                                        </p:anim>
                                        <p:animEffect transition="in" filter="fade">
                                          <p:cBhvr>
                                            <p:cTn id="33" dur="300"/>
                                            <p:tgtEl>
                                              <p:spTgt spid="59"/>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up)">
                                          <p:cBhvr>
                                            <p:cTn id="37" dur="500"/>
                                            <p:tgtEl>
                                              <p:spTgt spid="62"/>
                                            </p:tgtEl>
                                          </p:cBhvr>
                                        </p:animEffect>
                                      </p:childTnLst>
                                    </p:cTn>
                                  </p:par>
                                </p:childTnLst>
                              </p:cTn>
                            </p:par>
                            <p:par>
                              <p:cTn id="38" fill="hold">
                                <p:stCondLst>
                                  <p:cond delay="1500"/>
                                </p:stCondLst>
                                <p:childTnLst>
                                  <p:par>
                                    <p:cTn id="39" presetID="2" presetClass="entr" presetSubtype="8" fill="hold" nodeType="afterEffect" p14:presetBounceEnd="40000">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14:bounceEnd="40000">
                                          <p:cBhvr additive="base">
                                            <p:cTn id="41"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42" dur="500" fill="hold"/>
                                            <p:tgtEl>
                                              <p:spTgt spid="47"/>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 calcmode="lin" valueType="num">
                                          <p:cBhvr>
                                            <p:cTn id="46" dur="300" fill="hold"/>
                                            <p:tgtEl>
                                              <p:spTgt spid="66"/>
                                            </p:tgtEl>
                                            <p:attrNameLst>
                                              <p:attrName>ppt_w</p:attrName>
                                            </p:attrNameLst>
                                          </p:cBhvr>
                                          <p:tavLst>
                                            <p:tav tm="0">
                                              <p:val>
                                                <p:fltVal val="0"/>
                                              </p:val>
                                            </p:tav>
                                            <p:tav tm="100000">
                                              <p:val>
                                                <p:strVal val="#ppt_w"/>
                                              </p:val>
                                            </p:tav>
                                          </p:tavLst>
                                        </p:anim>
                                        <p:anim calcmode="lin" valueType="num">
                                          <p:cBhvr>
                                            <p:cTn id="47" dur="300" fill="hold"/>
                                            <p:tgtEl>
                                              <p:spTgt spid="66"/>
                                            </p:tgtEl>
                                            <p:attrNameLst>
                                              <p:attrName>ppt_h</p:attrName>
                                            </p:attrNameLst>
                                          </p:cBhvr>
                                          <p:tavLst>
                                            <p:tav tm="0">
                                              <p:val>
                                                <p:fltVal val="0"/>
                                              </p:val>
                                            </p:tav>
                                            <p:tav tm="100000">
                                              <p:val>
                                                <p:strVal val="#ppt_h"/>
                                              </p:val>
                                            </p:tav>
                                          </p:tavLst>
                                        </p:anim>
                                        <p:animEffect transition="in" filter="fade">
                                          <p:cBhvr>
                                            <p:cTn id="48" dur="300"/>
                                            <p:tgtEl>
                                              <p:spTgt spid="66"/>
                                            </p:tgtEl>
                                          </p:cBhvr>
                                        </p:animEffect>
                                      </p:childTnLst>
                                    </p:cTn>
                                  </p:par>
                                </p:childTnLst>
                              </p:cTn>
                            </p:par>
                            <p:par>
                              <p:cTn id="49" fill="hold">
                                <p:stCondLst>
                                  <p:cond delay="2500"/>
                                </p:stCondLst>
                                <p:childTnLst>
                                  <p:par>
                                    <p:cTn id="50" presetID="22" presetClass="entr" presetSubtype="1" fill="hold" grpId="0" nodeType="after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wipe(up)">
                                          <p:cBhvr>
                                            <p:cTn id="52" dur="500"/>
                                            <p:tgtEl>
                                              <p:spTgt spid="63"/>
                                            </p:tgtEl>
                                          </p:cBhvr>
                                        </p:animEffect>
                                      </p:childTnLst>
                                    </p:cTn>
                                  </p:par>
                                </p:childTnLst>
                              </p:cTn>
                            </p:par>
                            <p:par>
                              <p:cTn id="53" fill="hold">
                                <p:stCondLst>
                                  <p:cond delay="3000"/>
                                </p:stCondLst>
                                <p:childTnLst>
                                  <p:par>
                                    <p:cTn id="54" presetID="2" presetClass="entr" presetSubtype="8" fill="hold" nodeType="afterEffect" p14:presetBounceEnd="40000">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14:bounceEnd="40000">
                                          <p:cBhvr additive="base">
                                            <p:cTn id="56" dur="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p:cTn id="61" dur="300" fill="hold"/>
                                            <p:tgtEl>
                                              <p:spTgt spid="69"/>
                                            </p:tgtEl>
                                            <p:attrNameLst>
                                              <p:attrName>ppt_w</p:attrName>
                                            </p:attrNameLst>
                                          </p:cBhvr>
                                          <p:tavLst>
                                            <p:tav tm="0">
                                              <p:val>
                                                <p:fltVal val="0"/>
                                              </p:val>
                                            </p:tav>
                                            <p:tav tm="100000">
                                              <p:val>
                                                <p:strVal val="#ppt_w"/>
                                              </p:val>
                                            </p:tav>
                                          </p:tavLst>
                                        </p:anim>
                                        <p:anim calcmode="lin" valueType="num">
                                          <p:cBhvr>
                                            <p:cTn id="62" dur="300" fill="hold"/>
                                            <p:tgtEl>
                                              <p:spTgt spid="69"/>
                                            </p:tgtEl>
                                            <p:attrNameLst>
                                              <p:attrName>ppt_h</p:attrName>
                                            </p:attrNameLst>
                                          </p:cBhvr>
                                          <p:tavLst>
                                            <p:tav tm="0">
                                              <p:val>
                                                <p:fltVal val="0"/>
                                              </p:val>
                                            </p:tav>
                                            <p:tav tm="100000">
                                              <p:val>
                                                <p:strVal val="#ppt_h"/>
                                              </p:val>
                                            </p:tav>
                                          </p:tavLst>
                                        </p:anim>
                                        <p:animEffect transition="in" filter="fade">
                                          <p:cBhvr>
                                            <p:cTn id="63" dur="300"/>
                                            <p:tgtEl>
                                              <p:spTgt spid="69"/>
                                            </p:tgtEl>
                                          </p:cBhvr>
                                        </p:animEffect>
                                      </p:childTnLst>
                                    </p:cTn>
                                  </p:par>
                                </p:childTnLst>
                              </p:cTn>
                            </p:par>
                            <p:par>
                              <p:cTn id="64" fill="hold">
                                <p:stCondLst>
                                  <p:cond delay="4000"/>
                                </p:stCondLst>
                                <p:childTnLst>
                                  <p:par>
                                    <p:cTn id="65" presetID="22" presetClass="entr" presetSubtype="1" fill="hold" grpId="0"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ipe(up)">
                                          <p:cBhvr>
                                            <p:cTn id="67" dur="500"/>
                                            <p:tgtEl>
                                              <p:spTgt spid="64"/>
                                            </p:tgtEl>
                                          </p:cBhvr>
                                        </p:animEffect>
                                      </p:childTnLst>
                                    </p:cTn>
                                  </p:par>
                                </p:childTnLst>
                              </p:cTn>
                            </p:par>
                            <p:par>
                              <p:cTn id="68" fill="hold">
                                <p:stCondLst>
                                  <p:cond delay="4500"/>
                                </p:stCondLst>
                                <p:childTnLst>
                                  <p:par>
                                    <p:cTn id="69" presetID="2" presetClass="entr" presetSubtype="8" fill="hold" nodeType="afterEffect" p14:presetBounceEnd="40000">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14:bounceEnd="40000">
                                          <p:cBhvr additive="base">
                                            <p:cTn id="71" dur="500" fill="hold"/>
                                            <p:tgtEl>
                                              <p:spTgt spid="55"/>
                                            </p:tgtEl>
                                            <p:attrNameLst>
                                              <p:attrName>ppt_x</p:attrName>
                                            </p:attrNameLst>
                                          </p:cBhvr>
                                          <p:tavLst>
                                            <p:tav tm="0">
                                              <p:val>
                                                <p:strVal val="0-#ppt_w/2"/>
                                              </p:val>
                                            </p:tav>
                                            <p:tav tm="100000">
                                              <p:val>
                                                <p:strVal val="#ppt_x"/>
                                              </p:val>
                                            </p:tav>
                                          </p:tavLst>
                                        </p:anim>
                                        <p:anim calcmode="lin" valueType="num" p14:bounceEnd="40000">
                                          <p:cBhvr additive="base">
                                            <p:cTn id="72" dur="500" fill="hold"/>
                                            <p:tgtEl>
                                              <p:spTgt spid="55"/>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53" presetClass="entr" presetSubtype="16"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 calcmode="lin" valueType="num">
                                          <p:cBhvr>
                                            <p:cTn id="76" dur="300" fill="hold"/>
                                            <p:tgtEl>
                                              <p:spTgt spid="72"/>
                                            </p:tgtEl>
                                            <p:attrNameLst>
                                              <p:attrName>ppt_w</p:attrName>
                                            </p:attrNameLst>
                                          </p:cBhvr>
                                          <p:tavLst>
                                            <p:tav tm="0">
                                              <p:val>
                                                <p:fltVal val="0"/>
                                              </p:val>
                                            </p:tav>
                                            <p:tav tm="100000">
                                              <p:val>
                                                <p:strVal val="#ppt_w"/>
                                              </p:val>
                                            </p:tav>
                                          </p:tavLst>
                                        </p:anim>
                                        <p:anim calcmode="lin" valueType="num">
                                          <p:cBhvr>
                                            <p:cTn id="77" dur="300" fill="hold"/>
                                            <p:tgtEl>
                                              <p:spTgt spid="72"/>
                                            </p:tgtEl>
                                            <p:attrNameLst>
                                              <p:attrName>ppt_h</p:attrName>
                                            </p:attrNameLst>
                                          </p:cBhvr>
                                          <p:tavLst>
                                            <p:tav tm="0">
                                              <p:val>
                                                <p:fltVal val="0"/>
                                              </p:val>
                                            </p:tav>
                                            <p:tav tm="100000">
                                              <p:val>
                                                <p:strVal val="#ppt_h"/>
                                              </p:val>
                                            </p:tav>
                                          </p:tavLst>
                                        </p:anim>
                                        <p:animEffect transition="in" filter="fade">
                                          <p:cBhvr>
                                            <p:cTn id="78" dur="300"/>
                                            <p:tgtEl>
                                              <p:spTgt spid="72"/>
                                            </p:tgtEl>
                                          </p:cBhvr>
                                        </p:animEffect>
                                      </p:childTnLst>
                                    </p:cTn>
                                  </p:par>
                                </p:childTnLst>
                              </p:cTn>
                            </p:par>
                            <p:par>
                              <p:cTn id="79" fill="hold">
                                <p:stCondLst>
                                  <p:cond delay="5500"/>
                                </p:stCondLst>
                                <p:childTnLst>
                                  <p:par>
                                    <p:cTn id="80" presetID="22" presetClass="entr" presetSubtype="1"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wipe(up)">
                                          <p:cBhvr>
                                            <p:cTn id="8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62" grpId="0"/>
          <p:bldP spid="63" grpId="0"/>
          <p:bldP spid="64" grpId="0"/>
          <p:bldP spid="65"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anim calcmode="lin" valueType="num">
                                          <p:cBhvr>
                                            <p:cTn id="11" dur="500" fill="hold"/>
                                            <p:tgtEl>
                                              <p:spTgt spid="44"/>
                                            </p:tgtEl>
                                            <p:attrNameLst>
                                              <p:attrName>ppt_x</p:attrName>
                                            </p:attrNameLst>
                                          </p:cBhvr>
                                          <p:tavLst>
                                            <p:tav tm="0">
                                              <p:val>
                                                <p:strVal val="#ppt_x"/>
                                              </p:val>
                                            </p:tav>
                                            <p:tav tm="100000">
                                              <p:val>
                                                <p:strVal val="#ppt_x"/>
                                              </p:val>
                                            </p:tav>
                                          </p:tavLst>
                                        </p:anim>
                                        <p:anim calcmode="lin" valueType="num">
                                          <p:cBhvr>
                                            <p:cTn id="12" dur="500" fill="hold"/>
                                            <p:tgtEl>
                                              <p:spTgt spid="44"/>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2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500"/>
                                            <p:tgtEl>
                                              <p:spTgt spid="43"/>
                                            </p:tgtEl>
                                          </p:cBhvr>
                                        </p:animEffect>
                                        <p:anim calcmode="lin" valueType="num">
                                          <p:cBhvr>
                                            <p:cTn id="16" dur="500" fill="hold"/>
                                            <p:tgtEl>
                                              <p:spTgt spid="43"/>
                                            </p:tgtEl>
                                            <p:attrNameLst>
                                              <p:attrName>ppt_x</p:attrName>
                                            </p:attrNameLst>
                                          </p:cBhvr>
                                          <p:tavLst>
                                            <p:tav tm="0">
                                              <p:val>
                                                <p:strVal val="#ppt_x"/>
                                              </p:val>
                                            </p:tav>
                                            <p:tav tm="100000">
                                              <p:val>
                                                <p:strVal val="#ppt_x"/>
                                              </p:val>
                                            </p:tav>
                                          </p:tavLst>
                                        </p:anim>
                                        <p:anim calcmode="lin" valueType="num">
                                          <p:cBhvr>
                                            <p:cTn id="17" dur="500" fill="hold"/>
                                            <p:tgtEl>
                                              <p:spTgt spid="43"/>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40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anim calcmode="lin" valueType="num">
                                          <p:cBhvr>
                                            <p:cTn id="21" dur="500" fill="hold"/>
                                            <p:tgtEl>
                                              <p:spTgt spid="46"/>
                                            </p:tgtEl>
                                            <p:attrNameLst>
                                              <p:attrName>ppt_x</p:attrName>
                                            </p:attrNameLst>
                                          </p:cBhvr>
                                          <p:tavLst>
                                            <p:tav tm="0">
                                              <p:val>
                                                <p:strVal val="#ppt_x"/>
                                              </p:val>
                                            </p:tav>
                                            <p:tav tm="100000">
                                              <p:val>
                                                <p:strVal val="#ppt_x"/>
                                              </p:val>
                                            </p:tav>
                                          </p:tavLst>
                                        </p:anim>
                                        <p:anim calcmode="lin" valueType="num">
                                          <p:cBhvr>
                                            <p:cTn id="22" dur="500" fill="hold"/>
                                            <p:tgtEl>
                                              <p:spTgt spid="46"/>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60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anim calcmode="lin" valueType="num">
                                          <p:cBhvr>
                                            <p:cTn id="26" dur="500" fill="hold"/>
                                            <p:tgtEl>
                                              <p:spTgt spid="45"/>
                                            </p:tgtEl>
                                            <p:attrNameLst>
                                              <p:attrName>ppt_x</p:attrName>
                                            </p:attrNameLst>
                                          </p:cBhvr>
                                          <p:tavLst>
                                            <p:tav tm="0">
                                              <p:val>
                                                <p:strVal val="#ppt_x"/>
                                              </p:val>
                                            </p:tav>
                                            <p:tav tm="100000">
                                              <p:val>
                                                <p:strVal val="#ppt_x"/>
                                              </p:val>
                                            </p:tav>
                                          </p:tavLst>
                                        </p:anim>
                                        <p:anim calcmode="lin" valueType="num">
                                          <p:cBhvr>
                                            <p:cTn id="27" dur="500" fill="hold"/>
                                            <p:tgtEl>
                                              <p:spTgt spid="45"/>
                                            </p:tgtEl>
                                            <p:attrNameLst>
                                              <p:attrName>ppt_y</p:attrName>
                                            </p:attrNameLst>
                                          </p:cBhvr>
                                          <p:tavLst>
                                            <p:tav tm="0">
                                              <p:val>
                                                <p:strVal val="#ppt_y-.1"/>
                                              </p:val>
                                            </p:tav>
                                            <p:tav tm="100000">
                                              <p:val>
                                                <p:strVal val="#ppt_y"/>
                                              </p:val>
                                            </p:tav>
                                          </p:tavLst>
                                        </p:anim>
                                      </p:childTnLst>
                                    </p:cTn>
                                  </p:par>
                                </p:childTnLst>
                              </p:cTn>
                            </p:par>
                            <p:par>
                              <p:cTn id="28" fill="hold">
                                <p:stCondLst>
                                  <p:cond delay="500"/>
                                </p:stCondLst>
                                <p:childTnLst>
                                  <p:par>
                                    <p:cTn id="29" presetID="53" presetClass="entr" presetSubtype="16"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300" fill="hold"/>
                                            <p:tgtEl>
                                              <p:spTgt spid="59"/>
                                            </p:tgtEl>
                                            <p:attrNameLst>
                                              <p:attrName>ppt_w</p:attrName>
                                            </p:attrNameLst>
                                          </p:cBhvr>
                                          <p:tavLst>
                                            <p:tav tm="0">
                                              <p:val>
                                                <p:fltVal val="0"/>
                                              </p:val>
                                            </p:tav>
                                            <p:tav tm="100000">
                                              <p:val>
                                                <p:strVal val="#ppt_w"/>
                                              </p:val>
                                            </p:tav>
                                          </p:tavLst>
                                        </p:anim>
                                        <p:anim calcmode="lin" valueType="num">
                                          <p:cBhvr>
                                            <p:cTn id="32" dur="300" fill="hold"/>
                                            <p:tgtEl>
                                              <p:spTgt spid="59"/>
                                            </p:tgtEl>
                                            <p:attrNameLst>
                                              <p:attrName>ppt_h</p:attrName>
                                            </p:attrNameLst>
                                          </p:cBhvr>
                                          <p:tavLst>
                                            <p:tav tm="0">
                                              <p:val>
                                                <p:fltVal val="0"/>
                                              </p:val>
                                            </p:tav>
                                            <p:tav tm="100000">
                                              <p:val>
                                                <p:strVal val="#ppt_h"/>
                                              </p:val>
                                            </p:tav>
                                          </p:tavLst>
                                        </p:anim>
                                        <p:animEffect transition="in" filter="fade">
                                          <p:cBhvr>
                                            <p:cTn id="33" dur="300"/>
                                            <p:tgtEl>
                                              <p:spTgt spid="59"/>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up)">
                                          <p:cBhvr>
                                            <p:cTn id="37" dur="500"/>
                                            <p:tgtEl>
                                              <p:spTgt spid="62"/>
                                            </p:tgtEl>
                                          </p:cBhvr>
                                        </p:animEffect>
                                      </p:childTnLst>
                                    </p:cTn>
                                  </p:par>
                                </p:childTnLst>
                              </p:cTn>
                            </p:par>
                            <p:par>
                              <p:cTn id="38" fill="hold">
                                <p:stCondLst>
                                  <p:cond delay="1500"/>
                                </p:stCondLst>
                                <p:childTnLst>
                                  <p:par>
                                    <p:cTn id="39" presetID="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500" fill="hold"/>
                                            <p:tgtEl>
                                              <p:spTgt spid="47"/>
                                            </p:tgtEl>
                                            <p:attrNameLst>
                                              <p:attrName>ppt_x</p:attrName>
                                            </p:attrNameLst>
                                          </p:cBhvr>
                                          <p:tavLst>
                                            <p:tav tm="0">
                                              <p:val>
                                                <p:strVal val="0-#ppt_w/2"/>
                                              </p:val>
                                            </p:tav>
                                            <p:tav tm="100000">
                                              <p:val>
                                                <p:strVal val="#ppt_x"/>
                                              </p:val>
                                            </p:tav>
                                          </p:tavLst>
                                        </p:anim>
                                        <p:anim calcmode="lin" valueType="num">
                                          <p:cBhvr additive="base">
                                            <p:cTn id="42" dur="500" fill="hold"/>
                                            <p:tgtEl>
                                              <p:spTgt spid="47"/>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53" presetClass="entr" presetSubtype="16"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 calcmode="lin" valueType="num">
                                          <p:cBhvr>
                                            <p:cTn id="46" dur="300" fill="hold"/>
                                            <p:tgtEl>
                                              <p:spTgt spid="66"/>
                                            </p:tgtEl>
                                            <p:attrNameLst>
                                              <p:attrName>ppt_w</p:attrName>
                                            </p:attrNameLst>
                                          </p:cBhvr>
                                          <p:tavLst>
                                            <p:tav tm="0">
                                              <p:val>
                                                <p:fltVal val="0"/>
                                              </p:val>
                                            </p:tav>
                                            <p:tav tm="100000">
                                              <p:val>
                                                <p:strVal val="#ppt_w"/>
                                              </p:val>
                                            </p:tav>
                                          </p:tavLst>
                                        </p:anim>
                                        <p:anim calcmode="lin" valueType="num">
                                          <p:cBhvr>
                                            <p:cTn id="47" dur="300" fill="hold"/>
                                            <p:tgtEl>
                                              <p:spTgt spid="66"/>
                                            </p:tgtEl>
                                            <p:attrNameLst>
                                              <p:attrName>ppt_h</p:attrName>
                                            </p:attrNameLst>
                                          </p:cBhvr>
                                          <p:tavLst>
                                            <p:tav tm="0">
                                              <p:val>
                                                <p:fltVal val="0"/>
                                              </p:val>
                                            </p:tav>
                                            <p:tav tm="100000">
                                              <p:val>
                                                <p:strVal val="#ppt_h"/>
                                              </p:val>
                                            </p:tav>
                                          </p:tavLst>
                                        </p:anim>
                                        <p:animEffect transition="in" filter="fade">
                                          <p:cBhvr>
                                            <p:cTn id="48" dur="300"/>
                                            <p:tgtEl>
                                              <p:spTgt spid="66"/>
                                            </p:tgtEl>
                                          </p:cBhvr>
                                        </p:animEffect>
                                      </p:childTnLst>
                                    </p:cTn>
                                  </p:par>
                                </p:childTnLst>
                              </p:cTn>
                            </p:par>
                            <p:par>
                              <p:cTn id="49" fill="hold">
                                <p:stCondLst>
                                  <p:cond delay="2500"/>
                                </p:stCondLst>
                                <p:childTnLst>
                                  <p:par>
                                    <p:cTn id="50" presetID="22" presetClass="entr" presetSubtype="1" fill="hold" grpId="0" nodeType="after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wipe(up)">
                                          <p:cBhvr>
                                            <p:cTn id="52" dur="500"/>
                                            <p:tgtEl>
                                              <p:spTgt spid="63"/>
                                            </p:tgtEl>
                                          </p:cBhvr>
                                        </p:animEffect>
                                      </p:childTnLst>
                                    </p:cTn>
                                  </p:par>
                                </p:childTnLst>
                              </p:cTn>
                            </p:par>
                            <p:par>
                              <p:cTn id="53" fill="hold">
                                <p:stCondLst>
                                  <p:cond delay="3000"/>
                                </p:stCondLst>
                                <p:childTnLst>
                                  <p:par>
                                    <p:cTn id="54" presetID="2" presetClass="entr" presetSubtype="8"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0-#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p:cTn id="61" dur="300" fill="hold"/>
                                            <p:tgtEl>
                                              <p:spTgt spid="69"/>
                                            </p:tgtEl>
                                            <p:attrNameLst>
                                              <p:attrName>ppt_w</p:attrName>
                                            </p:attrNameLst>
                                          </p:cBhvr>
                                          <p:tavLst>
                                            <p:tav tm="0">
                                              <p:val>
                                                <p:fltVal val="0"/>
                                              </p:val>
                                            </p:tav>
                                            <p:tav tm="100000">
                                              <p:val>
                                                <p:strVal val="#ppt_w"/>
                                              </p:val>
                                            </p:tav>
                                          </p:tavLst>
                                        </p:anim>
                                        <p:anim calcmode="lin" valueType="num">
                                          <p:cBhvr>
                                            <p:cTn id="62" dur="300" fill="hold"/>
                                            <p:tgtEl>
                                              <p:spTgt spid="69"/>
                                            </p:tgtEl>
                                            <p:attrNameLst>
                                              <p:attrName>ppt_h</p:attrName>
                                            </p:attrNameLst>
                                          </p:cBhvr>
                                          <p:tavLst>
                                            <p:tav tm="0">
                                              <p:val>
                                                <p:fltVal val="0"/>
                                              </p:val>
                                            </p:tav>
                                            <p:tav tm="100000">
                                              <p:val>
                                                <p:strVal val="#ppt_h"/>
                                              </p:val>
                                            </p:tav>
                                          </p:tavLst>
                                        </p:anim>
                                        <p:animEffect transition="in" filter="fade">
                                          <p:cBhvr>
                                            <p:cTn id="63" dur="300"/>
                                            <p:tgtEl>
                                              <p:spTgt spid="69"/>
                                            </p:tgtEl>
                                          </p:cBhvr>
                                        </p:animEffect>
                                      </p:childTnLst>
                                    </p:cTn>
                                  </p:par>
                                </p:childTnLst>
                              </p:cTn>
                            </p:par>
                            <p:par>
                              <p:cTn id="64" fill="hold">
                                <p:stCondLst>
                                  <p:cond delay="4000"/>
                                </p:stCondLst>
                                <p:childTnLst>
                                  <p:par>
                                    <p:cTn id="65" presetID="22" presetClass="entr" presetSubtype="1" fill="hold" grpId="0"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wipe(up)">
                                          <p:cBhvr>
                                            <p:cTn id="67" dur="500"/>
                                            <p:tgtEl>
                                              <p:spTgt spid="64"/>
                                            </p:tgtEl>
                                          </p:cBhvr>
                                        </p:animEffect>
                                      </p:childTnLst>
                                    </p:cTn>
                                  </p:par>
                                </p:childTnLst>
                              </p:cTn>
                            </p:par>
                            <p:par>
                              <p:cTn id="68" fill="hold">
                                <p:stCondLst>
                                  <p:cond delay="4500"/>
                                </p:stCondLst>
                                <p:childTnLst>
                                  <p:par>
                                    <p:cTn id="69" presetID="2" presetClass="entr" presetSubtype="8" fill="hold"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0-#ppt_w/2"/>
                                              </p:val>
                                            </p:tav>
                                            <p:tav tm="100000">
                                              <p:val>
                                                <p:strVal val="#ppt_x"/>
                                              </p:val>
                                            </p:tav>
                                          </p:tavLst>
                                        </p:anim>
                                        <p:anim calcmode="lin" valueType="num">
                                          <p:cBhvr additive="base">
                                            <p:cTn id="72" dur="500" fill="hold"/>
                                            <p:tgtEl>
                                              <p:spTgt spid="55"/>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53" presetClass="entr" presetSubtype="16"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 calcmode="lin" valueType="num">
                                          <p:cBhvr>
                                            <p:cTn id="76" dur="300" fill="hold"/>
                                            <p:tgtEl>
                                              <p:spTgt spid="72"/>
                                            </p:tgtEl>
                                            <p:attrNameLst>
                                              <p:attrName>ppt_w</p:attrName>
                                            </p:attrNameLst>
                                          </p:cBhvr>
                                          <p:tavLst>
                                            <p:tav tm="0">
                                              <p:val>
                                                <p:fltVal val="0"/>
                                              </p:val>
                                            </p:tav>
                                            <p:tav tm="100000">
                                              <p:val>
                                                <p:strVal val="#ppt_w"/>
                                              </p:val>
                                            </p:tav>
                                          </p:tavLst>
                                        </p:anim>
                                        <p:anim calcmode="lin" valueType="num">
                                          <p:cBhvr>
                                            <p:cTn id="77" dur="300" fill="hold"/>
                                            <p:tgtEl>
                                              <p:spTgt spid="72"/>
                                            </p:tgtEl>
                                            <p:attrNameLst>
                                              <p:attrName>ppt_h</p:attrName>
                                            </p:attrNameLst>
                                          </p:cBhvr>
                                          <p:tavLst>
                                            <p:tav tm="0">
                                              <p:val>
                                                <p:fltVal val="0"/>
                                              </p:val>
                                            </p:tav>
                                            <p:tav tm="100000">
                                              <p:val>
                                                <p:strVal val="#ppt_h"/>
                                              </p:val>
                                            </p:tav>
                                          </p:tavLst>
                                        </p:anim>
                                        <p:animEffect transition="in" filter="fade">
                                          <p:cBhvr>
                                            <p:cTn id="78" dur="300"/>
                                            <p:tgtEl>
                                              <p:spTgt spid="72"/>
                                            </p:tgtEl>
                                          </p:cBhvr>
                                        </p:animEffect>
                                      </p:childTnLst>
                                    </p:cTn>
                                  </p:par>
                                </p:childTnLst>
                              </p:cTn>
                            </p:par>
                            <p:par>
                              <p:cTn id="79" fill="hold">
                                <p:stCondLst>
                                  <p:cond delay="5500"/>
                                </p:stCondLst>
                                <p:childTnLst>
                                  <p:par>
                                    <p:cTn id="80" presetID="22" presetClass="entr" presetSubtype="1"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wipe(up)">
                                          <p:cBhvr>
                                            <p:cTn id="8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62" grpId="0"/>
          <p:bldP spid="63" grpId="0"/>
          <p:bldP spid="64" grpId="0"/>
          <p:bldP spid="65" grpId="0"/>
          <p:bldP spid="35"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Freeform 6"/>
          <p:cNvSpPr/>
          <p:nvPr/>
        </p:nvSpPr>
        <p:spPr bwMode="auto">
          <a:xfrm>
            <a:off x="6434415" y="1299278"/>
            <a:ext cx="837442" cy="837333"/>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52" name="Freeform 7"/>
          <p:cNvSpPr/>
          <p:nvPr/>
        </p:nvSpPr>
        <p:spPr bwMode="auto">
          <a:xfrm>
            <a:off x="5921096" y="2136611"/>
            <a:ext cx="838908" cy="838799"/>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53" name="Freeform 8"/>
          <p:cNvSpPr/>
          <p:nvPr/>
        </p:nvSpPr>
        <p:spPr bwMode="auto">
          <a:xfrm>
            <a:off x="5086611" y="2136611"/>
            <a:ext cx="834509" cy="838799"/>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54" name="Freeform 9"/>
          <p:cNvSpPr/>
          <p:nvPr/>
        </p:nvSpPr>
        <p:spPr bwMode="auto">
          <a:xfrm>
            <a:off x="4570338" y="1299261"/>
            <a:ext cx="837442" cy="837333"/>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55" name="Freeform 10"/>
          <p:cNvSpPr/>
          <p:nvPr/>
        </p:nvSpPr>
        <p:spPr bwMode="auto">
          <a:xfrm>
            <a:off x="3735849" y="1299261"/>
            <a:ext cx="834509" cy="837333"/>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56" name="Freeform 11"/>
          <p:cNvSpPr/>
          <p:nvPr/>
        </p:nvSpPr>
        <p:spPr bwMode="auto">
          <a:xfrm>
            <a:off x="3735849" y="2136611"/>
            <a:ext cx="834509" cy="83879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57" name="Freeform 12"/>
          <p:cNvSpPr/>
          <p:nvPr/>
        </p:nvSpPr>
        <p:spPr bwMode="auto">
          <a:xfrm>
            <a:off x="4570338" y="2649846"/>
            <a:ext cx="837442" cy="837333"/>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58" name="Freeform 13"/>
          <p:cNvSpPr/>
          <p:nvPr/>
        </p:nvSpPr>
        <p:spPr bwMode="auto">
          <a:xfrm>
            <a:off x="4570338" y="3487195"/>
            <a:ext cx="837442" cy="838799"/>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59" name="Freeform 14"/>
          <p:cNvSpPr/>
          <p:nvPr/>
        </p:nvSpPr>
        <p:spPr bwMode="auto">
          <a:xfrm>
            <a:off x="3735849" y="3487195"/>
            <a:ext cx="834509" cy="83879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60" name="Freeform 15"/>
          <p:cNvSpPr/>
          <p:nvPr/>
        </p:nvSpPr>
        <p:spPr bwMode="auto">
          <a:xfrm>
            <a:off x="3222531" y="2649846"/>
            <a:ext cx="834509" cy="837333"/>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61" name="Freeform 16"/>
          <p:cNvSpPr/>
          <p:nvPr/>
        </p:nvSpPr>
        <p:spPr bwMode="auto">
          <a:xfrm>
            <a:off x="2383600" y="2649863"/>
            <a:ext cx="838908" cy="837333"/>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62" name="Freeform 17"/>
          <p:cNvSpPr/>
          <p:nvPr/>
        </p:nvSpPr>
        <p:spPr bwMode="auto">
          <a:xfrm>
            <a:off x="1871772" y="3487195"/>
            <a:ext cx="834509" cy="838799"/>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63" name="Oval 18"/>
          <p:cNvSpPr>
            <a:spLocks noChangeArrowheads="1"/>
          </p:cNvSpPr>
          <p:nvPr/>
        </p:nvSpPr>
        <p:spPr bwMode="auto">
          <a:xfrm>
            <a:off x="5473787" y="1693766"/>
            <a:ext cx="897573" cy="897457"/>
          </a:xfrm>
          <a:prstGeom prst="ellipse">
            <a:avLst/>
          </a:prstGeom>
          <a:solidFill>
            <a:srgbClr val="FFC000"/>
          </a:solidFill>
          <a:ln w="28575" cap="flat">
            <a:solidFill>
              <a:sysClr val="window" lastClr="FFFFFF"/>
            </a:solidFill>
            <a:prstDash val="solid"/>
            <a:miter lim="800000"/>
          </a:ln>
        </p:spPr>
        <p:txBody>
          <a:bodyPr vert="horz" wrap="square" lIns="68550" tIns="34286" rIns="68550" bIns="34286" numCol="1" anchor="ctr" anchorCtr="0" compatLnSpc="1"/>
          <a:lstStyle/>
          <a:p>
            <a:pPr algn="ctr" defTabSz="913130">
              <a:defRPr/>
            </a:pPr>
            <a:r>
              <a:rPr lang="zh-CN" altLang="en-US" kern="0" spc="-113" dirty="0">
                <a:solidFill>
                  <a:sysClr val="window" lastClr="FFFFFF"/>
                </a:solidFill>
                <a:latin typeface="方正准圆简体"/>
                <a:ea typeface="方正准圆简体"/>
                <a:cs typeface="+mn-ea"/>
                <a:sym typeface="方正准圆简体"/>
              </a:rPr>
              <a:t>添加文字</a:t>
            </a:r>
          </a:p>
        </p:txBody>
      </p:sp>
      <p:sp>
        <p:nvSpPr>
          <p:cNvPr id="164" name="Oval 19"/>
          <p:cNvSpPr>
            <a:spLocks noChangeArrowheads="1"/>
          </p:cNvSpPr>
          <p:nvPr/>
        </p:nvSpPr>
        <p:spPr bwMode="auto">
          <a:xfrm>
            <a:off x="4123028" y="1693766"/>
            <a:ext cx="897573" cy="897457"/>
          </a:xfrm>
          <a:prstGeom prst="ellipse">
            <a:avLst/>
          </a:prstGeom>
          <a:solidFill>
            <a:srgbClr val="FFC000"/>
          </a:solidFill>
          <a:ln w="28575" cap="flat">
            <a:solidFill>
              <a:sysClr val="window" lastClr="FFFFFF"/>
            </a:solidFill>
            <a:prstDash val="solid"/>
            <a:miter lim="800000"/>
          </a:ln>
        </p:spPr>
        <p:txBody>
          <a:bodyPr vert="horz" wrap="square" lIns="68550" tIns="34286" rIns="68550" bIns="34286" numCol="1" anchor="ctr" anchorCtr="0" compatLnSpc="1"/>
          <a:lstStyle/>
          <a:p>
            <a:pPr algn="ctr" defTabSz="913130">
              <a:defRPr/>
            </a:pPr>
            <a:r>
              <a:rPr lang="zh-CN" altLang="en-US" kern="0" spc="-113" dirty="0" smtClean="0">
                <a:solidFill>
                  <a:sysClr val="window" lastClr="FFFFFF"/>
                </a:solidFill>
                <a:latin typeface="方正准圆简体"/>
                <a:ea typeface="方正准圆简体"/>
                <a:cs typeface="+mn-ea"/>
                <a:sym typeface="方正准圆简体"/>
              </a:rPr>
              <a:t>添加文字</a:t>
            </a:r>
            <a:endParaRPr lang="zh-CN" altLang="en-US" kern="0" spc="-113" dirty="0">
              <a:solidFill>
                <a:sysClr val="window" lastClr="FFFFFF"/>
              </a:solidFill>
              <a:latin typeface="方正准圆简体"/>
              <a:ea typeface="方正准圆简体"/>
              <a:cs typeface="+mn-ea"/>
              <a:sym typeface="方正准圆简体"/>
            </a:endParaRPr>
          </a:p>
        </p:txBody>
      </p:sp>
      <p:sp>
        <p:nvSpPr>
          <p:cNvPr id="165" name="Oval 20"/>
          <p:cNvSpPr>
            <a:spLocks noChangeArrowheads="1"/>
          </p:cNvSpPr>
          <p:nvPr/>
        </p:nvSpPr>
        <p:spPr bwMode="auto">
          <a:xfrm>
            <a:off x="4123028" y="3037018"/>
            <a:ext cx="897573" cy="897457"/>
          </a:xfrm>
          <a:prstGeom prst="ellipse">
            <a:avLst/>
          </a:prstGeom>
          <a:solidFill>
            <a:srgbClr val="FFC000"/>
          </a:solidFill>
          <a:ln w="28575" cap="flat">
            <a:solidFill>
              <a:sysClr val="window" lastClr="FFFFFF"/>
            </a:solidFill>
            <a:prstDash val="solid"/>
            <a:miter lim="800000"/>
          </a:ln>
        </p:spPr>
        <p:txBody>
          <a:bodyPr vert="horz" wrap="square" lIns="68550" tIns="34286" rIns="68550" bIns="34286" numCol="1" anchor="ctr" anchorCtr="0" compatLnSpc="1"/>
          <a:lstStyle/>
          <a:p>
            <a:pPr algn="ctr" defTabSz="913130">
              <a:defRPr/>
            </a:pPr>
            <a:r>
              <a:rPr lang="zh-CN" altLang="en-US" kern="0" spc="-113" dirty="0">
                <a:solidFill>
                  <a:sysClr val="window" lastClr="FFFFFF"/>
                </a:solidFill>
                <a:latin typeface="方正准圆简体"/>
                <a:ea typeface="方正准圆简体"/>
                <a:cs typeface="+mn-ea"/>
                <a:sym typeface="方正准圆简体"/>
              </a:rPr>
              <a:t>添加文字</a:t>
            </a:r>
          </a:p>
        </p:txBody>
      </p:sp>
      <p:sp>
        <p:nvSpPr>
          <p:cNvPr id="166" name="Oval 21"/>
          <p:cNvSpPr>
            <a:spLocks noChangeArrowheads="1"/>
          </p:cNvSpPr>
          <p:nvPr/>
        </p:nvSpPr>
        <p:spPr bwMode="auto">
          <a:xfrm>
            <a:off x="2772269" y="3037018"/>
            <a:ext cx="897573" cy="897457"/>
          </a:xfrm>
          <a:prstGeom prst="ellipse">
            <a:avLst/>
          </a:prstGeom>
          <a:solidFill>
            <a:srgbClr val="FFC000"/>
          </a:solidFill>
          <a:ln w="28575" cap="flat">
            <a:solidFill>
              <a:sysClr val="window" lastClr="FFFFFF"/>
            </a:solidFill>
            <a:prstDash val="solid"/>
            <a:miter lim="800000"/>
          </a:ln>
        </p:spPr>
        <p:txBody>
          <a:bodyPr vert="horz" wrap="square" lIns="68550" tIns="34286" rIns="68550" bIns="34286" numCol="1" anchor="ctr" anchorCtr="0" compatLnSpc="1"/>
          <a:lstStyle/>
          <a:p>
            <a:pPr algn="ctr" defTabSz="913130">
              <a:defRPr/>
            </a:pPr>
            <a:r>
              <a:rPr lang="zh-CN" altLang="en-US" kern="0" spc="-113" dirty="0">
                <a:solidFill>
                  <a:sysClr val="window" lastClr="FFFFFF"/>
                </a:solidFill>
                <a:latin typeface="方正准圆简体"/>
                <a:ea typeface="方正准圆简体"/>
                <a:cs typeface="+mn-ea"/>
                <a:sym typeface="方正准圆简体"/>
              </a:rPr>
              <a:t>添加文字</a:t>
            </a:r>
          </a:p>
        </p:txBody>
      </p:sp>
      <p:sp>
        <p:nvSpPr>
          <p:cNvPr id="167" name="矩形 166"/>
          <p:cNvSpPr/>
          <p:nvPr/>
        </p:nvSpPr>
        <p:spPr>
          <a:xfrm>
            <a:off x="7271859" y="1299279"/>
            <a:ext cx="1871350" cy="326416"/>
          </a:xfrm>
          <a:prstGeom prst="rect">
            <a:avLst/>
          </a:pr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68" name="矩形 167"/>
          <p:cNvSpPr/>
          <p:nvPr/>
        </p:nvSpPr>
        <p:spPr>
          <a:xfrm>
            <a:off x="-793" y="3999562"/>
            <a:ext cx="1882237" cy="326416"/>
          </a:xfrm>
          <a:prstGeom prst="rect">
            <a:avLst/>
          </a:prstGeom>
          <a:solidFill>
            <a:schemeClr val="accent6"/>
          </a:solidFill>
          <a:ln>
            <a:noFill/>
          </a:ln>
        </p:spPr>
        <p:txBody>
          <a:bodyPr vert="horz" wrap="square" lIns="68550" tIns="34286" rIns="68550" bIns="34286" numCol="1" anchor="t" anchorCtr="0" compatLnSpc="1"/>
          <a:lstStyle/>
          <a:p>
            <a:pPr algn="ctr" defTabSz="913130">
              <a:defRPr/>
            </a:pPr>
            <a:endParaRPr lang="zh-CN" altLang="en-US" kern="0">
              <a:solidFill>
                <a:sysClr val="windowText" lastClr="000000"/>
              </a:solidFill>
              <a:latin typeface="方正准圆简体"/>
              <a:ea typeface="方正准圆简体"/>
              <a:cs typeface="+mn-ea"/>
              <a:sym typeface="方正准圆简体"/>
            </a:endParaRPr>
          </a:p>
        </p:txBody>
      </p:sp>
      <p:sp>
        <p:nvSpPr>
          <p:cNvPr id="169" name="TextBox 168"/>
          <p:cNvSpPr txBox="1"/>
          <p:nvPr/>
        </p:nvSpPr>
        <p:spPr>
          <a:xfrm>
            <a:off x="6839755" y="1817884"/>
            <a:ext cx="1728489" cy="438574"/>
          </a:xfrm>
          <a:prstGeom prst="rect">
            <a:avLst/>
          </a:prstGeom>
          <a:noFill/>
        </p:spPr>
        <p:txBody>
          <a:bodyPr wrap="square" lIns="68550" tIns="34286" rIns="68550" bIns="34286" rtlCol="0">
            <a:spAutoFit/>
          </a:bodyPr>
          <a:lstStyle/>
          <a:p>
            <a:pPr defTabSz="913130">
              <a:lnSpc>
                <a:spcPct val="150000"/>
              </a:lnSpc>
              <a:defRPr/>
            </a:pPr>
            <a:r>
              <a:rPr lang="zh-CN" altLang="en-US" sz="1600" dirty="0">
                <a:solidFill>
                  <a:schemeClr val="accent6"/>
                </a:solidFill>
                <a:latin typeface="方正粗圆简体" pitchFamily="65" charset="-122"/>
                <a:ea typeface="方正粗圆简体" pitchFamily="65" charset="-122"/>
                <a:cs typeface="+mn-ea"/>
                <a:sym typeface="方正准圆简体"/>
              </a:rPr>
              <a:t>添加文字内容</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170" name="TextBox 169"/>
          <p:cNvSpPr txBox="1"/>
          <p:nvPr/>
        </p:nvSpPr>
        <p:spPr>
          <a:xfrm>
            <a:off x="6839754" y="2204428"/>
            <a:ext cx="2155018" cy="623239"/>
          </a:xfrm>
          <a:prstGeom prst="rect">
            <a:avLst/>
          </a:prstGeom>
          <a:noFill/>
        </p:spPr>
        <p:txBody>
          <a:bodyPr wrap="square" lIns="68550" tIns="34286" rIns="68550" bIns="34286" rtlCol="0">
            <a:spAutoFit/>
          </a:bodyPr>
          <a:lstStyle/>
          <a:p>
            <a:pPr defTabSz="683895"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a:t>
            </a:r>
            <a:endParaRPr lang="en-US" altLang="zh-CN" sz="900" b="1" dirty="0">
              <a:solidFill>
                <a:schemeClr val="tx1">
                  <a:lumMod val="65000"/>
                  <a:lumOff val="35000"/>
                </a:schemeClr>
              </a:solidFill>
              <a:latin typeface="方正准圆简体"/>
              <a:ea typeface="方正准圆简体"/>
              <a:cs typeface="+mn-ea"/>
              <a:sym typeface="方正准圆简体"/>
            </a:endParaRPr>
          </a:p>
        </p:txBody>
      </p:sp>
      <p:sp>
        <p:nvSpPr>
          <p:cNvPr id="171" name="TextBox 170"/>
          <p:cNvSpPr txBox="1"/>
          <p:nvPr/>
        </p:nvSpPr>
        <p:spPr>
          <a:xfrm>
            <a:off x="1893998" y="1462486"/>
            <a:ext cx="1728489" cy="438574"/>
          </a:xfrm>
          <a:prstGeom prst="rect">
            <a:avLst/>
          </a:prstGeom>
          <a:noFill/>
        </p:spPr>
        <p:txBody>
          <a:bodyPr wrap="square" lIns="68550" tIns="34286" rIns="68550" bIns="34286" rtlCol="0">
            <a:spAutoFit/>
          </a:bodyPr>
          <a:lstStyle/>
          <a:p>
            <a:pPr algn="r" defTabSz="913130">
              <a:lnSpc>
                <a:spcPct val="150000"/>
              </a:lnSpc>
              <a:defRPr/>
            </a:pPr>
            <a:r>
              <a:rPr lang="zh-CN" altLang="en-US" sz="1600" dirty="0">
                <a:solidFill>
                  <a:schemeClr val="accent6"/>
                </a:solidFill>
                <a:latin typeface="方正粗圆简体" pitchFamily="65" charset="-122"/>
                <a:ea typeface="方正粗圆简体" pitchFamily="65" charset="-122"/>
                <a:cs typeface="+mn-ea"/>
                <a:sym typeface="方正准圆简体"/>
              </a:rPr>
              <a:t>添加文字内容</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172" name="TextBox 171"/>
          <p:cNvSpPr txBox="1"/>
          <p:nvPr/>
        </p:nvSpPr>
        <p:spPr>
          <a:xfrm>
            <a:off x="1467462" y="1849030"/>
            <a:ext cx="2155018" cy="623239"/>
          </a:xfrm>
          <a:prstGeom prst="rect">
            <a:avLst/>
          </a:prstGeom>
          <a:noFill/>
        </p:spPr>
        <p:txBody>
          <a:bodyPr wrap="square" lIns="68550" tIns="34286" rIns="68550" bIns="34286" rtlCol="0">
            <a:spAutoFit/>
          </a:bodyPr>
          <a:lstStyle/>
          <a:p>
            <a:pPr algn="r" defTabSz="683895"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a:t>
            </a:r>
            <a:endParaRPr lang="en-US" altLang="zh-CN" sz="900" b="1" dirty="0">
              <a:solidFill>
                <a:schemeClr val="tx1">
                  <a:lumMod val="65000"/>
                  <a:lumOff val="35000"/>
                </a:schemeClr>
              </a:solidFill>
              <a:latin typeface="方正准圆简体"/>
              <a:ea typeface="方正准圆简体"/>
              <a:cs typeface="+mn-ea"/>
              <a:sym typeface="方正准圆简体"/>
            </a:endParaRPr>
          </a:p>
        </p:txBody>
      </p:sp>
      <p:sp>
        <p:nvSpPr>
          <p:cNvPr id="173" name="TextBox 172"/>
          <p:cNvSpPr txBox="1"/>
          <p:nvPr/>
        </p:nvSpPr>
        <p:spPr>
          <a:xfrm>
            <a:off x="5528993" y="3175501"/>
            <a:ext cx="1728489" cy="438574"/>
          </a:xfrm>
          <a:prstGeom prst="rect">
            <a:avLst/>
          </a:prstGeom>
          <a:noFill/>
        </p:spPr>
        <p:txBody>
          <a:bodyPr wrap="square" lIns="68550" tIns="34286" rIns="68550" bIns="34286" rtlCol="0">
            <a:spAutoFit/>
          </a:bodyPr>
          <a:lstStyle/>
          <a:p>
            <a:pPr defTabSz="913130">
              <a:lnSpc>
                <a:spcPct val="150000"/>
              </a:lnSpc>
              <a:defRPr/>
            </a:pPr>
            <a:r>
              <a:rPr lang="zh-CN" altLang="en-US" sz="1600" dirty="0">
                <a:solidFill>
                  <a:schemeClr val="accent6"/>
                </a:solidFill>
                <a:latin typeface="方正粗圆简体" pitchFamily="65" charset="-122"/>
                <a:ea typeface="方正粗圆简体" pitchFamily="65" charset="-122"/>
                <a:cs typeface="+mn-ea"/>
                <a:sym typeface="方正准圆简体"/>
              </a:rPr>
              <a:t>添加文字内容</a:t>
            </a:r>
            <a:endParaRPr lang="zh-CN" altLang="en-US" sz="1600" kern="0" dirty="0">
              <a:solidFill>
                <a:schemeClr val="accent6"/>
              </a:solidFill>
              <a:latin typeface="方正粗圆简体" pitchFamily="65" charset="-122"/>
              <a:ea typeface="方正粗圆简体" pitchFamily="65" charset="-122"/>
              <a:cs typeface="+mn-ea"/>
              <a:sym typeface="方正准圆简体"/>
            </a:endParaRPr>
          </a:p>
        </p:txBody>
      </p:sp>
      <p:sp>
        <p:nvSpPr>
          <p:cNvPr id="174" name="TextBox 173"/>
          <p:cNvSpPr txBox="1"/>
          <p:nvPr/>
        </p:nvSpPr>
        <p:spPr>
          <a:xfrm>
            <a:off x="5528985" y="3562044"/>
            <a:ext cx="2155018" cy="623239"/>
          </a:xfrm>
          <a:prstGeom prst="rect">
            <a:avLst/>
          </a:prstGeom>
          <a:noFill/>
        </p:spPr>
        <p:txBody>
          <a:bodyPr wrap="square" lIns="68550" tIns="34286" rIns="68550" bIns="34286" rtlCol="0">
            <a:spAutoFit/>
          </a:bodyPr>
          <a:lstStyle/>
          <a:p>
            <a:pPr defTabSz="683895"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添加文字内容添加文字内容添加文字内容添加文字内容添加文字内容添加文字内容添加文字内容添加文字内容添加文字内容添加文字内容添加文字内容</a:t>
            </a:r>
            <a:endParaRPr lang="en-US" altLang="zh-CN" sz="900" b="1" dirty="0">
              <a:solidFill>
                <a:schemeClr val="tx1">
                  <a:lumMod val="65000"/>
                  <a:lumOff val="35000"/>
                </a:schemeClr>
              </a:solidFill>
              <a:latin typeface="方正准圆简体"/>
              <a:ea typeface="方正准圆简体"/>
              <a:cs typeface="+mn-ea"/>
              <a:sym typeface="方正准圆简体"/>
            </a:endParaRPr>
          </a:p>
        </p:txBody>
      </p:sp>
      <p:sp>
        <p:nvSpPr>
          <p:cNvPr id="175" name="TextBox 174"/>
          <p:cNvSpPr txBox="1"/>
          <p:nvPr/>
        </p:nvSpPr>
        <p:spPr>
          <a:xfrm>
            <a:off x="574181" y="2849641"/>
            <a:ext cx="1728489" cy="438574"/>
          </a:xfrm>
          <a:prstGeom prst="rect">
            <a:avLst/>
          </a:prstGeom>
          <a:noFill/>
        </p:spPr>
        <p:txBody>
          <a:bodyPr wrap="square" lIns="68550" tIns="34286" rIns="68550" bIns="34286" rtlCol="0">
            <a:spAutoFit/>
          </a:bodyPr>
          <a:lstStyle/>
          <a:p>
            <a:pPr algn="r" defTabSz="913130">
              <a:lnSpc>
                <a:spcPct val="150000"/>
              </a:lnSpc>
              <a:defRPr/>
            </a:pPr>
            <a:r>
              <a:rPr lang="zh-CN" altLang="en-US" sz="1600" dirty="0">
                <a:solidFill>
                  <a:schemeClr val="accent6"/>
                </a:solidFill>
                <a:latin typeface="方正粗圆简体" pitchFamily="65" charset="-122"/>
                <a:ea typeface="方正粗圆简体" pitchFamily="65" charset="-122"/>
                <a:cs typeface="+mn-ea"/>
                <a:sym typeface="方正准圆简体"/>
              </a:rPr>
              <a:t>添加文字内容</a:t>
            </a:r>
            <a:endParaRPr lang="zh-CN" altLang="en-US" sz="1500" kern="0" dirty="0">
              <a:solidFill>
                <a:schemeClr val="accent6"/>
              </a:solidFill>
              <a:latin typeface="方正粗圆简体" pitchFamily="65" charset="-122"/>
              <a:ea typeface="方正粗圆简体" pitchFamily="65" charset="-122"/>
              <a:cs typeface="+mn-ea"/>
              <a:sym typeface="方正准圆简体"/>
            </a:endParaRPr>
          </a:p>
        </p:txBody>
      </p:sp>
      <p:sp>
        <p:nvSpPr>
          <p:cNvPr id="176" name="TextBox 175"/>
          <p:cNvSpPr txBox="1"/>
          <p:nvPr/>
        </p:nvSpPr>
        <p:spPr>
          <a:xfrm>
            <a:off x="147642" y="3236186"/>
            <a:ext cx="2155018" cy="623239"/>
          </a:xfrm>
          <a:prstGeom prst="rect">
            <a:avLst/>
          </a:prstGeom>
          <a:noFill/>
        </p:spPr>
        <p:txBody>
          <a:bodyPr wrap="square" lIns="68550" tIns="34286" rIns="68550" bIns="34286" rtlCol="0">
            <a:spAutoFit/>
          </a:bodyPr>
          <a:lstStyle/>
          <a:p>
            <a:pPr algn="r" defTabSz="683895" fontAlgn="base">
              <a:spcBef>
                <a:spcPct val="0"/>
              </a:spcBef>
              <a:spcAft>
                <a:spcPct val="0"/>
              </a:spcAft>
            </a:pPr>
            <a:r>
              <a:rPr lang="zh-CN" altLang="en-US" sz="900" dirty="0">
                <a:solidFill>
                  <a:schemeClr val="tx1">
                    <a:lumMod val="65000"/>
                    <a:lumOff val="35000"/>
                  </a:schemeClr>
                </a:solidFill>
                <a:latin typeface="方正准圆简体"/>
                <a:ea typeface="方正准圆简体"/>
                <a:cs typeface="+mn-ea"/>
                <a:sym typeface="方正准圆简体"/>
              </a:rPr>
              <a:t>添加文字内容添加文字内容添加文字内容添加文字内容添加文字内容添加文字内容添加文字内容添加文字内容添加文字内容添加文字内容添加文字</a:t>
            </a:r>
            <a:r>
              <a:rPr lang="zh-CN" altLang="en-US" sz="900" dirty="0" smtClean="0">
                <a:solidFill>
                  <a:schemeClr val="tx1">
                    <a:lumMod val="65000"/>
                    <a:lumOff val="35000"/>
                  </a:schemeClr>
                </a:solidFill>
                <a:latin typeface="方正准圆简体"/>
                <a:ea typeface="方正准圆简体"/>
                <a:cs typeface="+mn-ea"/>
                <a:sym typeface="方正准圆简体"/>
              </a:rPr>
              <a:t>内容</a:t>
            </a:r>
            <a:endParaRPr lang="en-US" altLang="zh-CN" sz="900" b="1" dirty="0">
              <a:solidFill>
                <a:schemeClr val="tx1">
                  <a:lumMod val="65000"/>
                  <a:lumOff val="35000"/>
                </a:schemeClr>
              </a:solidFill>
              <a:latin typeface="方正准圆简体"/>
              <a:ea typeface="方正准圆简体"/>
              <a:cs typeface="+mn-ea"/>
              <a:sym typeface="方正准圆简体"/>
            </a:endParaRPr>
          </a:p>
        </p:txBody>
      </p:sp>
      <p:sp>
        <p:nvSpPr>
          <p:cNvPr id="29" name="标题 1"/>
          <p:cNvSpPr txBox="1"/>
          <p:nvPr/>
        </p:nvSpPr>
        <p:spPr>
          <a:xfrm>
            <a:off x="755576" y="226309"/>
            <a:ext cx="3456384" cy="432048"/>
          </a:xfrm>
          <a:prstGeom prst="rect">
            <a:avLst/>
          </a:prstGeom>
        </p:spPr>
        <p:txBody>
          <a:bodyPr/>
          <a:lstStyle>
            <a:lvl1pPr algn="l" rtl="0" eaLnBrk="0" fontAlgn="base" hangingPunct="0">
              <a:spcBef>
                <a:spcPct val="0"/>
              </a:spcBef>
              <a:spcAft>
                <a:spcPct val="0"/>
              </a:spcAft>
              <a:defRPr sz="2800">
                <a:solidFill>
                  <a:srgbClr val="09532A"/>
                </a:solidFill>
                <a:latin typeface="+mj-lt"/>
                <a:ea typeface="+mj-ea"/>
                <a:cs typeface="+mj-cs"/>
              </a:defRPr>
            </a:lvl1pPr>
            <a:lvl2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2pPr>
            <a:lvl3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3pPr>
            <a:lvl4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4pPr>
            <a:lvl5pPr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5pPr>
            <a:lvl6pPr marL="4572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6pPr>
            <a:lvl7pPr marL="9144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7pPr>
            <a:lvl8pPr marL="13716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8pPr>
            <a:lvl9pPr marL="1828800" algn="l" rtl="0" eaLnBrk="0" fontAlgn="base" hangingPunct="0">
              <a:spcBef>
                <a:spcPct val="0"/>
              </a:spcBef>
              <a:spcAft>
                <a:spcPct val="0"/>
              </a:spcAft>
              <a:defRPr sz="2800">
                <a:solidFill>
                  <a:srgbClr val="09532A"/>
                </a:solidFill>
                <a:latin typeface="微软雅黑" panose="020B0503020204020204" pitchFamily="34" charset="-122"/>
                <a:ea typeface="微软雅黑" panose="020B0503020204020204" pitchFamily="34" charset="-122"/>
              </a:defRPr>
            </a:lvl9pPr>
          </a:lstStyle>
          <a:p>
            <a:r>
              <a:rPr lang="zh-CN" altLang="en-US" sz="2100" dirty="0">
                <a:solidFill>
                  <a:schemeClr val="accent6">
                    <a:lumMod val="75000"/>
                  </a:schemeClr>
                </a:solidFill>
                <a:latin typeface="方正粗圆简体" pitchFamily="65" charset="-122"/>
                <a:ea typeface="方正粗圆简体" pitchFamily="65" charset="-122"/>
                <a:cs typeface="+mn-ea"/>
                <a:sym typeface="+mn-lt"/>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67"/>
                                        </p:tgtEl>
                                        <p:attrNameLst>
                                          <p:attrName>style.visibility</p:attrName>
                                        </p:attrNameLst>
                                      </p:cBhvr>
                                      <p:to>
                                        <p:strVal val="visible"/>
                                      </p:to>
                                    </p:set>
                                    <p:animEffect transition="in" filter="wipe(right)">
                                      <p:cBhvr>
                                        <p:cTn id="11" dur="200"/>
                                        <p:tgtEl>
                                          <p:spTgt spid="16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51"/>
                                        </p:tgtEl>
                                        <p:attrNameLst>
                                          <p:attrName>style.visibility</p:attrName>
                                        </p:attrNameLst>
                                      </p:cBhvr>
                                      <p:to>
                                        <p:strVal val="visible"/>
                                      </p:to>
                                    </p:set>
                                    <p:animEffect transition="in" filter="wipe(right)">
                                      <p:cBhvr>
                                        <p:cTn id="15" dur="200"/>
                                        <p:tgtEl>
                                          <p:spTgt spid="15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52"/>
                                        </p:tgtEl>
                                        <p:attrNameLst>
                                          <p:attrName>style.visibility</p:attrName>
                                        </p:attrNameLst>
                                      </p:cBhvr>
                                      <p:to>
                                        <p:strVal val="visible"/>
                                      </p:to>
                                    </p:set>
                                    <p:animEffect transition="in" filter="wipe(up)">
                                      <p:cBhvr>
                                        <p:cTn id="19" dur="200"/>
                                        <p:tgtEl>
                                          <p:spTgt spid="152"/>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53"/>
                                        </p:tgtEl>
                                        <p:attrNameLst>
                                          <p:attrName>style.visibility</p:attrName>
                                        </p:attrNameLst>
                                      </p:cBhvr>
                                      <p:to>
                                        <p:strVal val="visible"/>
                                      </p:to>
                                    </p:set>
                                    <p:animEffect transition="in" filter="wipe(right)">
                                      <p:cBhvr>
                                        <p:cTn id="23" dur="200"/>
                                        <p:tgtEl>
                                          <p:spTgt spid="153"/>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54"/>
                                        </p:tgtEl>
                                        <p:attrNameLst>
                                          <p:attrName>style.visibility</p:attrName>
                                        </p:attrNameLst>
                                      </p:cBhvr>
                                      <p:to>
                                        <p:strVal val="visible"/>
                                      </p:to>
                                    </p:set>
                                    <p:animEffect transition="in" filter="wipe(down)">
                                      <p:cBhvr>
                                        <p:cTn id="27" dur="200"/>
                                        <p:tgtEl>
                                          <p:spTgt spid="154"/>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55"/>
                                        </p:tgtEl>
                                        <p:attrNameLst>
                                          <p:attrName>style.visibility</p:attrName>
                                        </p:attrNameLst>
                                      </p:cBhvr>
                                      <p:to>
                                        <p:strVal val="visible"/>
                                      </p:to>
                                    </p:set>
                                    <p:animEffect transition="in" filter="wipe(right)">
                                      <p:cBhvr>
                                        <p:cTn id="31" dur="200"/>
                                        <p:tgtEl>
                                          <p:spTgt spid="155"/>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56"/>
                                        </p:tgtEl>
                                        <p:attrNameLst>
                                          <p:attrName>style.visibility</p:attrName>
                                        </p:attrNameLst>
                                      </p:cBhvr>
                                      <p:to>
                                        <p:strVal val="visible"/>
                                      </p:to>
                                    </p:set>
                                    <p:animEffect transition="in" filter="wipe(up)">
                                      <p:cBhvr>
                                        <p:cTn id="35" dur="200"/>
                                        <p:tgtEl>
                                          <p:spTgt spid="15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left)">
                                      <p:cBhvr>
                                        <p:cTn id="39" dur="200"/>
                                        <p:tgtEl>
                                          <p:spTgt spid="157"/>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58"/>
                                        </p:tgtEl>
                                        <p:attrNameLst>
                                          <p:attrName>style.visibility</p:attrName>
                                        </p:attrNameLst>
                                      </p:cBhvr>
                                      <p:to>
                                        <p:strVal val="visible"/>
                                      </p:to>
                                    </p:set>
                                    <p:animEffect transition="in" filter="wipe(up)">
                                      <p:cBhvr>
                                        <p:cTn id="43" dur="200"/>
                                        <p:tgtEl>
                                          <p:spTgt spid="158"/>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159"/>
                                        </p:tgtEl>
                                        <p:attrNameLst>
                                          <p:attrName>style.visibility</p:attrName>
                                        </p:attrNameLst>
                                      </p:cBhvr>
                                      <p:to>
                                        <p:strVal val="visible"/>
                                      </p:to>
                                    </p:set>
                                    <p:animEffect transition="in" filter="wipe(right)">
                                      <p:cBhvr>
                                        <p:cTn id="47" dur="200"/>
                                        <p:tgtEl>
                                          <p:spTgt spid="159"/>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60"/>
                                        </p:tgtEl>
                                        <p:attrNameLst>
                                          <p:attrName>style.visibility</p:attrName>
                                        </p:attrNameLst>
                                      </p:cBhvr>
                                      <p:to>
                                        <p:strVal val="visible"/>
                                      </p:to>
                                    </p:set>
                                    <p:animEffect transition="in" filter="wipe(down)">
                                      <p:cBhvr>
                                        <p:cTn id="51" dur="200"/>
                                        <p:tgtEl>
                                          <p:spTgt spid="160"/>
                                        </p:tgtEl>
                                      </p:cBhvr>
                                    </p:animEffect>
                                  </p:childTnLst>
                                </p:cTn>
                              </p:par>
                            </p:childTnLst>
                          </p:cTn>
                        </p:par>
                        <p:par>
                          <p:cTn id="52" fill="hold">
                            <p:stCondLst>
                              <p:cond delay="6000"/>
                            </p:stCondLst>
                            <p:childTnLst>
                              <p:par>
                                <p:cTn id="53" presetID="22" presetClass="entr" presetSubtype="2" fill="hold" grpId="0" nodeType="afterEffect">
                                  <p:stCondLst>
                                    <p:cond delay="0"/>
                                  </p:stCondLst>
                                  <p:childTnLst>
                                    <p:set>
                                      <p:cBhvr>
                                        <p:cTn id="54" dur="1" fill="hold">
                                          <p:stCondLst>
                                            <p:cond delay="0"/>
                                          </p:stCondLst>
                                        </p:cTn>
                                        <p:tgtEl>
                                          <p:spTgt spid="161"/>
                                        </p:tgtEl>
                                        <p:attrNameLst>
                                          <p:attrName>style.visibility</p:attrName>
                                        </p:attrNameLst>
                                      </p:cBhvr>
                                      <p:to>
                                        <p:strVal val="visible"/>
                                      </p:to>
                                    </p:set>
                                    <p:animEffect transition="in" filter="wipe(right)">
                                      <p:cBhvr>
                                        <p:cTn id="55" dur="200"/>
                                        <p:tgtEl>
                                          <p:spTgt spid="161"/>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62"/>
                                        </p:tgtEl>
                                        <p:attrNameLst>
                                          <p:attrName>style.visibility</p:attrName>
                                        </p:attrNameLst>
                                      </p:cBhvr>
                                      <p:to>
                                        <p:strVal val="visible"/>
                                      </p:to>
                                    </p:set>
                                    <p:animEffect transition="in" filter="wipe(up)">
                                      <p:cBhvr>
                                        <p:cTn id="59" dur="200"/>
                                        <p:tgtEl>
                                          <p:spTgt spid="162"/>
                                        </p:tgtEl>
                                      </p:cBhvr>
                                    </p:animEffect>
                                  </p:childTnLst>
                                </p:cTn>
                              </p:par>
                            </p:childTnLst>
                          </p:cTn>
                        </p:par>
                        <p:par>
                          <p:cTn id="60" fill="hold">
                            <p:stCondLst>
                              <p:cond delay="7000"/>
                            </p:stCondLst>
                            <p:childTnLst>
                              <p:par>
                                <p:cTn id="61" presetID="22" presetClass="entr" presetSubtype="2" fill="hold" grpId="0" nodeType="afterEffect">
                                  <p:stCondLst>
                                    <p:cond delay="0"/>
                                  </p:stCondLst>
                                  <p:childTnLst>
                                    <p:set>
                                      <p:cBhvr>
                                        <p:cTn id="62" dur="1" fill="hold">
                                          <p:stCondLst>
                                            <p:cond delay="0"/>
                                          </p:stCondLst>
                                        </p:cTn>
                                        <p:tgtEl>
                                          <p:spTgt spid="168"/>
                                        </p:tgtEl>
                                        <p:attrNameLst>
                                          <p:attrName>style.visibility</p:attrName>
                                        </p:attrNameLst>
                                      </p:cBhvr>
                                      <p:to>
                                        <p:strVal val="visible"/>
                                      </p:to>
                                    </p:set>
                                    <p:animEffect transition="in" filter="wipe(right)">
                                      <p:cBhvr>
                                        <p:cTn id="63" dur="200"/>
                                        <p:tgtEl>
                                          <p:spTgt spid="168"/>
                                        </p:tgtEl>
                                      </p:cBhvr>
                                    </p:animEffect>
                                  </p:childTnLst>
                                </p:cTn>
                              </p:par>
                            </p:childTnLst>
                          </p:cTn>
                        </p:par>
                        <p:par>
                          <p:cTn id="64" fill="hold">
                            <p:stCondLst>
                              <p:cond delay="7500"/>
                            </p:stCondLst>
                            <p:childTnLst>
                              <p:par>
                                <p:cTn id="65" presetID="49" presetClass="entr" presetSubtype="0" decel="100000" fill="hold" grpId="0" nodeType="afterEffect">
                                  <p:stCondLst>
                                    <p:cond delay="0"/>
                                  </p:stCondLst>
                                  <p:childTnLst>
                                    <p:set>
                                      <p:cBhvr>
                                        <p:cTn id="66" dur="1" fill="hold">
                                          <p:stCondLst>
                                            <p:cond delay="0"/>
                                          </p:stCondLst>
                                        </p:cTn>
                                        <p:tgtEl>
                                          <p:spTgt spid="163"/>
                                        </p:tgtEl>
                                        <p:attrNameLst>
                                          <p:attrName>style.visibility</p:attrName>
                                        </p:attrNameLst>
                                      </p:cBhvr>
                                      <p:to>
                                        <p:strVal val="visible"/>
                                      </p:to>
                                    </p:set>
                                    <p:anim calcmode="lin" valueType="num">
                                      <p:cBhvr>
                                        <p:cTn id="67" dur="500" fill="hold"/>
                                        <p:tgtEl>
                                          <p:spTgt spid="163"/>
                                        </p:tgtEl>
                                        <p:attrNameLst>
                                          <p:attrName>ppt_w</p:attrName>
                                        </p:attrNameLst>
                                      </p:cBhvr>
                                      <p:tavLst>
                                        <p:tav tm="0">
                                          <p:val>
                                            <p:fltVal val="0"/>
                                          </p:val>
                                        </p:tav>
                                        <p:tav tm="100000">
                                          <p:val>
                                            <p:strVal val="#ppt_w"/>
                                          </p:val>
                                        </p:tav>
                                      </p:tavLst>
                                    </p:anim>
                                    <p:anim calcmode="lin" valueType="num">
                                      <p:cBhvr>
                                        <p:cTn id="68" dur="500" fill="hold"/>
                                        <p:tgtEl>
                                          <p:spTgt spid="163"/>
                                        </p:tgtEl>
                                        <p:attrNameLst>
                                          <p:attrName>ppt_h</p:attrName>
                                        </p:attrNameLst>
                                      </p:cBhvr>
                                      <p:tavLst>
                                        <p:tav tm="0">
                                          <p:val>
                                            <p:fltVal val="0"/>
                                          </p:val>
                                        </p:tav>
                                        <p:tav tm="100000">
                                          <p:val>
                                            <p:strVal val="#ppt_h"/>
                                          </p:val>
                                        </p:tav>
                                      </p:tavLst>
                                    </p:anim>
                                    <p:anim calcmode="lin" valueType="num">
                                      <p:cBhvr>
                                        <p:cTn id="69" dur="500" fill="hold"/>
                                        <p:tgtEl>
                                          <p:spTgt spid="163"/>
                                        </p:tgtEl>
                                        <p:attrNameLst>
                                          <p:attrName>style.rotation</p:attrName>
                                        </p:attrNameLst>
                                      </p:cBhvr>
                                      <p:tavLst>
                                        <p:tav tm="0">
                                          <p:val>
                                            <p:fltVal val="360"/>
                                          </p:val>
                                        </p:tav>
                                        <p:tav tm="100000">
                                          <p:val>
                                            <p:fltVal val="0"/>
                                          </p:val>
                                        </p:tav>
                                      </p:tavLst>
                                    </p:anim>
                                    <p:animEffect transition="in" filter="fade">
                                      <p:cBhvr>
                                        <p:cTn id="70" dur="500"/>
                                        <p:tgtEl>
                                          <p:spTgt spid="163"/>
                                        </p:tgtEl>
                                      </p:cBhvr>
                                    </p:animEffect>
                                  </p:childTnLst>
                                </p:cTn>
                              </p:par>
                            </p:childTnLst>
                          </p:cTn>
                        </p:par>
                        <p:par>
                          <p:cTn id="71" fill="hold">
                            <p:stCondLst>
                              <p:cond delay="8000"/>
                            </p:stCondLst>
                            <p:childTnLst>
                              <p:par>
                                <p:cTn id="72" presetID="12" presetClass="entr" presetSubtype="8" fill="hold" grpId="0" nodeType="afterEffect">
                                  <p:stCondLst>
                                    <p:cond delay="0"/>
                                  </p:stCondLst>
                                  <p:childTnLst>
                                    <p:set>
                                      <p:cBhvr>
                                        <p:cTn id="73" dur="1" fill="hold">
                                          <p:stCondLst>
                                            <p:cond delay="0"/>
                                          </p:stCondLst>
                                        </p:cTn>
                                        <p:tgtEl>
                                          <p:spTgt spid="169"/>
                                        </p:tgtEl>
                                        <p:attrNameLst>
                                          <p:attrName>style.visibility</p:attrName>
                                        </p:attrNameLst>
                                      </p:cBhvr>
                                      <p:to>
                                        <p:strVal val="visible"/>
                                      </p:to>
                                    </p:set>
                                    <p:anim calcmode="lin" valueType="num">
                                      <p:cBhvr additive="base">
                                        <p:cTn id="74" dur="500"/>
                                        <p:tgtEl>
                                          <p:spTgt spid="169"/>
                                        </p:tgtEl>
                                        <p:attrNameLst>
                                          <p:attrName>ppt_x</p:attrName>
                                        </p:attrNameLst>
                                      </p:cBhvr>
                                      <p:tavLst>
                                        <p:tav tm="0">
                                          <p:val>
                                            <p:strVal val="#ppt_x-#ppt_w*1.125000"/>
                                          </p:val>
                                        </p:tav>
                                        <p:tav tm="100000">
                                          <p:val>
                                            <p:strVal val="#ppt_x"/>
                                          </p:val>
                                        </p:tav>
                                      </p:tavLst>
                                    </p:anim>
                                    <p:animEffect transition="in" filter="wipe(right)">
                                      <p:cBhvr>
                                        <p:cTn id="75" dur="500"/>
                                        <p:tgtEl>
                                          <p:spTgt spid="169"/>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170"/>
                                        </p:tgtEl>
                                        <p:attrNameLst>
                                          <p:attrName>style.visibility</p:attrName>
                                        </p:attrNameLst>
                                      </p:cBhvr>
                                      <p:to>
                                        <p:strVal val="visible"/>
                                      </p:to>
                                    </p:set>
                                    <p:anim calcmode="lin" valueType="num">
                                      <p:cBhvr additive="base">
                                        <p:cTn id="78" dur="500"/>
                                        <p:tgtEl>
                                          <p:spTgt spid="170"/>
                                        </p:tgtEl>
                                        <p:attrNameLst>
                                          <p:attrName>ppt_x</p:attrName>
                                        </p:attrNameLst>
                                      </p:cBhvr>
                                      <p:tavLst>
                                        <p:tav tm="0">
                                          <p:val>
                                            <p:strVal val="#ppt_x-#ppt_w*1.125000"/>
                                          </p:val>
                                        </p:tav>
                                        <p:tav tm="100000">
                                          <p:val>
                                            <p:strVal val="#ppt_x"/>
                                          </p:val>
                                        </p:tav>
                                      </p:tavLst>
                                    </p:anim>
                                    <p:animEffect transition="in" filter="wipe(right)">
                                      <p:cBhvr>
                                        <p:cTn id="79" dur="500"/>
                                        <p:tgtEl>
                                          <p:spTgt spid="170"/>
                                        </p:tgtEl>
                                      </p:cBhvr>
                                    </p:animEffect>
                                  </p:childTnLst>
                                </p:cTn>
                              </p:par>
                            </p:childTnLst>
                          </p:cTn>
                        </p:par>
                        <p:par>
                          <p:cTn id="80" fill="hold">
                            <p:stCondLst>
                              <p:cond delay="8500"/>
                            </p:stCondLst>
                            <p:childTnLst>
                              <p:par>
                                <p:cTn id="81" presetID="49" presetClass="entr" presetSubtype="0" decel="100000" fill="hold" grpId="0" nodeType="afterEffect">
                                  <p:stCondLst>
                                    <p:cond delay="0"/>
                                  </p:stCondLst>
                                  <p:childTnLst>
                                    <p:set>
                                      <p:cBhvr>
                                        <p:cTn id="82" dur="1" fill="hold">
                                          <p:stCondLst>
                                            <p:cond delay="0"/>
                                          </p:stCondLst>
                                        </p:cTn>
                                        <p:tgtEl>
                                          <p:spTgt spid="164"/>
                                        </p:tgtEl>
                                        <p:attrNameLst>
                                          <p:attrName>style.visibility</p:attrName>
                                        </p:attrNameLst>
                                      </p:cBhvr>
                                      <p:to>
                                        <p:strVal val="visible"/>
                                      </p:to>
                                    </p:set>
                                    <p:anim calcmode="lin" valueType="num">
                                      <p:cBhvr>
                                        <p:cTn id="83" dur="500" fill="hold"/>
                                        <p:tgtEl>
                                          <p:spTgt spid="164"/>
                                        </p:tgtEl>
                                        <p:attrNameLst>
                                          <p:attrName>ppt_w</p:attrName>
                                        </p:attrNameLst>
                                      </p:cBhvr>
                                      <p:tavLst>
                                        <p:tav tm="0">
                                          <p:val>
                                            <p:fltVal val="0"/>
                                          </p:val>
                                        </p:tav>
                                        <p:tav tm="100000">
                                          <p:val>
                                            <p:strVal val="#ppt_w"/>
                                          </p:val>
                                        </p:tav>
                                      </p:tavLst>
                                    </p:anim>
                                    <p:anim calcmode="lin" valueType="num">
                                      <p:cBhvr>
                                        <p:cTn id="84" dur="500" fill="hold"/>
                                        <p:tgtEl>
                                          <p:spTgt spid="164"/>
                                        </p:tgtEl>
                                        <p:attrNameLst>
                                          <p:attrName>ppt_h</p:attrName>
                                        </p:attrNameLst>
                                      </p:cBhvr>
                                      <p:tavLst>
                                        <p:tav tm="0">
                                          <p:val>
                                            <p:fltVal val="0"/>
                                          </p:val>
                                        </p:tav>
                                        <p:tav tm="100000">
                                          <p:val>
                                            <p:strVal val="#ppt_h"/>
                                          </p:val>
                                        </p:tav>
                                      </p:tavLst>
                                    </p:anim>
                                    <p:anim calcmode="lin" valueType="num">
                                      <p:cBhvr>
                                        <p:cTn id="85" dur="500" fill="hold"/>
                                        <p:tgtEl>
                                          <p:spTgt spid="164"/>
                                        </p:tgtEl>
                                        <p:attrNameLst>
                                          <p:attrName>style.rotation</p:attrName>
                                        </p:attrNameLst>
                                      </p:cBhvr>
                                      <p:tavLst>
                                        <p:tav tm="0">
                                          <p:val>
                                            <p:fltVal val="360"/>
                                          </p:val>
                                        </p:tav>
                                        <p:tav tm="100000">
                                          <p:val>
                                            <p:fltVal val="0"/>
                                          </p:val>
                                        </p:tav>
                                      </p:tavLst>
                                    </p:anim>
                                    <p:animEffect transition="in" filter="fade">
                                      <p:cBhvr>
                                        <p:cTn id="86" dur="500"/>
                                        <p:tgtEl>
                                          <p:spTgt spid="164"/>
                                        </p:tgtEl>
                                      </p:cBhvr>
                                    </p:animEffect>
                                  </p:childTnLst>
                                </p:cTn>
                              </p:par>
                            </p:childTnLst>
                          </p:cTn>
                        </p:par>
                        <p:par>
                          <p:cTn id="87" fill="hold">
                            <p:stCondLst>
                              <p:cond delay="9000"/>
                            </p:stCondLst>
                            <p:childTnLst>
                              <p:par>
                                <p:cTn id="88" presetID="12" presetClass="entr" presetSubtype="2" fill="hold" grpId="0" nodeType="afterEffect">
                                  <p:stCondLst>
                                    <p:cond delay="0"/>
                                  </p:stCondLst>
                                  <p:childTnLst>
                                    <p:set>
                                      <p:cBhvr>
                                        <p:cTn id="89" dur="1" fill="hold">
                                          <p:stCondLst>
                                            <p:cond delay="0"/>
                                          </p:stCondLst>
                                        </p:cTn>
                                        <p:tgtEl>
                                          <p:spTgt spid="171"/>
                                        </p:tgtEl>
                                        <p:attrNameLst>
                                          <p:attrName>style.visibility</p:attrName>
                                        </p:attrNameLst>
                                      </p:cBhvr>
                                      <p:to>
                                        <p:strVal val="visible"/>
                                      </p:to>
                                    </p:set>
                                    <p:anim calcmode="lin" valueType="num">
                                      <p:cBhvr additive="base">
                                        <p:cTn id="90" dur="500"/>
                                        <p:tgtEl>
                                          <p:spTgt spid="171"/>
                                        </p:tgtEl>
                                        <p:attrNameLst>
                                          <p:attrName>ppt_x</p:attrName>
                                        </p:attrNameLst>
                                      </p:cBhvr>
                                      <p:tavLst>
                                        <p:tav tm="0">
                                          <p:val>
                                            <p:strVal val="#ppt_x+#ppt_w*1.125000"/>
                                          </p:val>
                                        </p:tav>
                                        <p:tav tm="100000">
                                          <p:val>
                                            <p:strVal val="#ppt_x"/>
                                          </p:val>
                                        </p:tav>
                                      </p:tavLst>
                                    </p:anim>
                                    <p:animEffect transition="in" filter="wipe(left)">
                                      <p:cBhvr>
                                        <p:cTn id="91" dur="500"/>
                                        <p:tgtEl>
                                          <p:spTgt spid="171"/>
                                        </p:tgtEl>
                                      </p:cBhvr>
                                    </p:animEffect>
                                  </p:childTnLst>
                                </p:cTn>
                              </p:par>
                              <p:par>
                                <p:cTn id="92" presetID="12" presetClass="entr" presetSubtype="2" fill="hold" grpId="0" nodeType="withEffect">
                                  <p:stCondLst>
                                    <p:cond delay="0"/>
                                  </p:stCondLst>
                                  <p:childTnLst>
                                    <p:set>
                                      <p:cBhvr>
                                        <p:cTn id="93" dur="1" fill="hold">
                                          <p:stCondLst>
                                            <p:cond delay="0"/>
                                          </p:stCondLst>
                                        </p:cTn>
                                        <p:tgtEl>
                                          <p:spTgt spid="172"/>
                                        </p:tgtEl>
                                        <p:attrNameLst>
                                          <p:attrName>style.visibility</p:attrName>
                                        </p:attrNameLst>
                                      </p:cBhvr>
                                      <p:to>
                                        <p:strVal val="visible"/>
                                      </p:to>
                                    </p:set>
                                    <p:anim calcmode="lin" valueType="num">
                                      <p:cBhvr additive="base">
                                        <p:cTn id="94" dur="500"/>
                                        <p:tgtEl>
                                          <p:spTgt spid="172"/>
                                        </p:tgtEl>
                                        <p:attrNameLst>
                                          <p:attrName>ppt_x</p:attrName>
                                        </p:attrNameLst>
                                      </p:cBhvr>
                                      <p:tavLst>
                                        <p:tav tm="0">
                                          <p:val>
                                            <p:strVal val="#ppt_x+#ppt_w*1.125000"/>
                                          </p:val>
                                        </p:tav>
                                        <p:tav tm="100000">
                                          <p:val>
                                            <p:strVal val="#ppt_x"/>
                                          </p:val>
                                        </p:tav>
                                      </p:tavLst>
                                    </p:anim>
                                    <p:animEffect transition="in" filter="wipe(left)">
                                      <p:cBhvr>
                                        <p:cTn id="95" dur="500"/>
                                        <p:tgtEl>
                                          <p:spTgt spid="172"/>
                                        </p:tgtEl>
                                      </p:cBhvr>
                                    </p:animEffect>
                                  </p:childTnLst>
                                </p:cTn>
                              </p:par>
                            </p:childTnLst>
                          </p:cTn>
                        </p:par>
                        <p:par>
                          <p:cTn id="96" fill="hold">
                            <p:stCondLst>
                              <p:cond delay="9500"/>
                            </p:stCondLst>
                            <p:childTnLst>
                              <p:par>
                                <p:cTn id="97" presetID="49" presetClass="entr" presetSubtype="0" decel="100000" fill="hold" grpId="0" nodeType="afterEffect">
                                  <p:stCondLst>
                                    <p:cond delay="0"/>
                                  </p:stCondLst>
                                  <p:childTnLst>
                                    <p:set>
                                      <p:cBhvr>
                                        <p:cTn id="98" dur="1" fill="hold">
                                          <p:stCondLst>
                                            <p:cond delay="0"/>
                                          </p:stCondLst>
                                        </p:cTn>
                                        <p:tgtEl>
                                          <p:spTgt spid="165"/>
                                        </p:tgtEl>
                                        <p:attrNameLst>
                                          <p:attrName>style.visibility</p:attrName>
                                        </p:attrNameLst>
                                      </p:cBhvr>
                                      <p:to>
                                        <p:strVal val="visible"/>
                                      </p:to>
                                    </p:set>
                                    <p:anim calcmode="lin" valueType="num">
                                      <p:cBhvr>
                                        <p:cTn id="99" dur="500" fill="hold"/>
                                        <p:tgtEl>
                                          <p:spTgt spid="165"/>
                                        </p:tgtEl>
                                        <p:attrNameLst>
                                          <p:attrName>ppt_w</p:attrName>
                                        </p:attrNameLst>
                                      </p:cBhvr>
                                      <p:tavLst>
                                        <p:tav tm="0">
                                          <p:val>
                                            <p:fltVal val="0"/>
                                          </p:val>
                                        </p:tav>
                                        <p:tav tm="100000">
                                          <p:val>
                                            <p:strVal val="#ppt_w"/>
                                          </p:val>
                                        </p:tav>
                                      </p:tavLst>
                                    </p:anim>
                                    <p:anim calcmode="lin" valueType="num">
                                      <p:cBhvr>
                                        <p:cTn id="100" dur="500" fill="hold"/>
                                        <p:tgtEl>
                                          <p:spTgt spid="165"/>
                                        </p:tgtEl>
                                        <p:attrNameLst>
                                          <p:attrName>ppt_h</p:attrName>
                                        </p:attrNameLst>
                                      </p:cBhvr>
                                      <p:tavLst>
                                        <p:tav tm="0">
                                          <p:val>
                                            <p:fltVal val="0"/>
                                          </p:val>
                                        </p:tav>
                                        <p:tav tm="100000">
                                          <p:val>
                                            <p:strVal val="#ppt_h"/>
                                          </p:val>
                                        </p:tav>
                                      </p:tavLst>
                                    </p:anim>
                                    <p:anim calcmode="lin" valueType="num">
                                      <p:cBhvr>
                                        <p:cTn id="101" dur="500" fill="hold"/>
                                        <p:tgtEl>
                                          <p:spTgt spid="165"/>
                                        </p:tgtEl>
                                        <p:attrNameLst>
                                          <p:attrName>style.rotation</p:attrName>
                                        </p:attrNameLst>
                                      </p:cBhvr>
                                      <p:tavLst>
                                        <p:tav tm="0">
                                          <p:val>
                                            <p:fltVal val="360"/>
                                          </p:val>
                                        </p:tav>
                                        <p:tav tm="100000">
                                          <p:val>
                                            <p:fltVal val="0"/>
                                          </p:val>
                                        </p:tav>
                                      </p:tavLst>
                                    </p:anim>
                                    <p:animEffect transition="in" filter="fade">
                                      <p:cBhvr>
                                        <p:cTn id="102" dur="500"/>
                                        <p:tgtEl>
                                          <p:spTgt spid="165"/>
                                        </p:tgtEl>
                                      </p:cBhvr>
                                    </p:animEffect>
                                  </p:childTnLst>
                                </p:cTn>
                              </p:par>
                            </p:childTnLst>
                          </p:cTn>
                        </p:par>
                        <p:par>
                          <p:cTn id="103" fill="hold">
                            <p:stCondLst>
                              <p:cond delay="10000"/>
                            </p:stCondLst>
                            <p:childTnLst>
                              <p:par>
                                <p:cTn id="104" presetID="12" presetClass="entr" presetSubtype="8" fill="hold" grpId="0" nodeType="afterEffect">
                                  <p:stCondLst>
                                    <p:cond delay="0"/>
                                  </p:stCondLst>
                                  <p:childTnLst>
                                    <p:set>
                                      <p:cBhvr>
                                        <p:cTn id="105" dur="1" fill="hold">
                                          <p:stCondLst>
                                            <p:cond delay="0"/>
                                          </p:stCondLst>
                                        </p:cTn>
                                        <p:tgtEl>
                                          <p:spTgt spid="173"/>
                                        </p:tgtEl>
                                        <p:attrNameLst>
                                          <p:attrName>style.visibility</p:attrName>
                                        </p:attrNameLst>
                                      </p:cBhvr>
                                      <p:to>
                                        <p:strVal val="visible"/>
                                      </p:to>
                                    </p:set>
                                    <p:anim calcmode="lin" valueType="num">
                                      <p:cBhvr additive="base">
                                        <p:cTn id="106" dur="500"/>
                                        <p:tgtEl>
                                          <p:spTgt spid="173"/>
                                        </p:tgtEl>
                                        <p:attrNameLst>
                                          <p:attrName>ppt_x</p:attrName>
                                        </p:attrNameLst>
                                      </p:cBhvr>
                                      <p:tavLst>
                                        <p:tav tm="0">
                                          <p:val>
                                            <p:strVal val="#ppt_x-#ppt_w*1.125000"/>
                                          </p:val>
                                        </p:tav>
                                        <p:tav tm="100000">
                                          <p:val>
                                            <p:strVal val="#ppt_x"/>
                                          </p:val>
                                        </p:tav>
                                      </p:tavLst>
                                    </p:anim>
                                    <p:animEffect transition="in" filter="wipe(right)">
                                      <p:cBhvr>
                                        <p:cTn id="107" dur="500"/>
                                        <p:tgtEl>
                                          <p:spTgt spid="173"/>
                                        </p:tgtEl>
                                      </p:cBhvr>
                                    </p:animEffect>
                                  </p:childTnLst>
                                </p:cTn>
                              </p:par>
                              <p:par>
                                <p:cTn id="108" presetID="12" presetClass="entr" presetSubtype="8" fill="hold" grpId="0" nodeType="withEffect">
                                  <p:stCondLst>
                                    <p:cond delay="0"/>
                                  </p:stCondLst>
                                  <p:childTnLst>
                                    <p:set>
                                      <p:cBhvr>
                                        <p:cTn id="109" dur="1" fill="hold">
                                          <p:stCondLst>
                                            <p:cond delay="0"/>
                                          </p:stCondLst>
                                        </p:cTn>
                                        <p:tgtEl>
                                          <p:spTgt spid="174"/>
                                        </p:tgtEl>
                                        <p:attrNameLst>
                                          <p:attrName>style.visibility</p:attrName>
                                        </p:attrNameLst>
                                      </p:cBhvr>
                                      <p:to>
                                        <p:strVal val="visible"/>
                                      </p:to>
                                    </p:set>
                                    <p:anim calcmode="lin" valueType="num">
                                      <p:cBhvr additive="base">
                                        <p:cTn id="110" dur="500"/>
                                        <p:tgtEl>
                                          <p:spTgt spid="174"/>
                                        </p:tgtEl>
                                        <p:attrNameLst>
                                          <p:attrName>ppt_x</p:attrName>
                                        </p:attrNameLst>
                                      </p:cBhvr>
                                      <p:tavLst>
                                        <p:tav tm="0">
                                          <p:val>
                                            <p:strVal val="#ppt_x-#ppt_w*1.125000"/>
                                          </p:val>
                                        </p:tav>
                                        <p:tav tm="100000">
                                          <p:val>
                                            <p:strVal val="#ppt_x"/>
                                          </p:val>
                                        </p:tav>
                                      </p:tavLst>
                                    </p:anim>
                                    <p:animEffect transition="in" filter="wipe(right)">
                                      <p:cBhvr>
                                        <p:cTn id="111" dur="500"/>
                                        <p:tgtEl>
                                          <p:spTgt spid="174"/>
                                        </p:tgtEl>
                                      </p:cBhvr>
                                    </p:animEffect>
                                  </p:childTnLst>
                                </p:cTn>
                              </p:par>
                            </p:childTnLst>
                          </p:cTn>
                        </p:par>
                        <p:par>
                          <p:cTn id="112" fill="hold">
                            <p:stCondLst>
                              <p:cond delay="10500"/>
                            </p:stCondLst>
                            <p:childTnLst>
                              <p:par>
                                <p:cTn id="113" presetID="49" presetClass="entr" presetSubtype="0" decel="100000" fill="hold" grpId="0" nodeType="afterEffect">
                                  <p:stCondLst>
                                    <p:cond delay="0"/>
                                  </p:stCondLst>
                                  <p:childTnLst>
                                    <p:set>
                                      <p:cBhvr>
                                        <p:cTn id="114" dur="1" fill="hold">
                                          <p:stCondLst>
                                            <p:cond delay="0"/>
                                          </p:stCondLst>
                                        </p:cTn>
                                        <p:tgtEl>
                                          <p:spTgt spid="166"/>
                                        </p:tgtEl>
                                        <p:attrNameLst>
                                          <p:attrName>style.visibility</p:attrName>
                                        </p:attrNameLst>
                                      </p:cBhvr>
                                      <p:to>
                                        <p:strVal val="visible"/>
                                      </p:to>
                                    </p:set>
                                    <p:anim calcmode="lin" valueType="num">
                                      <p:cBhvr>
                                        <p:cTn id="115" dur="500" fill="hold"/>
                                        <p:tgtEl>
                                          <p:spTgt spid="166"/>
                                        </p:tgtEl>
                                        <p:attrNameLst>
                                          <p:attrName>ppt_w</p:attrName>
                                        </p:attrNameLst>
                                      </p:cBhvr>
                                      <p:tavLst>
                                        <p:tav tm="0">
                                          <p:val>
                                            <p:fltVal val="0"/>
                                          </p:val>
                                        </p:tav>
                                        <p:tav tm="100000">
                                          <p:val>
                                            <p:strVal val="#ppt_w"/>
                                          </p:val>
                                        </p:tav>
                                      </p:tavLst>
                                    </p:anim>
                                    <p:anim calcmode="lin" valueType="num">
                                      <p:cBhvr>
                                        <p:cTn id="116" dur="500" fill="hold"/>
                                        <p:tgtEl>
                                          <p:spTgt spid="166"/>
                                        </p:tgtEl>
                                        <p:attrNameLst>
                                          <p:attrName>ppt_h</p:attrName>
                                        </p:attrNameLst>
                                      </p:cBhvr>
                                      <p:tavLst>
                                        <p:tav tm="0">
                                          <p:val>
                                            <p:fltVal val="0"/>
                                          </p:val>
                                        </p:tav>
                                        <p:tav tm="100000">
                                          <p:val>
                                            <p:strVal val="#ppt_h"/>
                                          </p:val>
                                        </p:tav>
                                      </p:tavLst>
                                    </p:anim>
                                    <p:anim calcmode="lin" valueType="num">
                                      <p:cBhvr>
                                        <p:cTn id="117" dur="500" fill="hold"/>
                                        <p:tgtEl>
                                          <p:spTgt spid="166"/>
                                        </p:tgtEl>
                                        <p:attrNameLst>
                                          <p:attrName>style.rotation</p:attrName>
                                        </p:attrNameLst>
                                      </p:cBhvr>
                                      <p:tavLst>
                                        <p:tav tm="0">
                                          <p:val>
                                            <p:fltVal val="360"/>
                                          </p:val>
                                        </p:tav>
                                        <p:tav tm="100000">
                                          <p:val>
                                            <p:fltVal val="0"/>
                                          </p:val>
                                        </p:tav>
                                      </p:tavLst>
                                    </p:anim>
                                    <p:animEffect transition="in" filter="fade">
                                      <p:cBhvr>
                                        <p:cTn id="118" dur="500"/>
                                        <p:tgtEl>
                                          <p:spTgt spid="166"/>
                                        </p:tgtEl>
                                      </p:cBhvr>
                                    </p:animEffect>
                                  </p:childTnLst>
                                </p:cTn>
                              </p:par>
                            </p:childTnLst>
                          </p:cTn>
                        </p:par>
                        <p:par>
                          <p:cTn id="119" fill="hold">
                            <p:stCondLst>
                              <p:cond delay="11000"/>
                            </p:stCondLst>
                            <p:childTnLst>
                              <p:par>
                                <p:cTn id="120" presetID="12" presetClass="entr" presetSubtype="2" fill="hold" grpId="0" nodeType="afterEffect">
                                  <p:stCondLst>
                                    <p:cond delay="0"/>
                                  </p:stCondLst>
                                  <p:childTnLst>
                                    <p:set>
                                      <p:cBhvr>
                                        <p:cTn id="121" dur="1" fill="hold">
                                          <p:stCondLst>
                                            <p:cond delay="0"/>
                                          </p:stCondLst>
                                        </p:cTn>
                                        <p:tgtEl>
                                          <p:spTgt spid="175"/>
                                        </p:tgtEl>
                                        <p:attrNameLst>
                                          <p:attrName>style.visibility</p:attrName>
                                        </p:attrNameLst>
                                      </p:cBhvr>
                                      <p:to>
                                        <p:strVal val="visible"/>
                                      </p:to>
                                    </p:set>
                                    <p:anim calcmode="lin" valueType="num">
                                      <p:cBhvr additive="base">
                                        <p:cTn id="122" dur="500"/>
                                        <p:tgtEl>
                                          <p:spTgt spid="175"/>
                                        </p:tgtEl>
                                        <p:attrNameLst>
                                          <p:attrName>ppt_x</p:attrName>
                                        </p:attrNameLst>
                                      </p:cBhvr>
                                      <p:tavLst>
                                        <p:tav tm="0">
                                          <p:val>
                                            <p:strVal val="#ppt_x+#ppt_w*1.125000"/>
                                          </p:val>
                                        </p:tav>
                                        <p:tav tm="100000">
                                          <p:val>
                                            <p:strVal val="#ppt_x"/>
                                          </p:val>
                                        </p:tav>
                                      </p:tavLst>
                                    </p:anim>
                                    <p:animEffect transition="in" filter="wipe(left)">
                                      <p:cBhvr>
                                        <p:cTn id="123" dur="500"/>
                                        <p:tgtEl>
                                          <p:spTgt spid="175"/>
                                        </p:tgtEl>
                                      </p:cBhvr>
                                    </p:animEffect>
                                  </p:childTnLst>
                                </p:cTn>
                              </p:par>
                              <p:par>
                                <p:cTn id="124" presetID="12" presetClass="entr" presetSubtype="2" fill="hold" grpId="0" nodeType="withEffect">
                                  <p:stCondLst>
                                    <p:cond delay="0"/>
                                  </p:stCondLst>
                                  <p:childTnLst>
                                    <p:set>
                                      <p:cBhvr>
                                        <p:cTn id="125" dur="1" fill="hold">
                                          <p:stCondLst>
                                            <p:cond delay="0"/>
                                          </p:stCondLst>
                                        </p:cTn>
                                        <p:tgtEl>
                                          <p:spTgt spid="176"/>
                                        </p:tgtEl>
                                        <p:attrNameLst>
                                          <p:attrName>style.visibility</p:attrName>
                                        </p:attrNameLst>
                                      </p:cBhvr>
                                      <p:to>
                                        <p:strVal val="visible"/>
                                      </p:to>
                                    </p:set>
                                    <p:anim calcmode="lin" valueType="num">
                                      <p:cBhvr additive="base">
                                        <p:cTn id="126" dur="500"/>
                                        <p:tgtEl>
                                          <p:spTgt spid="176"/>
                                        </p:tgtEl>
                                        <p:attrNameLst>
                                          <p:attrName>ppt_x</p:attrName>
                                        </p:attrNameLst>
                                      </p:cBhvr>
                                      <p:tavLst>
                                        <p:tav tm="0">
                                          <p:val>
                                            <p:strVal val="#ppt_x+#ppt_w*1.125000"/>
                                          </p:val>
                                        </p:tav>
                                        <p:tav tm="100000">
                                          <p:val>
                                            <p:strVal val="#ppt_x"/>
                                          </p:val>
                                        </p:tav>
                                      </p:tavLst>
                                    </p:anim>
                                    <p:animEffect transition="in" filter="wipe(left)">
                                      <p:cBhvr>
                                        <p:cTn id="12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p:bldP spid="170" grpId="0"/>
      <p:bldP spid="171" grpId="0"/>
      <p:bldP spid="172" grpId="0"/>
      <p:bldP spid="173" grpId="0"/>
      <p:bldP spid="174" grpId="0"/>
      <p:bldP spid="175" grpId="0"/>
      <p:bldP spid="176"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8"/>
          <p:cNvSpPr txBox="1"/>
          <p:nvPr/>
        </p:nvSpPr>
        <p:spPr bwMode="auto">
          <a:xfrm>
            <a:off x="2091969" y="1474008"/>
            <a:ext cx="4960062" cy="93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4" tIns="45707" rIns="91414" bIns="45707" numCol="1" anchor="ctr" anchorCtr="0" compatLnSpc="1"/>
          <a:lstStyle>
            <a:lvl1pPr algn="l" rtl="0" eaLnBrk="0" fontAlgn="base" hangingPunct="0">
              <a:lnSpc>
                <a:spcPct val="90000"/>
              </a:lnSpc>
              <a:spcBef>
                <a:spcPct val="0"/>
              </a:spcBef>
              <a:spcAft>
                <a:spcPct val="0"/>
              </a:spcAft>
              <a:defRPr sz="4400" kern="1200">
                <a:solidFill>
                  <a:schemeClr val="tx1"/>
                </a:solidFill>
                <a:latin typeface="+mj-lt"/>
                <a:ea typeface="+mj-ea"/>
                <a:cs typeface="等线 Light"/>
              </a:defRPr>
            </a:lvl1pPr>
            <a:lvl2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2pPr>
            <a:lvl3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3pPr>
            <a:lvl4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4pPr>
            <a:lvl5pPr algn="l" rtl="0" eaLnBrk="0" fontAlgn="base" hangingPunct="0">
              <a:lnSpc>
                <a:spcPct val="90000"/>
              </a:lnSpc>
              <a:spcBef>
                <a:spcPct val="0"/>
              </a:spcBef>
              <a:spcAft>
                <a:spcPct val="0"/>
              </a:spcAft>
              <a:defRPr sz="4400">
                <a:solidFill>
                  <a:schemeClr val="tx1"/>
                </a:solidFill>
                <a:latin typeface="等线 Light"/>
                <a:ea typeface="等线 Light"/>
                <a:cs typeface="等线 Light"/>
              </a:defRPr>
            </a:lvl5pPr>
            <a:lvl6pPr marL="457200" algn="l" rtl="0" fontAlgn="base">
              <a:lnSpc>
                <a:spcPct val="90000"/>
              </a:lnSpc>
              <a:spcBef>
                <a:spcPct val="0"/>
              </a:spcBef>
              <a:spcAft>
                <a:spcPct val="0"/>
              </a:spcAft>
              <a:defRPr sz="4400">
                <a:solidFill>
                  <a:schemeClr val="tx1"/>
                </a:solidFill>
                <a:latin typeface="等线 Light"/>
                <a:ea typeface="等线 Light"/>
                <a:cs typeface="等线 Light"/>
              </a:defRPr>
            </a:lvl6pPr>
            <a:lvl7pPr marL="914400" algn="l" rtl="0" fontAlgn="base">
              <a:lnSpc>
                <a:spcPct val="90000"/>
              </a:lnSpc>
              <a:spcBef>
                <a:spcPct val="0"/>
              </a:spcBef>
              <a:spcAft>
                <a:spcPct val="0"/>
              </a:spcAft>
              <a:defRPr sz="4400">
                <a:solidFill>
                  <a:schemeClr val="tx1"/>
                </a:solidFill>
                <a:latin typeface="等线 Light"/>
                <a:ea typeface="等线 Light"/>
                <a:cs typeface="等线 Light"/>
              </a:defRPr>
            </a:lvl7pPr>
            <a:lvl8pPr marL="1370965" algn="l" rtl="0" fontAlgn="base">
              <a:lnSpc>
                <a:spcPct val="90000"/>
              </a:lnSpc>
              <a:spcBef>
                <a:spcPct val="0"/>
              </a:spcBef>
              <a:spcAft>
                <a:spcPct val="0"/>
              </a:spcAft>
              <a:defRPr sz="4400">
                <a:solidFill>
                  <a:schemeClr val="tx1"/>
                </a:solidFill>
                <a:latin typeface="等线 Light"/>
                <a:ea typeface="等线 Light"/>
                <a:cs typeface="等线 Light"/>
              </a:defRPr>
            </a:lvl8pPr>
            <a:lvl9pPr marL="1828165" algn="l" rtl="0" fontAlgn="base">
              <a:lnSpc>
                <a:spcPct val="90000"/>
              </a:lnSpc>
              <a:spcBef>
                <a:spcPct val="0"/>
              </a:spcBef>
              <a:spcAft>
                <a:spcPct val="0"/>
              </a:spcAft>
              <a:defRPr sz="4400">
                <a:solidFill>
                  <a:schemeClr val="tx1"/>
                </a:solidFill>
                <a:latin typeface="等线 Light"/>
                <a:ea typeface="等线 Light"/>
                <a:cs typeface="等线 Light"/>
              </a:defRPr>
            </a:lvl9pPr>
          </a:lstStyle>
          <a:p>
            <a:pPr algn="ctr"/>
            <a:r>
              <a:rPr lang="zh-CN" altLang="en-US" sz="6000" dirty="0" smtClean="0">
                <a:solidFill>
                  <a:schemeClr val="accent6"/>
                </a:solidFill>
                <a:latin typeface="方正粗圆简体" pitchFamily="65" charset="-122"/>
                <a:ea typeface="方正粗圆简体" pitchFamily="65" charset="-122"/>
                <a:cs typeface="+mn-ea"/>
                <a:sym typeface="方正准圆简体"/>
              </a:rPr>
              <a:t>谢谢观看</a:t>
            </a:r>
            <a:endParaRPr lang="zh-CN" altLang="en-US" sz="6000" dirty="0">
              <a:solidFill>
                <a:schemeClr val="accent6"/>
              </a:solidFill>
              <a:latin typeface="方正粗圆简体" pitchFamily="65" charset="-122"/>
              <a:ea typeface="方正粗圆简体" pitchFamily="65" charset="-122"/>
              <a:cs typeface="+mn-ea"/>
              <a:sym typeface="方正准圆简体"/>
            </a:endParaRPr>
          </a:p>
        </p:txBody>
      </p:sp>
      <p:pic>
        <p:nvPicPr>
          <p:cNvPr id="6" name="Picture 2" descr="E:\PPT素材\卡通a0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882" y="926758"/>
            <a:ext cx="1461390" cy="7808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E:\PPT素材\卡通a0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847" y="258908"/>
            <a:ext cx="1298022" cy="12257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E:\PPT素材\卡通a03.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2479322"/>
            <a:ext cx="9144000" cy="26641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E:\PPT素材\卡通a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7858" y="3363838"/>
            <a:ext cx="3734143" cy="15271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E:\PPT素材\卡通a0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4048" y="4265612"/>
            <a:ext cx="1335088" cy="87788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9" descr="E:\PPT素材\卡通a07.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2080" y="3147814"/>
            <a:ext cx="1249362" cy="847725"/>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4"/>
          <p:cNvSpPr txBox="1"/>
          <p:nvPr/>
        </p:nvSpPr>
        <p:spPr>
          <a:xfrm>
            <a:off x="3645416" y="2357624"/>
            <a:ext cx="2026176" cy="340519"/>
          </a:xfrm>
          <a:prstGeom prst="roundRect">
            <a:avLst/>
          </a:prstGeom>
          <a:solidFill>
            <a:schemeClr val="accent6"/>
          </a:solidFill>
        </p:spPr>
        <p:txBody>
          <a:bodyPr wrap="square" rtlCol="0">
            <a:spAutoFit/>
          </a:bodyPr>
          <a:lstStyle/>
          <a:p>
            <a:pPr algn="ctr"/>
            <a:r>
              <a:rPr lang="zh-CN" altLang="en-US" sz="1400" b="1" dirty="0" smtClean="0">
                <a:solidFill>
                  <a:schemeClr val="bg1"/>
                </a:solidFill>
                <a:cs typeface="+mn-ea"/>
                <a:sym typeface="+mn-lt"/>
              </a:rPr>
              <a:t>三年级语文</a:t>
            </a:r>
            <a:r>
              <a:rPr lang="en-US" altLang="zh-CN" sz="1400" b="1" dirty="0">
                <a:solidFill>
                  <a:schemeClr val="bg1"/>
                </a:solidFill>
                <a:cs typeface="+mn-ea"/>
                <a:sym typeface="+mn-lt"/>
              </a:rPr>
              <a:t> </a:t>
            </a:r>
            <a:r>
              <a:rPr lang="en-US" altLang="zh-CN" sz="1400" b="1" dirty="0" smtClean="0">
                <a:solidFill>
                  <a:schemeClr val="bg1"/>
                </a:solidFill>
                <a:cs typeface="+mn-ea"/>
                <a:sym typeface="+mn-lt"/>
              </a:rPr>
              <a:t>   </a:t>
            </a:r>
            <a:r>
              <a:rPr lang="zh-CN" altLang="en-US" sz="1400" b="1" dirty="0" smtClean="0">
                <a:solidFill>
                  <a:schemeClr val="bg1"/>
                </a:solidFill>
                <a:cs typeface="+mn-ea"/>
                <a:sym typeface="+mn-lt"/>
              </a:rPr>
              <a:t>王老师</a:t>
            </a:r>
            <a:endParaRPr lang="zh-CN" altLang="en-US" sz="1400" b="1"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12"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2" presetClass="entr" presetSubtype="3"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0-#ppt_h/2"/>
                                          </p:val>
                                        </p:tav>
                                        <p:tav tm="100000">
                                          <p:val>
                                            <p:strVal val="#ppt_y"/>
                                          </p:val>
                                        </p:tav>
                                      </p:tavLst>
                                    </p:anim>
                                  </p:childTnLst>
                                </p:cTn>
                              </p:par>
                            </p:childTnLst>
                          </p:cTn>
                        </p:par>
                        <p:par>
                          <p:cTn id="26" fill="hold">
                            <p:stCondLst>
                              <p:cond delay="3000"/>
                            </p:stCondLst>
                            <p:childTnLst>
                              <p:par>
                                <p:cTn id="27" presetID="47"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5"/>
                                        </p:tgtEl>
                                        <p:attrNameLst>
                                          <p:attrName>ppt_y</p:attrName>
                                        </p:attrNameLst>
                                      </p:cBhvr>
                                      <p:tavLst>
                                        <p:tav tm="0">
                                          <p:val>
                                            <p:strVal val="#ppt_y"/>
                                          </p:val>
                                        </p:tav>
                                        <p:tav tm="100000">
                                          <p:val>
                                            <p:strVal val="#ppt_y"/>
                                          </p:val>
                                        </p:tav>
                                      </p:tavLst>
                                    </p:anim>
                                    <p:anim calcmode="lin" valueType="num">
                                      <p:cBhvr>
                                        <p:cTn id="3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5"/>
                                        </p:tgtEl>
                                      </p:cBhvr>
                                    </p:animEffect>
                                  </p:childTnLst>
                                </p:cTn>
                              </p:par>
                            </p:childTnLst>
                          </p:cTn>
                        </p:par>
                        <p:par>
                          <p:cTn id="40" fill="hold">
                            <p:stCondLst>
                              <p:cond delay="4650"/>
                            </p:stCondLst>
                            <p:childTnLst>
                              <p:par>
                                <p:cTn id="41" presetID="23" presetClass="entr" presetSubtype="32"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strVal val="4*#ppt_w"/>
                                          </p:val>
                                        </p:tav>
                                        <p:tav tm="100000">
                                          <p:val>
                                            <p:strVal val="#ppt_w"/>
                                          </p:val>
                                        </p:tav>
                                      </p:tavLst>
                                    </p:anim>
                                    <p:anim calcmode="lin" valueType="num">
                                      <p:cBhvr>
                                        <p:cTn id="44" dur="500" fill="hold"/>
                                        <p:tgtEl>
                                          <p:spTgt spid="13"/>
                                        </p:tgtEl>
                                        <p:attrNameLst>
                                          <p:attrName>ppt_h</p:attrName>
                                        </p:attrNameLst>
                                      </p:cBhvr>
                                      <p:tavLst>
                                        <p:tav tm="0">
                                          <p:val>
                                            <p:strVal val="4*#ppt_h"/>
                                          </p:val>
                                        </p:tav>
                                        <p:tav tm="100000">
                                          <p:val>
                                            <p:strVal val="#ppt_h"/>
                                          </p:val>
                                        </p:tav>
                                      </p:tavLst>
                                    </p:anim>
                                  </p:childTnLst>
                                </p:cTn>
                              </p:par>
                            </p:childTnLst>
                          </p:cTn>
                        </p:par>
                        <p:par>
                          <p:cTn id="45" fill="hold">
                            <p:stCondLst>
                              <p:cond delay="5150"/>
                            </p:stCondLst>
                            <p:childTnLst>
                              <p:par>
                                <p:cTn id="46" presetID="2" presetClass="entr" presetSubtype="2" fill="hold"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1+#ppt_w/2"/>
                                          </p:val>
                                        </p:tav>
                                        <p:tav tm="100000">
                                          <p:val>
                                            <p:strVal val="#ppt_x"/>
                                          </p:val>
                                        </p:tav>
                                      </p:tavLst>
                                    </p:anim>
                                    <p:anim calcmode="lin" valueType="num">
                                      <p:cBhvr additive="base">
                                        <p:cTn id="4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方正准圆简体"/>
        <a:ea typeface="方正准圆简体"/>
        <a:cs typeface=""/>
      </a:majorFont>
      <a:minorFont>
        <a:latin typeface="方正准圆简体"/>
        <a:ea typeface="方正准圆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3301</Words>
  <Application>Microsoft Office PowerPoint</Application>
  <PresentationFormat>全屏显示(16:9)</PresentationFormat>
  <Paragraphs>381</Paragraphs>
  <Slides>36</Slides>
  <Notes>36</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36</vt:i4>
      </vt:variant>
    </vt:vector>
  </HeadingPairs>
  <TitlesOfParts>
    <vt:vector size="44" baseType="lpstr">
      <vt:lpstr>Arial</vt:lpstr>
      <vt:lpstr>宋体</vt:lpstr>
      <vt:lpstr>方正准圆简体</vt:lpstr>
      <vt:lpstr>等线 Light</vt:lpstr>
      <vt:lpstr>等线</vt:lpstr>
      <vt:lpstr>方正粗圆简体</vt:lpstr>
      <vt:lpstr>Calibri</vt:lpstr>
      <vt:lpstr>Office 主题​​</vt:lpstr>
      <vt:lpstr>卡通教育教学说课PPT模版</vt:lpstr>
      <vt:lpstr>Contents 目录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教师通用说课PPT模版</dc:title>
  <dc:creator>Administrator</dc:creator>
  <cp:lastModifiedBy>Sky123.Org</cp:lastModifiedBy>
  <cp:revision>75</cp:revision>
  <dcterms:created xsi:type="dcterms:W3CDTF">2016-05-19T04:09:00Z</dcterms:created>
  <dcterms:modified xsi:type="dcterms:W3CDTF">2018-02-02T07:03:47Z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