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43" r:id="rId2"/>
    <p:sldId id="307" r:id="rId3"/>
    <p:sldId id="306" r:id="rId4"/>
    <p:sldId id="264" r:id="rId5"/>
    <p:sldId id="311" r:id="rId6"/>
    <p:sldId id="328" r:id="rId7"/>
    <p:sldId id="316" r:id="rId8"/>
    <p:sldId id="319" r:id="rId9"/>
    <p:sldId id="327" r:id="rId10"/>
    <p:sldId id="318" r:id="rId11"/>
    <p:sldId id="325" r:id="rId12"/>
    <p:sldId id="315" r:id="rId13"/>
    <p:sldId id="332" r:id="rId14"/>
    <p:sldId id="317" r:id="rId15"/>
    <p:sldId id="308" r:id="rId16"/>
    <p:sldId id="312" r:id="rId17"/>
    <p:sldId id="340" r:id="rId18"/>
    <p:sldId id="329" r:id="rId19"/>
    <p:sldId id="331" r:id="rId20"/>
    <p:sldId id="274" r:id="rId21"/>
    <p:sldId id="338" r:id="rId22"/>
    <p:sldId id="334" r:id="rId23"/>
    <p:sldId id="330" r:id="rId24"/>
    <p:sldId id="309" r:id="rId25"/>
    <p:sldId id="323" r:id="rId26"/>
    <p:sldId id="341" r:id="rId27"/>
    <p:sldId id="257" r:id="rId28"/>
    <p:sldId id="320" r:id="rId29"/>
    <p:sldId id="336" r:id="rId30"/>
    <p:sldId id="339" r:id="rId31"/>
    <p:sldId id="310" r:id="rId32"/>
    <p:sldId id="321" r:id="rId33"/>
    <p:sldId id="342" r:id="rId34"/>
    <p:sldId id="337" r:id="rId35"/>
    <p:sldId id="326" r:id="rId36"/>
    <p:sldId id="324" r:id="rId37"/>
  </p:sldIdLst>
  <p:sldSz cx="12190413" cy="6859588"/>
  <p:notesSz cx="6858000" cy="9144000"/>
  <p:custDataLst>
    <p:tags r:id="rId39"/>
  </p:custDataLst>
  <p:defaultTextStyle>
    <a:defPPr>
      <a:defRPr lang="zh-CN"/>
    </a:defPPr>
    <a:lvl1pPr marL="0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89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77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68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57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45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133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322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3512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92" d="100"/>
          <a:sy n="92" d="100"/>
        </p:scale>
        <p:origin x="126" y="7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D5C01-43DF-4044-9066-EE986713593C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6A526-BCDB-415E-9971-9E6121223D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4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5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69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014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411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163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266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374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189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551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06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188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027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188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80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622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53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8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441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53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51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227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000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40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062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951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3563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8615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95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3494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7847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71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575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999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封面.avi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:p14="http://schemas.microsoft.com/office/powerpoint/2010/main" r:embed="rId2">
                  <p14:trim st="2970.4654" end="1687.224"/>
                </p14:media>
              </p:ext>
            </p:extLst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8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90550" y="189434"/>
            <a:ext cx="2239945" cy="86707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2513784" y="905392"/>
            <a:ext cx="80459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81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3" grpId="1" animBg="1"/>
      <p:bldP spid="13" grpId="2" animBg="1"/>
      <p:bldP spid="13" grpId="3" animBg="1"/>
      <p:bldP spid="13" grpId="4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604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lIns="91394" tIns="45696" rIns="91394" bIns="45696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54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87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7"/>
            <a:ext cx="7314248" cy="566869"/>
          </a:xfrm>
          <a:prstGeom prst="rect">
            <a:avLst/>
          </a:prstGeom>
        </p:spPr>
        <p:txBody>
          <a:bodyPr lIns="91394" tIns="45696" rIns="91394" bIns="45696" anchor="b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21"/>
            <a:ext cx="7314248" cy="4115753"/>
          </a:xfrm>
          <a:prstGeom prst="rect">
            <a:avLst/>
          </a:prstGeom>
        </p:spPr>
        <p:txBody>
          <a:bodyPr lIns="91394" tIns="45696" rIns="91394" bIns="45696"/>
          <a:lstStyle>
            <a:lvl1pPr marL="0" indent="0">
              <a:buNone/>
              <a:defRPr sz="3900"/>
            </a:lvl1pPr>
            <a:lvl2pPr marL="544189" indent="0">
              <a:buNone/>
              <a:defRPr sz="3300"/>
            </a:lvl2pPr>
            <a:lvl3pPr marL="1088377" indent="0">
              <a:buNone/>
              <a:defRPr sz="2900"/>
            </a:lvl3pPr>
            <a:lvl4pPr marL="1632568" indent="0">
              <a:buNone/>
              <a:defRPr sz="2400"/>
            </a:lvl4pPr>
            <a:lvl5pPr marL="2176757" indent="0">
              <a:buNone/>
              <a:defRPr sz="2400"/>
            </a:lvl5pPr>
            <a:lvl6pPr marL="2720945" indent="0">
              <a:buNone/>
              <a:defRPr sz="2400"/>
            </a:lvl6pPr>
            <a:lvl7pPr marL="3265133" indent="0">
              <a:buNone/>
              <a:defRPr sz="2400"/>
            </a:lvl7pPr>
            <a:lvl8pPr marL="3809322" indent="0">
              <a:buNone/>
              <a:defRPr sz="2400"/>
            </a:lvl8pPr>
            <a:lvl9pPr marL="4353512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  <a:prstGeom prst="rect">
            <a:avLst/>
          </a:prstGeom>
        </p:spPr>
        <p:txBody>
          <a:bodyPr lIns="91394" tIns="45696" rIns="91394" bIns="45696"/>
          <a:lstStyle>
            <a:lvl1pPr marL="0" indent="0">
              <a:buNone/>
              <a:defRPr sz="1700"/>
            </a:lvl1pPr>
            <a:lvl2pPr marL="544189" indent="0">
              <a:buNone/>
              <a:defRPr sz="1500"/>
            </a:lvl2pPr>
            <a:lvl3pPr marL="1088377" indent="0">
              <a:buNone/>
              <a:defRPr sz="1200"/>
            </a:lvl3pPr>
            <a:lvl4pPr marL="1632568" indent="0">
              <a:buNone/>
              <a:defRPr sz="1100"/>
            </a:lvl4pPr>
            <a:lvl5pPr marL="2176757" indent="0">
              <a:buNone/>
              <a:defRPr sz="1100"/>
            </a:lvl5pPr>
            <a:lvl6pPr marL="2720945" indent="0">
              <a:buNone/>
              <a:defRPr sz="1100"/>
            </a:lvl6pPr>
            <a:lvl7pPr marL="3265133" indent="0">
              <a:buNone/>
              <a:defRPr sz="1100"/>
            </a:lvl7pPr>
            <a:lvl8pPr marL="3809322" indent="0">
              <a:buNone/>
              <a:defRPr sz="1100"/>
            </a:lvl8pPr>
            <a:lvl9pPr marL="4353512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41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lIns="91394" tIns="45696" rIns="91394" bIns="45696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575"/>
            <a:ext cx="10971372" cy="4527011"/>
          </a:xfrm>
          <a:prstGeom prst="rect">
            <a:avLst/>
          </a:prstGeom>
        </p:spPr>
        <p:txBody>
          <a:bodyPr vert="eaVert" lIns="91394" tIns="45696" rIns="91394" bIns="45696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75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  <a:prstGeom prst="rect">
            <a:avLst/>
          </a:prstGeom>
        </p:spPr>
        <p:txBody>
          <a:bodyPr vert="eaVert" lIns="91394" tIns="45696" rIns="91394" bIns="45696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702"/>
            <a:ext cx="8025355" cy="5852880"/>
          </a:xfrm>
          <a:prstGeom prst="rect">
            <a:avLst/>
          </a:prstGeom>
        </p:spPr>
        <p:txBody>
          <a:bodyPr vert="eaVert" lIns="91394" tIns="45696" rIns="91394" bIns="45696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265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3" y="275232"/>
            <a:ext cx="10973489" cy="1143265"/>
          </a:xfrm>
          <a:prstGeom prst="rect">
            <a:avLst/>
          </a:prstGeom>
        </p:spPr>
        <p:txBody>
          <a:bodyPr lIns="91423" tIns="45711" rIns="91423" bIns="4571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3" y="1596338"/>
            <a:ext cx="10973489" cy="4537068"/>
          </a:xfrm>
          <a:prstGeom prst="rect">
            <a:avLst/>
          </a:prstGeom>
        </p:spPr>
        <p:txBody>
          <a:bodyPr lIns="91423" tIns="45711" rIns="91423" bIns="4571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523" y="6251968"/>
            <a:ext cx="2846547" cy="478477"/>
          </a:xfrm>
          <a:prstGeom prst="rect">
            <a:avLst/>
          </a:prstGeom>
          <a:ln/>
        </p:spPr>
        <p:txBody>
          <a:bodyPr lIns="91423" tIns="45711" rIns="91423" bIns="45711"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060" y="6251968"/>
            <a:ext cx="3862415" cy="478477"/>
          </a:xfrm>
          <a:prstGeom prst="rect">
            <a:avLst/>
          </a:prstGeom>
          <a:ln/>
        </p:spPr>
        <p:txBody>
          <a:bodyPr lIns="91423" tIns="45711" rIns="91423" bIns="45711"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6465" y="6251968"/>
            <a:ext cx="2846547" cy="478477"/>
          </a:xfrm>
          <a:prstGeom prst="rect">
            <a:avLst/>
          </a:prstGeom>
          <a:ln/>
        </p:spPr>
        <p:txBody>
          <a:bodyPr lIns="91423" tIns="45711" rIns="91423" bIns="45711"/>
          <a:lstStyle>
            <a:lvl1pPr>
              <a:defRPr/>
            </a:lvl1pPr>
          </a:lstStyle>
          <a:p>
            <a:pPr>
              <a:defRPr/>
            </a:pPr>
            <a:fld id="{72ACFA3D-2EF9-4482-AFDA-79B6A264F1C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02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4640"/>
            <a:ext cx="10971213" cy="1143000"/>
          </a:xfrm>
          <a:prstGeom prst="rect">
            <a:avLst/>
          </a:prstGeom>
        </p:spPr>
        <p:txBody>
          <a:bodyPr lIns="91423" tIns="45711" rIns="91423" bIns="4571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 3"/>
          <p:cNvSpPr txBox="1"/>
          <p:nvPr userDrawn="1"/>
        </p:nvSpPr>
        <p:spPr>
          <a:xfrm>
            <a:off x="1652957" y="1169379"/>
            <a:ext cx="9024281" cy="2977720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 defTabSz="914341">
              <a:lnSpc>
                <a:spcPct val="150000"/>
              </a:lnSpc>
              <a:defRPr/>
            </a:pPr>
            <a:r>
              <a:rPr lang="zh-CN" altLang="en-US" sz="29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 defTabSz="914341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341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341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341">
              <a:lnSpc>
                <a:spcPct val="15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 defTabSz="914341">
              <a:lnSpc>
                <a:spcPct val="15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4" name="文本框 8"/>
          <p:cNvSpPr txBox="1"/>
          <p:nvPr userDrawn="1"/>
        </p:nvSpPr>
        <p:spPr>
          <a:xfrm>
            <a:off x="1652957" y="4984410"/>
            <a:ext cx="7297081" cy="36931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23" tIns="45711" rIns="91423" bIns="45711" rtlCol="0">
            <a:spAutoFit/>
          </a:bodyPr>
          <a:lstStyle/>
          <a:p>
            <a:pPr algn="just" defTabSz="914341">
              <a:defRPr/>
            </a:pPr>
            <a:r>
              <a:rPr lang="zh-CN" altLang="en-US" sz="1800" b="1" kern="0" dirty="0">
                <a:solidFill>
                  <a:schemeClr val="bg1"/>
                </a:solidFill>
              </a:rPr>
              <a:t>更多精品</a:t>
            </a:r>
            <a:r>
              <a:rPr lang="en-US" altLang="zh-CN" sz="1800" b="1" kern="0" dirty="0">
                <a:solidFill>
                  <a:schemeClr val="bg1"/>
                </a:solidFill>
              </a:rPr>
              <a:t>PPT</a:t>
            </a:r>
            <a:r>
              <a:rPr lang="zh-CN" altLang="en-US" sz="1800" b="1" kern="0" dirty="0">
                <a:solidFill>
                  <a:schemeClr val="bg1"/>
                </a:solidFill>
              </a:rPr>
              <a:t>模板：</a:t>
            </a:r>
            <a:r>
              <a:rPr lang="en-US" altLang="zh-CN" sz="1800" b="1" kern="0" dirty="0">
                <a:solidFill>
                  <a:schemeClr val="bg1"/>
                </a:solidFill>
              </a:rPr>
              <a:t>http://www.51miz.com/ppt/</a:t>
            </a:r>
          </a:p>
        </p:txBody>
      </p:sp>
    </p:spTree>
    <p:extLst>
      <p:ext uri="{BB962C8B-B14F-4D97-AF65-F5344CB8AC3E}">
        <p14:creationId xmlns:p14="http://schemas.microsoft.com/office/powerpoint/2010/main" val="2477855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174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99" r:id="rId3"/>
    <p:sldLayoutId id="2147483660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defTabSz="1088377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42" indent="-408142" algn="l" defTabSz="108837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884309" indent="-340119" algn="l" defTabSz="1088377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472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661" indent="-272094" algn="l" defTabSz="1088377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850" indent="-272094" algn="l" defTabSz="1088377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039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227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417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604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89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77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68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57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45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133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322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512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18" Type="http://schemas.microsoft.com/office/2007/relationships/hdphoto" Target="../media/hdphoto6.wdp"/><Relationship Id="rId3" Type="http://schemas.openxmlformats.org/officeDocument/2006/relationships/image" Target="../media/image15.jpeg"/><Relationship Id="rId7" Type="http://schemas.openxmlformats.org/officeDocument/2006/relationships/image" Target="../media/image13.png"/><Relationship Id="rId12" Type="http://schemas.microsoft.com/office/2007/relationships/hdphoto" Target="../media/hdphoto3.wdp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microsoft.com/office/2007/relationships/hdphoto" Target="../media/hdphoto5.wdp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image" Target="../media/image19.emf"/><Relationship Id="rId19" Type="http://schemas.openxmlformats.org/officeDocument/2006/relationships/image" Target="../media/image3.png"/><Relationship Id="rId4" Type="http://schemas.openxmlformats.org/officeDocument/2006/relationships/image" Target="../media/image16.jpeg"/><Relationship Id="rId9" Type="http://schemas.openxmlformats.org/officeDocument/2006/relationships/image" Target="../media/image18.emf"/><Relationship Id="rId1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gif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1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9.png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604506" y="1829402"/>
            <a:ext cx="5633659" cy="1600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9600" dirty="0" smtClean="0">
                <a:effectLst>
                  <a:outerShdw blurRad="444500" dist="736600" dir="8100000" algn="tr" rotWithShape="0">
                    <a:prstClr val="black">
                      <a:alpha val="40000"/>
                    </a:prstClr>
                  </a:outerShdw>
                </a:effectLst>
                <a:latin typeface="叶根友毛笔行书简体" pitchFamily="2" charset="-122"/>
                <a:ea typeface="叶根友毛笔行书简体" pitchFamily="2" charset="-122"/>
              </a:rPr>
              <a:t>书香中国</a:t>
            </a:r>
            <a:endParaRPr lang="zh-CN" altLang="en-US" sz="9600" dirty="0">
              <a:effectLst>
                <a:outerShdw blurRad="444500" dist="736600" dir="8100000" algn="tr" rotWithShape="0">
                  <a:prstClr val="black">
                    <a:alpha val="40000"/>
                  </a:prstClr>
                </a:outerShdw>
              </a:effectLst>
              <a:latin typeface="叶根友毛笔行书简体" pitchFamily="2" charset="-122"/>
              <a:ea typeface="叶根友毛笔行书简体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1879" flipV="1">
            <a:off x="11957820" y="108502"/>
            <a:ext cx="1442171" cy="1402659"/>
          </a:xfrm>
          <a:prstGeom prst="rect">
            <a:avLst/>
          </a:prstGeom>
        </p:spPr>
      </p:pic>
      <p:sp>
        <p:nvSpPr>
          <p:cNvPr id="36" name="TextBox 7"/>
          <p:cNvSpPr txBox="1">
            <a:spLocks noChangeArrowheads="1"/>
          </p:cNvSpPr>
          <p:nvPr/>
        </p:nvSpPr>
        <p:spPr bwMode="auto">
          <a:xfrm>
            <a:off x="3355053" y="3429817"/>
            <a:ext cx="5976665" cy="492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动态中国风水墨</a:t>
            </a:r>
            <a:r>
              <a:rPr lang="en-US" altLang="zh-CN" sz="2400" dirty="0" err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en-US" altLang="zh-CN" sz="2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9" name="太湖春(古筝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597.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52676" y="1270049"/>
            <a:ext cx="609601" cy="609600"/>
          </a:xfrm>
          <a:prstGeom prst="rect">
            <a:avLst/>
          </a:prstGeom>
        </p:spPr>
      </p:pic>
      <p:sp>
        <p:nvSpPr>
          <p:cNvPr id="16" name="文本框 38"/>
          <p:cNvSpPr txBox="1"/>
          <p:nvPr/>
        </p:nvSpPr>
        <p:spPr>
          <a:xfrm>
            <a:off x="9668120" y="6074412"/>
            <a:ext cx="2218964" cy="369314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defTabSz="914341"/>
            <a:r>
              <a:rPr lang="zh-CN" altLang="en-US" sz="18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汇报人：不会申请</a:t>
            </a: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9157739" y="5996034"/>
            <a:ext cx="338879" cy="478990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ysClr val="window" lastClr="FFFFFF"/>
          </a:solidFill>
          <a:ln>
            <a:solidFill>
              <a:srgbClr val="0297F0"/>
            </a:solidFill>
          </a:ln>
          <a:extLst/>
        </p:spPr>
        <p:txBody>
          <a:bodyPr lIns="91423" tIns="45711" rIns="91423" bIns="4571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341">
              <a:defRPr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95" y="2089321"/>
            <a:ext cx="2032975" cy="390671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975800"/>
            <a:ext cx="2710829" cy="2730788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549383" y="3836157"/>
            <a:ext cx="6315563" cy="3019320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>
                                        <p:cTn id="28" dur="1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3.75E-6 0.03148 C -0.04231 -0.00162 -0.08164 -0.03125 -0.1164 -0.03125 C -0.15273 -0.03125 -0.17812 0.02268 -0.21106 0.03564 C -0.24492 0.04421 -0.28554 0.01666 -0.31718 0.03148 C -0.34804 0.04699 -0.37552 0.1118 -0.39726 0.12615 C -0.41979 0.14213 -0.43619 0.11643 -0.44935 0.12476 C -0.46224 0.13078 -0.46927 0.14907 -0.475 0.17199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388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1" grpId="0" animBg="1"/>
      <p:bldP spid="12" grpId="0"/>
      <p:bldP spid="36" grpId="0"/>
      <p:bldP spid="16" grpId="0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" y="0"/>
            <a:ext cx="12190413" cy="6859588"/>
          </a:xfrm>
          <a:prstGeom prst="rect">
            <a:avLst/>
          </a:prstGeom>
        </p:spPr>
      </p:pic>
      <p:pic>
        <p:nvPicPr>
          <p:cNvPr id="2" name="Picture 3" descr="C:\Users\he\Desktop\中国风\中国风\中国\733a9a525d29d390374f6c2a2526360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49152" y="6587"/>
            <a:ext cx="3541262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2"/>
            <a:ext cx="12191999" cy="688280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1088253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" name="中心墨点3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3" y="434777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103545" y="1881863"/>
            <a:ext cx="1856074" cy="1600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9600" b="1" dirty="0">
                <a:latin typeface="叶根友毛笔行书简体" pitchFamily="2" charset="-122"/>
                <a:ea typeface="叶根友毛笔行书简体" pitchFamily="2" charset="-122"/>
              </a:rPr>
              <a:t>摘</a:t>
            </a:r>
            <a:endParaRPr lang="en-US" sz="9600" b="1" dirty="0">
              <a:latin typeface="叶根友毛笔行书简体" pitchFamily="2" charset="-122"/>
              <a:ea typeface="叶根友毛笔行书简体" pitchFamily="2" charset="-122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891441" y="3373556"/>
            <a:ext cx="1856074" cy="112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6500" dirty="0">
                <a:latin typeface="叶根友毛笔行书简体" pitchFamily="2" charset="-122"/>
                <a:ea typeface="叶根友毛笔行书简体" pitchFamily="2" charset="-122"/>
              </a:rPr>
              <a:t>要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4191596" y="1959092"/>
            <a:ext cx="5862124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书    名：输入您的内容</a:t>
            </a: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191596" y="2603286"/>
            <a:ext cx="6006139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著    者：输入您的内容</a:t>
            </a: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4191594" y="3247482"/>
            <a:ext cx="6006138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出版社：输入您的内容</a:t>
            </a: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4191596" y="3891679"/>
            <a:ext cx="5862124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页    数：输入您的内容</a:t>
            </a:r>
          </a:p>
        </p:txBody>
      </p:sp>
      <p:pic>
        <p:nvPicPr>
          <p:cNvPr id="17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1135959" y="4189934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710016" y="2297634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065614" y="4840809"/>
            <a:ext cx="4080795" cy="1579663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687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20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17c19f21dc2935d11b849dec6ba4b1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381" y="675992"/>
            <a:ext cx="3246967" cy="6172994"/>
          </a:xfrm>
          <a:prstGeom prst="rect">
            <a:avLst/>
          </a:prstGeom>
        </p:spPr>
      </p:pic>
      <p:pic>
        <p:nvPicPr>
          <p:cNvPr id="4" name="图片 3" descr="ad978ca1a2aaa78e3e897a4be1d49fa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37821" y="1183655"/>
            <a:ext cx="5059656" cy="5061487"/>
          </a:xfrm>
          <a:prstGeom prst="rect">
            <a:avLst/>
          </a:prstGeom>
        </p:spPr>
      </p:pic>
      <p:pic>
        <p:nvPicPr>
          <p:cNvPr id="29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262" y="723791"/>
            <a:ext cx="1706563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pic>
        <p:nvPicPr>
          <p:cNvPr id="14" name="图片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1829529" y="3719114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3045552" y="2401489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653" y="1963339"/>
            <a:ext cx="119221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78" y="3376212"/>
            <a:ext cx="164306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3" descr="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703" y="1221610"/>
            <a:ext cx="741245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9" descr="未标题-1.pn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386" y="2600908"/>
            <a:ext cx="741244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 descr="未标题-1.pn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205" y="3854590"/>
            <a:ext cx="741245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1" descr="未标题-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44" y="5111092"/>
            <a:ext cx="741245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5590880" y="1167253"/>
            <a:ext cx="2952366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6002252" y="2546553"/>
            <a:ext cx="2685242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6023161" y="3746846"/>
            <a:ext cx="2952366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评语</a:t>
            </a:r>
          </a:p>
        </p:txBody>
      </p:sp>
      <p:sp>
        <p:nvSpPr>
          <p:cNvPr id="25" name="TextBox 22"/>
          <p:cNvSpPr txBox="1">
            <a:spLocks noChangeArrowheads="1"/>
          </p:cNvSpPr>
          <p:nvPr/>
        </p:nvSpPr>
        <p:spPr bwMode="auto">
          <a:xfrm>
            <a:off x="5460059" y="5077871"/>
            <a:ext cx="3333317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附注</a:t>
            </a:r>
          </a:p>
        </p:txBody>
      </p:sp>
      <p:sp>
        <p:nvSpPr>
          <p:cNvPr id="3" name="矩形 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755689" y="4925138"/>
            <a:ext cx="4080795" cy="1579663"/>
          </a:xfrm>
          <a:prstGeom prst="rect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162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3139 0.28287 L -4.81462E-6 2.22222E-6 " pathEditMode="relative" rAng="0" ptsTypes="AA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6600" y="-137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56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17497 0.15741 L -4.88487E-6 -7.40741E-7 " pathEditMode="relative" rAng="0" ptsTypes="AA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8700" y="-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6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19293 0.0081 L 2.72798E-6 3.7037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96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56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14856 -0.14954 L -3.54167E-6 1.48148E-6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7422" y="747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3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  <p:bldP spid="3" grpId="0" animBg="1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3139 0.28287 L -4.81462E-6 2.22222E-6 " pathEditMode="relative" rAng="0" ptsTypes="AA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6600" y="-137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56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17497 0.15741 L -4.88487E-6 -7.40741E-7 " pathEditMode="relative" rAng="0" ptsTypes="AA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8700" y="-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6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19293 0.0081 L 2.72798E-6 3.7037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96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56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14856 -0.14954 L -3.54167E-6 1.48148E-6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7422" y="747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3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  <p:bldP spid="3" grpId="0" animBg="1"/>
          <p:bldP spid="28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61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b="1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  <a:sym typeface="微软雅黑" pitchFamily="34" charset="-122"/>
              </a:rPr>
              <a:t>壹</a:t>
            </a:r>
            <a:endParaRPr lang="zh-CN" altLang="en-US" sz="5400" kern="0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内容概要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</a:t>
            </a:r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</a:t>
            </a:r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</a:t>
            </a:r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219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80624224ab82828512615ced138116a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5052" y="0"/>
            <a:ext cx="4797425" cy="6858000"/>
          </a:xfrm>
          <a:prstGeom prst="rect">
            <a:avLst/>
          </a:prstGeom>
          <a:solidFill>
            <a:srgbClr val="FAFAFA"/>
          </a:solidFill>
        </p:spPr>
      </p:pic>
      <p:sp>
        <p:nvSpPr>
          <p:cNvPr id="2" name="矩形 1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3096406" y="1594572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内容概要</a:t>
            </a:r>
          </a:p>
        </p:txBody>
      </p:sp>
      <p:sp>
        <p:nvSpPr>
          <p:cNvPr id="36" name="矩形 35"/>
          <p:cNvSpPr/>
          <p:nvPr/>
        </p:nvSpPr>
        <p:spPr>
          <a:xfrm>
            <a:off x="2350790" y="3133984"/>
            <a:ext cx="6048672" cy="2354473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信息，请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在此输入详细的文字介绍信息，请在此输入详细的文字介绍信息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。主要有以下几点：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26068" y="5310535"/>
            <a:ext cx="4080795" cy="15796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25" y="1825625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1" y="163513"/>
            <a:ext cx="1874839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625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5" grpId="0"/>
          <p:bldP spid="36" grpId="0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5" grpId="0"/>
          <p:bldP spid="36" grpId="0"/>
          <p:bldP spid="3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pic>
        <p:nvPicPr>
          <p:cNvPr id="22" name="Picture 2" descr="E:\PPT\PPT中国风元素\水墨具体图案\图片1.pn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04366">
            <a:off x="3551833" y="2201863"/>
            <a:ext cx="7556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E:\PPT\PPT中国风元素\水墨具体图案\图片1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6363">
            <a:off x="4367014" y="3298031"/>
            <a:ext cx="72231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E:\PPT\PPT中国风元素\水墨具体图案\图片1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21035">
            <a:off x="5245696" y="4319587"/>
            <a:ext cx="7239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"/>
          <p:cNvSpPr>
            <a:spLocks noChangeArrowheads="1"/>
          </p:cNvSpPr>
          <p:nvPr/>
        </p:nvSpPr>
        <p:spPr bwMode="auto">
          <a:xfrm>
            <a:off x="4367014" y="2193131"/>
            <a:ext cx="3951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仰天吐唾，唾不至天，还堕己面；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itchFamily="49" charset="-122"/>
              <a:ea typeface="楷体" pitchFamily="49" charset="-122"/>
              <a:sym typeface="楷体" pitchFamily="49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逆风扬尘，尘不至彼，还坌己身。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5135364" y="3263106"/>
            <a:ext cx="530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凡事勿徒委於人，必身体力行，方能有济。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凡事不可执於己，必广思集益，乃罔後艰。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矩形 15"/>
          <p:cNvSpPr>
            <a:spLocks noChangeArrowheads="1"/>
          </p:cNvSpPr>
          <p:nvPr/>
        </p:nvSpPr>
        <p:spPr bwMode="auto">
          <a:xfrm>
            <a:off x="5970389" y="4298156"/>
            <a:ext cx="530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德足以感人，而以有德当大权，其感尤速。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财足以累己，而以有财处乱世，其累尤深。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9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8" y="2074231"/>
            <a:ext cx="3724275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937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 bldLvl="0" autoUpdateAnimBg="0"/>
      <p:bldP spid="27" grpId="0" bldLvl="0" autoUpdateAnimBg="0"/>
      <p:bldP spid="28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335"/>
          <p:cNvSpPr/>
          <p:nvPr/>
        </p:nvSpPr>
        <p:spPr>
          <a:xfrm flipV="1">
            <a:off x="1398229" y="1305383"/>
            <a:ext cx="3357412" cy="348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Shape 335"/>
          <p:cNvSpPr/>
          <p:nvPr/>
        </p:nvSpPr>
        <p:spPr>
          <a:xfrm>
            <a:off x="2577149" y="3108921"/>
            <a:ext cx="3357412" cy="348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" name="Shape 338"/>
          <p:cNvSpPr/>
          <p:nvPr/>
        </p:nvSpPr>
        <p:spPr>
          <a:xfrm>
            <a:off x="2834648" y="5689587"/>
            <a:ext cx="967717" cy="775171"/>
          </a:xfrm>
          <a:prstGeom prst="triangle">
            <a:avLst/>
          </a:prstGeom>
          <a:ln w="38100">
            <a:solidFill>
              <a:schemeClr val="bg1"/>
            </a:solidFill>
            <a:miter/>
          </a:ln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" name="Shape 337"/>
          <p:cNvSpPr/>
          <p:nvPr/>
        </p:nvSpPr>
        <p:spPr>
          <a:xfrm>
            <a:off x="3955697" y="1834205"/>
            <a:ext cx="799944" cy="774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chemeClr val="bg1">
                <a:lumMod val="85000"/>
              </a:schemeClr>
            </a:solidFill>
            <a:miter/>
          </a:ln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" name="Shape 213"/>
          <p:cNvSpPr/>
          <p:nvPr/>
        </p:nvSpPr>
        <p:spPr>
          <a:xfrm>
            <a:off x="5807174" y="2701777"/>
            <a:ext cx="6281872" cy="347418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algn="ctr" defTabSz="914400">
              <a:defRPr sz="1800"/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方正大标宋繁体" panose="02010601030101010101" charset="-122"/>
                <a:ea typeface="方正大标宋繁体" panose="02010601030101010101" charset="-122"/>
              </a:rPr>
              <a:t>请在此输入详细的文字</a:t>
            </a: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方正大标宋繁体" panose="02010601030101010101" charset="-122"/>
                <a:ea typeface="方正大标宋繁体" panose="02010601030101010101" charset="-122"/>
              </a:rPr>
              <a:t>介绍信息</a:t>
            </a:r>
            <a:endParaRPr lang="zh-CN" altLang="en-US" sz="244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1"/>
          <p:cNvSpPr txBox="1"/>
          <p:nvPr/>
        </p:nvSpPr>
        <p:spPr>
          <a:xfrm>
            <a:off x="7810623" y="1882825"/>
            <a:ext cx="2427468" cy="43975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34869" tIns="34869" rIns="34869" bIns="34869" numCol="1" spcCol="38100" rtlCol="0" anchor="t" forceAA="0">
            <a:spAutoFit/>
          </a:bodyPr>
          <a:lstStyle/>
          <a:p>
            <a:pPr algn="ctr" defTabSz="914400" latinLnBrk="1" hangingPunct="0"/>
            <a:r>
              <a:rPr lang="zh-CN" altLang="en-US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文化   </a:t>
            </a:r>
            <a:r>
              <a:rPr lang="en-US" altLang="zh-CN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&amp;   </a:t>
            </a:r>
            <a:r>
              <a:rPr lang="zh-CN" altLang="en-US" sz="2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传承</a:t>
            </a:r>
            <a:endParaRPr lang="zh-CN" altLang="en-US" sz="2400" dirty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  <a:sym typeface="Helvetica"/>
            </a:endParaRPr>
          </a:p>
        </p:txBody>
      </p:sp>
      <p:sp>
        <p:nvSpPr>
          <p:cNvPr id="14" name="Shape 213"/>
          <p:cNvSpPr/>
          <p:nvPr/>
        </p:nvSpPr>
        <p:spPr>
          <a:xfrm>
            <a:off x="6797619" y="3543333"/>
            <a:ext cx="4515338" cy="2286410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defTabSz="914400">
              <a:lnSpc>
                <a:spcPct val="150000"/>
              </a:lnSpc>
              <a:defRPr sz="1800"/>
            </a:pP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 请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lang="en-US" altLang="zh-CN" sz="1200" dirty="0" smtClean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50000"/>
              </a:lnSpc>
              <a:defRPr sz="1800"/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请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请在此输入详细的文字介绍信息，请在此输入详细的文字介绍信息。请在此输入详细的文字介绍信息，请在此输入详细的文字介绍信息，请在此输入详细的文字介绍信息，请在此输入详细的文字介绍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信息。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44378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" grpId="0" animBg="1"/>
      <p:bldP spid="7" grpId="0" animBg="1"/>
      <p:bldP spid="11" grpId="0" animBg="1"/>
      <p:bldP spid="12" grpId="0" animBg="1"/>
      <p:bldP spid="13" grpId="0"/>
      <p:bldP spid="14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73" y="1652406"/>
            <a:ext cx="5369487" cy="4441684"/>
          </a:xfrm>
          <a:prstGeom prst="rect">
            <a:avLst/>
          </a:prstGeom>
        </p:spPr>
      </p:pic>
      <p:sp>
        <p:nvSpPr>
          <p:cNvPr id="213" name="Shape 213"/>
          <p:cNvSpPr/>
          <p:nvPr/>
        </p:nvSpPr>
        <p:spPr>
          <a:xfrm>
            <a:off x="-12698" y="2471357"/>
            <a:ext cx="6281872" cy="347418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algn="ctr" defTabSz="914400">
              <a:defRPr sz="1800"/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方正大标宋繁体" panose="02010601030101010101" charset="-122"/>
                <a:ea typeface="方正大标宋繁体" panose="02010601030101010101" charset="-122"/>
              </a:rPr>
              <a:t>请在此输入详细的文字</a:t>
            </a: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方正大标宋繁体" panose="02010601030101010101" charset="-122"/>
                <a:ea typeface="方正大标宋繁体" panose="02010601030101010101" charset="-122"/>
              </a:rPr>
              <a:t>介绍信息</a:t>
            </a:r>
            <a:endParaRPr lang="zh-CN" altLang="en-US" sz="244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24749" y="2002425"/>
            <a:ext cx="4692844" cy="36724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90751" y="1652405"/>
            <a:ext cx="2427468" cy="43975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34869" tIns="34869" rIns="34869" bIns="34869" numCol="1" spcCol="38100" rtlCol="0" anchor="t" forceAA="0">
            <a:spAutoFit/>
          </a:bodyPr>
          <a:lstStyle/>
          <a:p>
            <a:pPr algn="ctr" defTabSz="914400" latinLnBrk="1" hangingPunct="0"/>
            <a:r>
              <a:rPr lang="zh-CN" altLang="en-US" sz="2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经典   </a:t>
            </a:r>
            <a:r>
              <a:rPr lang="en-US" altLang="zh-CN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&amp;   </a:t>
            </a:r>
            <a:r>
              <a:rPr lang="zh-CN" altLang="en-US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回忆</a:t>
            </a:r>
          </a:p>
        </p:txBody>
      </p:sp>
      <p:sp>
        <p:nvSpPr>
          <p:cNvPr id="16" name="Shape 213"/>
          <p:cNvSpPr/>
          <p:nvPr/>
        </p:nvSpPr>
        <p:spPr>
          <a:xfrm>
            <a:off x="977747" y="3312913"/>
            <a:ext cx="4515338" cy="2286410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defTabSz="914400">
              <a:lnSpc>
                <a:spcPct val="150000"/>
              </a:lnSpc>
              <a:defRPr sz="1800"/>
            </a:pP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 请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lang="en-US" altLang="zh-CN" sz="1200" dirty="0" smtClean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50000"/>
              </a:lnSpc>
              <a:defRPr sz="1800"/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请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请在此输入详细的文字介绍信息，请在此输入详细的文字介绍信息。请在此输入详细的文字介绍信息，请在此输入详细的文字介绍信息，请在此输入详细的文字介绍信息，请在此输入详细的文字介绍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信息。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6016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3" grpId="0" animBg="1"/>
      <p:bldP spid="12" grpId="0"/>
      <p:bldP spid="16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C:\Users\he\Desktop\中国风\中国风\中国\59831c41558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40549"/>
            <a:ext cx="5159101" cy="343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1382602" y="1764554"/>
            <a:ext cx="1490662" cy="1606550"/>
            <a:chOff x="0" y="0"/>
            <a:chExt cx="1987606" cy="2143181"/>
          </a:xfrm>
        </p:grpSpPr>
        <p:pic>
          <p:nvPicPr>
            <p:cNvPr id="15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12"/>
            <p:cNvSpPr>
              <a:spLocks noChangeArrowheads="1"/>
            </p:cNvSpPr>
            <p:nvPr/>
          </p:nvSpPr>
          <p:spPr bwMode="auto">
            <a:xfrm>
              <a:off x="571448" y="656092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 dirty="0"/>
            </a:p>
          </p:txBody>
        </p:sp>
      </p:grpSp>
      <p:sp>
        <p:nvSpPr>
          <p:cNvPr id="17" name="文本框 13"/>
          <p:cNvSpPr>
            <a:spLocks noChangeArrowheads="1"/>
          </p:cNvSpPr>
          <p:nvPr/>
        </p:nvSpPr>
        <p:spPr bwMode="auto">
          <a:xfrm>
            <a:off x="1306402" y="3664796"/>
            <a:ext cx="199866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4082385" y="1764554"/>
            <a:ext cx="1490663" cy="1606550"/>
            <a:chOff x="0" y="0"/>
            <a:chExt cx="1987606" cy="2143181"/>
          </a:xfrm>
        </p:grpSpPr>
        <p:pic>
          <p:nvPicPr>
            <p:cNvPr id="19" name="图片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6"/>
            <p:cNvSpPr>
              <a:spLocks noChangeArrowheads="1"/>
            </p:cNvSpPr>
            <p:nvPr/>
          </p:nvSpPr>
          <p:spPr bwMode="auto">
            <a:xfrm>
              <a:off x="574264" y="656092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/>
            </a:p>
          </p:txBody>
        </p:sp>
      </p:grpSp>
      <p:sp>
        <p:nvSpPr>
          <p:cNvPr id="21" name="文本框 17"/>
          <p:cNvSpPr>
            <a:spLocks noChangeArrowheads="1"/>
          </p:cNvSpPr>
          <p:nvPr/>
        </p:nvSpPr>
        <p:spPr bwMode="auto">
          <a:xfrm>
            <a:off x="4001952" y="3664796"/>
            <a:ext cx="199866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grpSp>
        <p:nvGrpSpPr>
          <p:cNvPr id="22" name="Group 17"/>
          <p:cNvGrpSpPr>
            <a:grpSpLocks/>
          </p:cNvGrpSpPr>
          <p:nvPr/>
        </p:nvGrpSpPr>
        <p:grpSpPr bwMode="auto">
          <a:xfrm>
            <a:off x="6782168" y="1764554"/>
            <a:ext cx="1490662" cy="1606550"/>
            <a:chOff x="-1" y="0"/>
            <a:chExt cx="1987606" cy="2143181"/>
          </a:xfrm>
        </p:grpSpPr>
        <p:pic>
          <p:nvPicPr>
            <p:cNvPr id="23" name="图片 1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20"/>
            <p:cNvSpPr>
              <a:spLocks noChangeArrowheads="1"/>
            </p:cNvSpPr>
            <p:nvPr/>
          </p:nvSpPr>
          <p:spPr bwMode="auto">
            <a:xfrm>
              <a:off x="571515" y="640702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 dirty="0"/>
            </a:p>
          </p:txBody>
        </p:sp>
      </p:grpSp>
      <p:sp>
        <p:nvSpPr>
          <p:cNvPr id="25" name="文本框 21"/>
          <p:cNvSpPr>
            <a:spLocks noChangeArrowheads="1"/>
          </p:cNvSpPr>
          <p:nvPr/>
        </p:nvSpPr>
        <p:spPr bwMode="auto">
          <a:xfrm>
            <a:off x="6697502" y="3664796"/>
            <a:ext cx="199866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grpSp>
        <p:nvGrpSpPr>
          <p:cNvPr id="26" name="Group 21"/>
          <p:cNvGrpSpPr>
            <a:grpSpLocks/>
          </p:cNvGrpSpPr>
          <p:nvPr/>
        </p:nvGrpSpPr>
        <p:grpSpPr bwMode="auto">
          <a:xfrm>
            <a:off x="9481952" y="1764554"/>
            <a:ext cx="1490663" cy="1606550"/>
            <a:chOff x="-1" y="0"/>
            <a:chExt cx="1987606" cy="2143181"/>
          </a:xfrm>
        </p:grpSpPr>
        <p:pic>
          <p:nvPicPr>
            <p:cNvPr id="27" name="图片 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文本框 24"/>
            <p:cNvSpPr>
              <a:spLocks noChangeArrowheads="1"/>
            </p:cNvSpPr>
            <p:nvPr/>
          </p:nvSpPr>
          <p:spPr bwMode="auto">
            <a:xfrm>
              <a:off x="556673" y="626586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 dirty="0"/>
            </a:p>
          </p:txBody>
        </p:sp>
      </p:grpSp>
      <p:sp>
        <p:nvSpPr>
          <p:cNvPr id="29" name="文本框 25"/>
          <p:cNvSpPr>
            <a:spLocks noChangeArrowheads="1"/>
          </p:cNvSpPr>
          <p:nvPr/>
        </p:nvSpPr>
        <p:spPr bwMode="auto">
          <a:xfrm>
            <a:off x="9393053" y="3664796"/>
            <a:ext cx="199866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</p:spTree>
    <p:extLst>
      <p:ext uri="{BB962C8B-B14F-4D97-AF65-F5344CB8AC3E}">
        <p14:creationId xmlns:p14="http://schemas.microsoft.com/office/powerpoint/2010/main" val="2213781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ldLvl="0" autoUpdateAnimBg="0"/>
      <p:bldP spid="21" grpId="0" bldLvl="0" autoUpdateAnimBg="0"/>
      <p:bldP spid="25" grpId="0" bldLvl="0" autoUpdateAnimBg="0"/>
      <p:bldP spid="29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4277812" y="1821373"/>
            <a:ext cx="3603356" cy="4429934"/>
            <a:chOff x="4277812" y="1821373"/>
            <a:chExt cx="3603356" cy="4429934"/>
          </a:xfrm>
        </p:grpSpPr>
        <p:sp>
          <p:nvSpPr>
            <p:cNvPr id="7" name="Shape 226"/>
            <p:cNvSpPr/>
            <p:nvPr/>
          </p:nvSpPr>
          <p:spPr>
            <a:xfrm>
              <a:off x="4277812" y="1821373"/>
              <a:ext cx="3603356" cy="4429934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  <a:miter/>
            </a:ln>
          </p:spPr>
          <p:txBody>
            <a:bodyPr lIns="0" tIns="0" rIns="0" bIns="0" anchor="ctr"/>
            <a:lstStyle/>
            <a:p>
              <a:pPr lvl="0"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1375"/>
            </a:p>
          </p:txBody>
        </p:sp>
        <p:sp>
          <p:nvSpPr>
            <p:cNvPr id="13" name="Shape 239"/>
            <p:cNvSpPr/>
            <p:nvPr/>
          </p:nvSpPr>
          <p:spPr>
            <a:xfrm>
              <a:off x="5087094" y="5087620"/>
              <a:ext cx="1892191" cy="5539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>
                <a:buNone/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方正大标宋繁体" panose="02010601030101010101" charset="-122"/>
                </a:rPr>
                <a:t>请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方正大标宋繁体" panose="02010601030101010101" charset="-122"/>
                </a:rPr>
                <a:t>在此输入详细的文字介绍信息，请在此输入详细的文字介绍信息，</a:t>
              </a:r>
              <a:endParaRPr sz="1200" dirty="0">
                <a:solidFill>
                  <a:srgbClr val="535353"/>
                </a:solidFill>
                <a:latin typeface="方正大标宋繁体" panose="02010601030101010101" charset="-122"/>
                <a:ea typeface="方正大标宋繁体" panose="02010601030101010101" charset="-122"/>
                <a:cs typeface="方正大标宋繁体" panose="02010601030101010101" charset="-122"/>
                <a:sym typeface="方正大标宋繁体" panose="02010601030101010101" charset="-122"/>
              </a:endParaRPr>
            </a:p>
          </p:txBody>
        </p:sp>
        <p:sp>
          <p:nvSpPr>
            <p:cNvPr id="14" name="Shape 240"/>
            <p:cNvSpPr/>
            <p:nvPr/>
          </p:nvSpPr>
          <p:spPr>
            <a:xfrm>
              <a:off x="4841875" y="4658360"/>
              <a:ext cx="2583180" cy="32893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  <a:latin typeface="方正大标宋繁体" panose="02010601030101010101" charset="-122"/>
                  <a:ea typeface="方正大标宋繁体" panose="02010601030101010101" charset="-122"/>
                  <a:cs typeface="方正大标宋繁体" panose="02010601030101010101" charset="-122"/>
                  <a:sym typeface="方正大标宋繁体" panose="02010601030101010101" charset="-122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输入主题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840" y="1989635"/>
              <a:ext cx="3282950" cy="2286762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8259305" y="2315543"/>
            <a:ext cx="3060917" cy="3655019"/>
            <a:chOff x="8259305" y="2315543"/>
            <a:chExt cx="3060917" cy="3655019"/>
          </a:xfrm>
        </p:grpSpPr>
        <p:sp>
          <p:nvSpPr>
            <p:cNvPr id="10" name="Shape 231"/>
            <p:cNvSpPr/>
            <p:nvPr/>
          </p:nvSpPr>
          <p:spPr>
            <a:xfrm>
              <a:off x="8615486" y="4529178"/>
              <a:ext cx="2232248" cy="65710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  <a:latin typeface="方正大标宋繁体" panose="02010601030101010101" charset="-122"/>
                  <a:ea typeface="方正大标宋繁体" panose="02010601030101010101" charset="-122"/>
                  <a:cs typeface="方正大标宋繁体" panose="02010601030101010101" charset="-122"/>
                  <a:sym typeface="方正大标宋繁体" panose="02010601030101010101" charset="-122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输入主题</a:t>
              </a: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lang="zh-CN" sz="2135" dirty="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1470" y="2461895"/>
              <a:ext cx="2709588" cy="1844151"/>
            </a:xfrm>
            <a:prstGeom prst="rect">
              <a:avLst/>
            </a:prstGeom>
          </p:spPr>
        </p:pic>
        <p:sp>
          <p:nvSpPr>
            <p:cNvPr id="8" name="Shape 227"/>
            <p:cNvSpPr/>
            <p:nvPr/>
          </p:nvSpPr>
          <p:spPr>
            <a:xfrm>
              <a:off x="8259305" y="2315543"/>
              <a:ext cx="3060917" cy="3655019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  <a:miter/>
            </a:ln>
          </p:spPr>
          <p:txBody>
            <a:bodyPr lIns="0" tIns="0" rIns="0" bIns="0" anchor="ctr"/>
            <a:lstStyle/>
            <a:p>
              <a:pPr lvl="0"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1375"/>
            </a:p>
          </p:txBody>
        </p:sp>
        <p:sp>
          <p:nvSpPr>
            <p:cNvPr id="12" name="Shape 233"/>
            <p:cNvSpPr/>
            <p:nvPr/>
          </p:nvSpPr>
          <p:spPr>
            <a:xfrm>
              <a:off x="8971914" y="4782820"/>
              <a:ext cx="1875819" cy="71865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 algn="ctr"/>
              <a:endParaRPr sz="107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方正大标宋繁体" panose="02010601030101010101" charset="-122"/>
              </a:endParaRPr>
            </a:p>
            <a:p>
              <a:pPr lvl="0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方正大标宋繁体" panose="02010601030101010101" charset="-122"/>
                </a:rPr>
                <a:t>请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方正大标宋繁体" panose="02010601030101010101" charset="-122"/>
                </a:rPr>
                <a:t>在此输入详细的文字介绍信息，请在此输入详细的文字介绍信息，</a:t>
              </a:r>
              <a:endParaRPr 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方正大标宋繁体" panose="0201060103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97609" y="2302627"/>
            <a:ext cx="3022172" cy="3667935"/>
            <a:chOff x="897609" y="2302627"/>
            <a:chExt cx="3022172" cy="36679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654" y="2461895"/>
              <a:ext cx="2553082" cy="1864995"/>
            </a:xfrm>
            <a:prstGeom prst="rect">
              <a:avLst/>
            </a:prstGeom>
          </p:spPr>
        </p:pic>
        <p:sp>
          <p:nvSpPr>
            <p:cNvPr id="6" name="Shape 225"/>
            <p:cNvSpPr/>
            <p:nvPr/>
          </p:nvSpPr>
          <p:spPr>
            <a:xfrm>
              <a:off x="897609" y="2302627"/>
              <a:ext cx="3022172" cy="3667935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  <a:miter/>
            </a:ln>
          </p:spPr>
          <p:txBody>
            <a:bodyPr lIns="0" tIns="0" rIns="0" bIns="0" anchor="ctr"/>
            <a:lstStyle/>
            <a:p>
              <a:pPr lvl="0"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1375"/>
            </a:p>
          </p:txBody>
        </p:sp>
        <p:sp>
          <p:nvSpPr>
            <p:cNvPr id="9" name="Shape 230"/>
            <p:cNvSpPr/>
            <p:nvPr/>
          </p:nvSpPr>
          <p:spPr>
            <a:xfrm>
              <a:off x="1259840" y="4491355"/>
              <a:ext cx="2298065" cy="32893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  <a:latin typeface="方正大标宋繁体" panose="02010601030101010101" charset="-122"/>
                  <a:ea typeface="方正大标宋繁体" panose="02010601030101010101" charset="-122"/>
                  <a:cs typeface="方正大标宋繁体" panose="02010601030101010101" charset="-122"/>
                  <a:sym typeface="方正大标宋繁体" panose="02010601030101010101" charset="-122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135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输入主题</a:t>
              </a:r>
              <a:endParaRPr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Shape 232"/>
            <p:cNvSpPr/>
            <p:nvPr/>
          </p:nvSpPr>
          <p:spPr>
            <a:xfrm>
              <a:off x="1454150" y="4886960"/>
              <a:ext cx="1905635" cy="5539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rPr>
                <a:t> 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rPr>
                <a:t>请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rPr>
                <a:t>在此输入详细的文字介绍信息，请在此输入详细的文字介绍信息，</a:t>
              </a:r>
              <a:endParaRPr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194148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9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"/>
                            </p:stCondLst>
                            <p:childTnLst>
                              <p:par>
                                <p:cTn id="3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-32084" y="2826234"/>
            <a:ext cx="12240125" cy="1866148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2436" y="2487247"/>
            <a:ext cx="1023938" cy="101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8774" y="2992895"/>
            <a:ext cx="1023937" cy="101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3358" y="4081049"/>
            <a:ext cx="1023938" cy="97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3451" y="3912752"/>
            <a:ext cx="1023938" cy="97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17"/>
          <p:cNvSpPr txBox="1">
            <a:spLocks noChangeArrowheads="1"/>
          </p:cNvSpPr>
          <p:nvPr/>
        </p:nvSpPr>
        <p:spPr bwMode="auto">
          <a:xfrm>
            <a:off x="1721569" y="3831957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3" name="文本框 48"/>
          <p:cNvSpPr txBox="1">
            <a:spLocks noChangeArrowheads="1"/>
          </p:cNvSpPr>
          <p:nvPr/>
        </p:nvSpPr>
        <p:spPr bwMode="auto">
          <a:xfrm>
            <a:off x="1270670" y="4292332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17"/>
          <p:cNvSpPr txBox="1">
            <a:spLocks noChangeArrowheads="1"/>
          </p:cNvSpPr>
          <p:nvPr/>
        </p:nvSpPr>
        <p:spPr bwMode="auto">
          <a:xfrm>
            <a:off x="5423180" y="2315272"/>
            <a:ext cx="1527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5" name="文本框 48"/>
          <p:cNvSpPr txBox="1">
            <a:spLocks noChangeArrowheads="1"/>
          </p:cNvSpPr>
          <p:nvPr/>
        </p:nvSpPr>
        <p:spPr bwMode="auto">
          <a:xfrm>
            <a:off x="5176831" y="1853607"/>
            <a:ext cx="26720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</a:t>
            </a:r>
          </a:p>
        </p:txBody>
      </p:sp>
      <p:sp>
        <p:nvSpPr>
          <p:cNvPr id="36" name="文本框 17"/>
          <p:cNvSpPr txBox="1">
            <a:spLocks noChangeArrowheads="1"/>
          </p:cNvSpPr>
          <p:nvPr/>
        </p:nvSpPr>
        <p:spPr bwMode="auto">
          <a:xfrm>
            <a:off x="6235975" y="4918133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7" name="文本框 48"/>
          <p:cNvSpPr txBox="1">
            <a:spLocks noChangeArrowheads="1"/>
          </p:cNvSpPr>
          <p:nvPr/>
        </p:nvSpPr>
        <p:spPr bwMode="auto">
          <a:xfrm>
            <a:off x="5663158" y="5378508"/>
            <a:ext cx="26642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17"/>
          <p:cNvSpPr txBox="1">
            <a:spLocks noChangeArrowheads="1"/>
          </p:cNvSpPr>
          <p:nvPr/>
        </p:nvSpPr>
        <p:spPr bwMode="auto">
          <a:xfrm>
            <a:off x="9839622" y="4918133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9" name="文本框 48"/>
          <p:cNvSpPr txBox="1">
            <a:spLocks noChangeArrowheads="1"/>
          </p:cNvSpPr>
          <p:nvPr/>
        </p:nvSpPr>
        <p:spPr bwMode="auto">
          <a:xfrm>
            <a:off x="9551590" y="5474158"/>
            <a:ext cx="22322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</a:t>
            </a:r>
          </a:p>
        </p:txBody>
      </p:sp>
      <p:pic>
        <p:nvPicPr>
          <p:cNvPr id="40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2453">
            <a:off x="9952665" y="1132812"/>
            <a:ext cx="1362998" cy="282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154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9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4" grpId="0" animBg="1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4" grpId="0" animBg="1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09" y="2441467"/>
            <a:ext cx="2904273" cy="14917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Shape 94"/>
          <p:cNvSpPr/>
          <p:nvPr/>
        </p:nvSpPr>
        <p:spPr>
          <a:xfrm>
            <a:off x="9185007" y="4254283"/>
            <a:ext cx="1421970" cy="3289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defRPr sz="2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sz="2135" b="0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渔乡烟雨</a:t>
            </a:r>
          </a:p>
        </p:txBody>
      </p:sp>
      <p:sp>
        <p:nvSpPr>
          <p:cNvPr id="6" name="Shape 95"/>
          <p:cNvSpPr/>
          <p:nvPr/>
        </p:nvSpPr>
        <p:spPr>
          <a:xfrm>
            <a:off x="950908" y="4691575"/>
            <a:ext cx="2768034" cy="79836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7" name="Shape 96"/>
          <p:cNvSpPr/>
          <p:nvPr/>
        </p:nvSpPr>
        <p:spPr>
          <a:xfrm>
            <a:off x="4727055" y="4691627"/>
            <a:ext cx="2675648" cy="83099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8" name="Shape 97"/>
          <p:cNvSpPr/>
          <p:nvPr/>
        </p:nvSpPr>
        <p:spPr>
          <a:xfrm>
            <a:off x="8668718" y="4691627"/>
            <a:ext cx="2594998" cy="79836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pic>
        <p:nvPicPr>
          <p:cNvPr id="9" name="image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202" y="2470526"/>
            <a:ext cx="2719456" cy="139678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image7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763" y="2004844"/>
            <a:ext cx="3978222" cy="189468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" name="Shape 104"/>
          <p:cNvSpPr/>
          <p:nvPr/>
        </p:nvSpPr>
        <p:spPr>
          <a:xfrm>
            <a:off x="5386468" y="4244113"/>
            <a:ext cx="1421970" cy="3289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defRPr sz="2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sz="2135" b="0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江南人家</a:t>
            </a:r>
          </a:p>
        </p:txBody>
      </p:sp>
      <p:sp>
        <p:nvSpPr>
          <p:cNvPr id="12" name="Shape 105"/>
          <p:cNvSpPr/>
          <p:nvPr/>
        </p:nvSpPr>
        <p:spPr>
          <a:xfrm>
            <a:off x="1763740" y="4244113"/>
            <a:ext cx="1421970" cy="3289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defRPr sz="2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zh-CN" altLang="en-US" sz="2135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断桥残雪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77464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pic>
        <p:nvPicPr>
          <p:cNvPr id="13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164" y="3591731"/>
            <a:ext cx="1544966" cy="154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577" y="1766742"/>
            <a:ext cx="1547081" cy="154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空心弧 2"/>
          <p:cNvSpPr>
            <a:spLocks/>
          </p:cNvSpPr>
          <p:nvPr/>
        </p:nvSpPr>
        <p:spPr bwMode="auto">
          <a:xfrm rot="5400000">
            <a:off x="5007047" y="1578653"/>
            <a:ext cx="1858864" cy="1858191"/>
          </a:xfrm>
          <a:custGeom>
            <a:avLst/>
            <a:gdLst>
              <a:gd name="T0" fmla="*/ 198656 w 1858963"/>
              <a:gd name="T1" fmla="*/ 571696 h 1858963"/>
              <a:gd name="T2" fmla="*/ 7011 w 1858963"/>
              <a:gd name="T3" fmla="*/ 229961 h 1858963"/>
              <a:gd name="T4" fmla="*/ 325469 w 1858963"/>
              <a:gd name="T5" fmla="*/ 1716 h 1858963"/>
              <a:gd name="T6" fmla="*/ 587517 w 1858963"/>
              <a:gd name="T7" fmla="*/ 292993 h 1858963"/>
              <a:gd name="T8" fmla="*/ 587516 w 1858963"/>
              <a:gd name="T9" fmla="*/ 292994 h 1858963"/>
              <a:gd name="T10" fmla="*/ 325469 w 1858963"/>
              <a:gd name="T11" fmla="*/ 1716 h 1858963"/>
              <a:gd name="T12" fmla="*/ 7011 w 1858963"/>
              <a:gd name="T13" fmla="*/ 229961 h 1858963"/>
              <a:gd name="T14" fmla="*/ 198656 w 1858963"/>
              <a:gd name="T15" fmla="*/ 571697 h 1858963"/>
              <a:gd name="T16" fmla="*/ 198656 w 1858963"/>
              <a:gd name="T17" fmla="*/ 571696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628567" y="1808905"/>
                </a:moveTo>
                <a:cubicBezTo>
                  <a:pt x="180492" y="1655586"/>
                  <a:pt x="-80667" y="1189895"/>
                  <a:pt x="22184" y="727619"/>
                </a:cubicBezTo>
                <a:cubicBezTo>
                  <a:pt x="125034" y="265343"/>
                  <a:pt x="559005" y="-45692"/>
                  <a:pt x="1029817" y="5430"/>
                </a:cubicBezTo>
                <a:cubicBezTo>
                  <a:pt x="1500629" y="56552"/>
                  <a:pt x="1857727" y="453482"/>
                  <a:pt x="1858961" y="927060"/>
                </a:cubicBezTo>
                <a:lnTo>
                  <a:pt x="1858960" y="927061"/>
                </a:lnTo>
                <a:cubicBezTo>
                  <a:pt x="1857727" y="453483"/>
                  <a:pt x="1500629" y="56553"/>
                  <a:pt x="1029816" y="5431"/>
                </a:cubicBezTo>
                <a:cubicBezTo>
                  <a:pt x="559004" y="-45691"/>
                  <a:pt x="125034" y="265344"/>
                  <a:pt x="22183" y="727620"/>
                </a:cubicBezTo>
                <a:cubicBezTo>
                  <a:pt x="-80667" y="1189896"/>
                  <a:pt x="180492" y="1655588"/>
                  <a:pt x="628566" y="1808906"/>
                </a:cubicBezTo>
                <a:lnTo>
                  <a:pt x="628567" y="1808905"/>
                </a:lnTo>
                <a:close/>
              </a:path>
            </a:pathLst>
          </a:custGeom>
          <a:solidFill>
            <a:srgbClr val="000000"/>
          </a:solidFill>
          <a:ln w="12700" cap="flat" cmpd="sng">
            <a:solidFill>
              <a:srgbClr val="000000"/>
            </a:solidFill>
            <a:miter lim="800000"/>
            <a:headEnd/>
            <a:tailEnd/>
          </a:ln>
        </p:spPr>
        <p:txBody>
          <a:bodyPr lIns="121898" tIns="60948" rIns="121898" bIns="60948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kern="0" smtClean="0">
              <a:solidFill>
                <a:srgbClr val="000000"/>
              </a:solidFill>
            </a:endParaRPr>
          </a:p>
        </p:txBody>
      </p:sp>
      <p:sp>
        <p:nvSpPr>
          <p:cNvPr id="17" name="空心弧 47"/>
          <p:cNvSpPr>
            <a:spLocks/>
          </p:cNvSpPr>
          <p:nvPr/>
        </p:nvSpPr>
        <p:spPr bwMode="auto">
          <a:xfrm rot="16200000" flipH="1">
            <a:off x="5038792" y="3437517"/>
            <a:ext cx="1858864" cy="1858191"/>
          </a:xfrm>
          <a:custGeom>
            <a:avLst/>
            <a:gdLst>
              <a:gd name="T0" fmla="*/ 0 w 1858963"/>
              <a:gd name="T1" fmla="*/ 293759 h 1858963"/>
              <a:gd name="T2" fmla="*/ 252345 w 1858963"/>
              <a:gd name="T3" fmla="*/ 2934 h 1858963"/>
              <a:gd name="T4" fmla="*/ 575840 w 1858963"/>
              <a:gd name="T5" fmla="*/ 211759 h 1858963"/>
              <a:gd name="T6" fmla="*/ 414708 w 1858963"/>
              <a:gd name="T7" fmla="*/ 561464 h 1858963"/>
              <a:gd name="T8" fmla="*/ 414707 w 1858963"/>
              <a:gd name="T9" fmla="*/ 561463 h 1858963"/>
              <a:gd name="T10" fmla="*/ 575840 w 1858963"/>
              <a:gd name="T11" fmla="*/ 211759 h 1858963"/>
              <a:gd name="T12" fmla="*/ 252345 w 1858963"/>
              <a:gd name="T13" fmla="*/ 2934 h 1858963"/>
              <a:gd name="T14" fmla="*/ -1 w 1858963"/>
              <a:gd name="T15" fmla="*/ 293759 h 1858963"/>
              <a:gd name="T16" fmla="*/ 0 w 1858963"/>
              <a:gd name="T17" fmla="*/ 293759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0" y="929482"/>
                </a:moveTo>
                <a:cubicBezTo>
                  <a:pt x="0" y="466767"/>
                  <a:pt x="340351" y="74516"/>
                  <a:pt x="798445" y="9283"/>
                </a:cubicBezTo>
                <a:cubicBezTo>
                  <a:pt x="1256539" y="-55950"/>
                  <a:pt x="1692854" y="225703"/>
                  <a:pt x="1822017" y="670026"/>
                </a:cubicBezTo>
                <a:cubicBezTo>
                  <a:pt x="1951180" y="1114348"/>
                  <a:pt x="1733850" y="1586013"/>
                  <a:pt x="1312175" y="1776526"/>
                </a:cubicBezTo>
                <a:lnTo>
                  <a:pt x="1312174" y="1776525"/>
                </a:lnTo>
                <a:cubicBezTo>
                  <a:pt x="1733849" y="1586013"/>
                  <a:pt x="1951179" y="1114348"/>
                  <a:pt x="1822016" y="670025"/>
                </a:cubicBezTo>
                <a:cubicBezTo>
                  <a:pt x="1692853" y="225703"/>
                  <a:pt x="1256538" y="-55951"/>
                  <a:pt x="798444" y="9282"/>
                </a:cubicBezTo>
                <a:cubicBezTo>
                  <a:pt x="340350" y="74515"/>
                  <a:pt x="-1" y="466766"/>
                  <a:pt x="-1" y="929481"/>
                </a:cubicBezTo>
                <a:lnTo>
                  <a:pt x="0" y="929482"/>
                </a:lnTo>
                <a:close/>
              </a:path>
            </a:pathLst>
          </a:custGeom>
          <a:solidFill>
            <a:srgbClr val="000000"/>
          </a:solidFill>
          <a:ln w="12700" cap="flat" cmpd="sng">
            <a:solidFill>
              <a:srgbClr val="000000"/>
            </a:solidFill>
            <a:miter lim="800000"/>
            <a:headEnd/>
            <a:tailEnd/>
          </a:ln>
        </p:spPr>
        <p:txBody>
          <a:bodyPr lIns="121898" tIns="60948" rIns="121898" bIns="60948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kern="0" smtClean="0">
              <a:solidFill>
                <a:srgbClr val="00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689124" y="1557586"/>
            <a:ext cx="1612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prstClr val="black"/>
                </a:solidFill>
                <a:latin typeface="华文新魏" pitchFamily="2" charset="-122"/>
                <a:ea typeface="华文新魏" pitchFamily="2" charset="-122"/>
              </a:rPr>
              <a:t>输入主题</a:t>
            </a:r>
          </a:p>
        </p:txBody>
      </p:sp>
      <p:sp>
        <p:nvSpPr>
          <p:cNvPr id="19" name="文本框 48"/>
          <p:cNvSpPr txBox="1">
            <a:spLocks noChangeArrowheads="1"/>
          </p:cNvSpPr>
          <p:nvPr/>
        </p:nvSpPr>
        <p:spPr bwMode="auto">
          <a:xfrm>
            <a:off x="550590" y="2017961"/>
            <a:ext cx="366898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20" name="文本框 17"/>
          <p:cNvSpPr txBox="1">
            <a:spLocks noChangeArrowheads="1"/>
          </p:cNvSpPr>
          <p:nvPr/>
        </p:nvSpPr>
        <p:spPr bwMode="auto">
          <a:xfrm>
            <a:off x="7535366" y="3704761"/>
            <a:ext cx="1612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prstClr val="black"/>
                </a:solidFill>
                <a:latin typeface="华文新魏" pitchFamily="2" charset="-122"/>
                <a:ea typeface="华文新魏" pitchFamily="2" charset="-122"/>
              </a:rPr>
              <a:t>输入主题</a:t>
            </a:r>
          </a:p>
        </p:txBody>
      </p:sp>
      <p:sp>
        <p:nvSpPr>
          <p:cNvPr id="21" name="文本框 48"/>
          <p:cNvSpPr txBox="1">
            <a:spLocks noChangeArrowheads="1"/>
          </p:cNvSpPr>
          <p:nvPr/>
        </p:nvSpPr>
        <p:spPr bwMode="auto">
          <a:xfrm>
            <a:off x="7563940" y="4165136"/>
            <a:ext cx="357894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22" name="文本框 17"/>
          <p:cNvSpPr txBox="1">
            <a:spLocks noChangeArrowheads="1"/>
          </p:cNvSpPr>
          <p:nvPr/>
        </p:nvSpPr>
        <p:spPr bwMode="auto">
          <a:xfrm>
            <a:off x="5284420" y="1856536"/>
            <a:ext cx="12428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72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壹</a:t>
            </a:r>
            <a:endParaRPr lang="zh-CN" altLang="en-US" sz="72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23" name="文本框 17"/>
          <p:cNvSpPr txBox="1">
            <a:spLocks noChangeArrowheads="1"/>
          </p:cNvSpPr>
          <p:nvPr/>
        </p:nvSpPr>
        <p:spPr bwMode="auto">
          <a:xfrm>
            <a:off x="5436820" y="3746523"/>
            <a:ext cx="12428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7200" dirty="0" smtClean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贰</a:t>
            </a:r>
            <a:endParaRPr lang="zh-CN" altLang="en-US" sz="7200" dirty="0">
              <a:solidFill>
                <a:srgbClr val="C0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26" name="Picture 4" descr="C:\Users\he\Desktop\中国风\中国风\中国\a0ec35068af1ca08b9390ce4a5c89fc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458" y="-274637"/>
            <a:ext cx="3696873" cy="402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606" y="3182225"/>
            <a:ext cx="2622420" cy="352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954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8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8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003838" y="2332495"/>
            <a:ext cx="1846236" cy="3405760"/>
            <a:chOff x="1003838" y="2332495"/>
            <a:chExt cx="1846236" cy="3405760"/>
          </a:xfrm>
        </p:grpSpPr>
        <p:sp>
          <p:nvSpPr>
            <p:cNvPr id="4" name="Shape 184"/>
            <p:cNvSpPr/>
            <p:nvPr/>
          </p:nvSpPr>
          <p:spPr>
            <a:xfrm>
              <a:off x="1284745" y="5368923"/>
              <a:ext cx="1359976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 请在此输入详细的文字介绍信息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5" name="Shape 185"/>
            <p:cNvSpPr/>
            <p:nvPr/>
          </p:nvSpPr>
          <p:spPr>
            <a:xfrm>
              <a:off x="1431010" y="4827883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融</a:t>
              </a:r>
            </a:p>
          </p:txBody>
        </p:sp>
        <p:pic>
          <p:nvPicPr>
            <p:cNvPr id="7" name="image17.jpg" descr="622ad4eb6ddd1e5b7341e2d85c613e1f"/>
            <p:cNvPicPr/>
            <p:nvPr/>
          </p:nvPicPr>
          <p:blipFill>
            <a:blip r:embed="rId3" cstate="print"/>
            <a:srcRect b="18859"/>
            <a:stretch>
              <a:fillRect/>
            </a:stretch>
          </p:blipFill>
          <p:spPr>
            <a:xfrm>
              <a:off x="1003838" y="2332495"/>
              <a:ext cx="1846236" cy="2471186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grpSp>
        <p:nvGrpSpPr>
          <p:cNvPr id="34" name="组合 33"/>
          <p:cNvGrpSpPr/>
          <p:nvPr/>
        </p:nvGrpSpPr>
        <p:grpSpPr>
          <a:xfrm>
            <a:off x="1484139" y="1890793"/>
            <a:ext cx="3669048" cy="142068"/>
            <a:chOff x="1484139" y="1890793"/>
            <a:chExt cx="3669048" cy="142068"/>
          </a:xfrm>
        </p:grpSpPr>
        <p:sp>
          <p:nvSpPr>
            <p:cNvPr id="8" name="Shape 191"/>
            <p:cNvSpPr/>
            <p:nvPr/>
          </p:nvSpPr>
          <p:spPr>
            <a:xfrm flipV="1">
              <a:off x="1484139" y="1892406"/>
              <a:ext cx="3669048" cy="2"/>
            </a:xfrm>
            <a:prstGeom prst="line">
              <a:avLst/>
            </a:prstGeom>
            <a:ln w="38100">
              <a:solidFill>
                <a:srgbClr val="A7A7A7"/>
              </a:solidFill>
              <a:miter/>
            </a:ln>
          </p:spPr>
          <p:txBody>
            <a:bodyPr lIns="0" tIns="0" rIns="0" bIns="0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/>
              </a:pPr>
              <a:endParaRPr kumimoji="0" sz="91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Shape 192"/>
            <p:cNvSpPr/>
            <p:nvPr/>
          </p:nvSpPr>
          <p:spPr>
            <a:xfrm>
              <a:off x="2179289" y="1890793"/>
              <a:ext cx="2092271" cy="142068"/>
            </a:xfrm>
            <a:prstGeom prst="rect">
              <a:avLst/>
            </a:prstGeom>
            <a:solidFill>
              <a:srgbClr val="53535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37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015097" y="1891278"/>
            <a:ext cx="3669048" cy="142068"/>
            <a:chOff x="7015097" y="1891278"/>
            <a:chExt cx="3669048" cy="142068"/>
          </a:xfrm>
        </p:grpSpPr>
        <p:sp>
          <p:nvSpPr>
            <p:cNvPr id="10" name="Shape 191"/>
            <p:cNvSpPr/>
            <p:nvPr/>
          </p:nvSpPr>
          <p:spPr>
            <a:xfrm flipV="1">
              <a:off x="7015097" y="1892891"/>
              <a:ext cx="3669048" cy="2"/>
            </a:xfrm>
            <a:prstGeom prst="line">
              <a:avLst/>
            </a:prstGeom>
            <a:ln w="38100">
              <a:solidFill>
                <a:srgbClr val="A7A7A7"/>
              </a:solidFill>
              <a:miter/>
            </a:ln>
          </p:spPr>
          <p:txBody>
            <a:bodyPr lIns="0" tIns="0" rIns="0" bIns="0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/>
              </a:pPr>
              <a:endParaRPr kumimoji="0" sz="91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Shape 192"/>
            <p:cNvSpPr/>
            <p:nvPr/>
          </p:nvSpPr>
          <p:spPr>
            <a:xfrm>
              <a:off x="7764975" y="1891278"/>
              <a:ext cx="2092271" cy="142068"/>
            </a:xfrm>
            <a:prstGeom prst="rect">
              <a:avLst/>
            </a:prstGeom>
            <a:solidFill>
              <a:srgbClr val="53535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37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77066" y="2338307"/>
            <a:ext cx="1848173" cy="3399737"/>
            <a:chOff x="3777066" y="2338307"/>
            <a:chExt cx="1848173" cy="3399737"/>
          </a:xfrm>
        </p:grpSpPr>
        <p:sp>
          <p:nvSpPr>
            <p:cNvPr id="6" name="Shape 187"/>
            <p:cNvSpPr/>
            <p:nvPr/>
          </p:nvSpPr>
          <p:spPr>
            <a:xfrm>
              <a:off x="3934966" y="5368712"/>
              <a:ext cx="1690273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1400">
                  <a:solidFill>
                    <a:srgbClr val="76717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lvl="0" algn="l" defTabSz="91440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请在此输入详细的文字介绍信息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sym typeface="微软雅黑" panose="020B050302020402020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7066" y="2338307"/>
              <a:ext cx="1848173" cy="2444858"/>
            </a:xfrm>
            <a:prstGeom prst="rect">
              <a:avLst/>
            </a:prstGeom>
          </p:spPr>
        </p:pic>
        <p:sp>
          <p:nvSpPr>
            <p:cNvPr id="15" name="Shape 185"/>
            <p:cNvSpPr/>
            <p:nvPr/>
          </p:nvSpPr>
          <p:spPr>
            <a:xfrm>
              <a:off x="4210535" y="4827883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秀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51748" y="2338307"/>
            <a:ext cx="1850594" cy="3399737"/>
            <a:chOff x="6551748" y="2338307"/>
            <a:chExt cx="1850594" cy="3399737"/>
          </a:xfrm>
        </p:grpSpPr>
        <p:pic>
          <p:nvPicPr>
            <p:cNvPr id="13" name="图片 12" descr="16096885-c0fd40531067ff3783189286698e06ec (1)"/>
            <p:cNvPicPr>
              <a:picLocks noChangeAspect="1"/>
            </p:cNvPicPr>
            <p:nvPr/>
          </p:nvPicPr>
          <p:blipFill>
            <a:blip r:embed="rId5" cstate="print"/>
            <a:srcRect l="8894" r="56248" b="38967"/>
            <a:stretch>
              <a:fillRect/>
            </a:stretch>
          </p:blipFill>
          <p:spPr>
            <a:xfrm>
              <a:off x="6551748" y="2338307"/>
              <a:ext cx="1850594" cy="2482635"/>
            </a:xfrm>
            <a:prstGeom prst="rect">
              <a:avLst/>
            </a:prstGeom>
          </p:spPr>
        </p:pic>
        <p:sp>
          <p:nvSpPr>
            <p:cNvPr id="16" name="Shape 185"/>
            <p:cNvSpPr/>
            <p:nvPr/>
          </p:nvSpPr>
          <p:spPr>
            <a:xfrm>
              <a:off x="6966327" y="4828368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灵</a:t>
              </a:r>
            </a:p>
          </p:txBody>
        </p:sp>
        <p:sp>
          <p:nvSpPr>
            <p:cNvPr id="20" name="Shape 184"/>
            <p:cNvSpPr/>
            <p:nvPr/>
          </p:nvSpPr>
          <p:spPr>
            <a:xfrm>
              <a:off x="6819578" y="5368712"/>
              <a:ext cx="1359976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 请在此输入详细的文字介绍信息</a:t>
              </a:r>
              <a:endParaRPr 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328850" y="2312154"/>
            <a:ext cx="1858828" cy="3426101"/>
            <a:chOff x="9328850" y="2312154"/>
            <a:chExt cx="1858828" cy="3426101"/>
          </a:xfrm>
        </p:grpSpPr>
        <p:pic>
          <p:nvPicPr>
            <p:cNvPr id="14" name="图片 13" descr="QQ图片20170206135623"/>
            <p:cNvPicPr>
              <a:picLocks noChangeAspect="1"/>
            </p:cNvPicPr>
            <p:nvPr/>
          </p:nvPicPr>
          <p:blipFill>
            <a:blip r:embed="rId6" cstate="print"/>
            <a:srcRect r="53829"/>
            <a:stretch>
              <a:fillRect/>
            </a:stretch>
          </p:blipFill>
          <p:spPr>
            <a:xfrm>
              <a:off x="9328850" y="2312154"/>
              <a:ext cx="1858828" cy="2471011"/>
            </a:xfrm>
            <a:prstGeom prst="rect">
              <a:avLst/>
            </a:prstGeom>
          </p:spPr>
        </p:pic>
        <p:sp>
          <p:nvSpPr>
            <p:cNvPr id="17" name="Shape 185"/>
            <p:cNvSpPr/>
            <p:nvPr/>
          </p:nvSpPr>
          <p:spPr>
            <a:xfrm>
              <a:off x="9698872" y="4828368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活</a:t>
              </a:r>
            </a:p>
          </p:txBody>
        </p:sp>
        <p:sp>
          <p:nvSpPr>
            <p:cNvPr id="21" name="Shape 184"/>
            <p:cNvSpPr/>
            <p:nvPr/>
          </p:nvSpPr>
          <p:spPr>
            <a:xfrm>
              <a:off x="9608304" y="5368923"/>
              <a:ext cx="1359976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请在此输入详细的文字介绍信息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5" name="Shape 190"/>
          <p:cNvSpPr/>
          <p:nvPr/>
        </p:nvSpPr>
        <p:spPr>
          <a:xfrm>
            <a:off x="2704859" y="1131937"/>
            <a:ext cx="1096341" cy="685972"/>
          </a:xfrm>
          <a:prstGeom prst="rect">
            <a:avLst/>
          </a:prstGeom>
          <a:ln w="12700">
            <a:miter lim="400000"/>
          </a:ln>
        </p:spPr>
        <p:txBody>
          <a:bodyPr wrap="none" lIns="34869" tIns="34869" rIns="34869" bIns="3486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叶根友毛笔行书简体" pitchFamily="2" charset="-122"/>
                <a:ea typeface="叶根友毛笔行书简体" pitchFamily="2" charset="-122"/>
              </a:rPr>
              <a:t>水韵</a:t>
            </a:r>
          </a:p>
        </p:txBody>
      </p:sp>
      <p:sp>
        <p:nvSpPr>
          <p:cNvPr id="26" name="Shape 190"/>
          <p:cNvSpPr/>
          <p:nvPr/>
        </p:nvSpPr>
        <p:spPr>
          <a:xfrm>
            <a:off x="8179554" y="1131937"/>
            <a:ext cx="1096341" cy="685972"/>
          </a:xfrm>
          <a:prstGeom prst="rect">
            <a:avLst/>
          </a:prstGeom>
          <a:ln w="12700">
            <a:miter lim="400000"/>
          </a:ln>
        </p:spPr>
        <p:txBody>
          <a:bodyPr wrap="none" lIns="34869" tIns="34869" rIns="34869" bIns="3486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叶根友毛笔行书简体" pitchFamily="2" charset="-122"/>
                <a:ea typeface="叶根友毛笔行书简体" pitchFamily="2" charset="-122"/>
              </a:rPr>
              <a:t>锦鳞</a:t>
            </a:r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3369781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5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9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3" dur="1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5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6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3" dur="1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7" dur="100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9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59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贰</a:t>
            </a: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读后心得 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0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171" y="0"/>
            <a:ext cx="12197397" cy="34297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109618" y="5279927"/>
            <a:ext cx="4080795" cy="15796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3934967" y="2193555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读后心得 </a:t>
            </a:r>
          </a:p>
        </p:txBody>
      </p:sp>
      <p:sp>
        <p:nvSpPr>
          <p:cNvPr id="24" name="矩形 23"/>
          <p:cNvSpPr/>
          <p:nvPr/>
        </p:nvSpPr>
        <p:spPr>
          <a:xfrm>
            <a:off x="2494807" y="3748975"/>
            <a:ext cx="7272808" cy="2354473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。请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在此输入详细的文字介绍信息，请在此输入详细的文字介绍信息，请在此输入详细的文字介绍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信息。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主要有以下几点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2802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39334" y="1867617"/>
            <a:ext cx="3768119" cy="4368822"/>
          </a:xfrm>
          <a:prstGeom prst="roundRect">
            <a:avLst>
              <a:gd name="adj" fmla="val 4670"/>
            </a:avLst>
          </a:prstGeom>
          <a:solidFill>
            <a:sysClr val="window" lastClr="FFFFFF">
              <a:lumMod val="85000"/>
            </a:sysClr>
          </a:solidFill>
          <a:ln w="22225" cap="flat" cmpd="sng" algn="ctr"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Text" lastClr="000000">
                    <a:lumMod val="85000"/>
                    <a:lumOff val="15000"/>
                  </a:sysClr>
                </a:gs>
              </a:gsLst>
              <a:lin ang="2700000" scaled="1"/>
              <a:tileRect/>
            </a:gradFill>
            <a:prstDash val="solid"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49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8461" y="1834885"/>
            <a:ext cx="11588646" cy="4400876"/>
            <a:chOff x="458461" y="1834885"/>
            <a:chExt cx="11588646" cy="4400876"/>
          </a:xfrm>
        </p:grpSpPr>
        <p:grpSp>
          <p:nvGrpSpPr>
            <p:cNvPr id="9" name="组合 8"/>
            <p:cNvGrpSpPr/>
            <p:nvPr/>
          </p:nvGrpSpPr>
          <p:grpSpPr>
            <a:xfrm>
              <a:off x="458461" y="1834885"/>
              <a:ext cx="11588646" cy="4400876"/>
              <a:chOff x="458461" y="1834885"/>
              <a:chExt cx="11588646" cy="440087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6628436" y="5128584"/>
                <a:ext cx="3805527" cy="1107177"/>
              </a:xfrm>
              <a:prstGeom prst="ellipse">
                <a:avLst/>
              </a:prstGeom>
              <a:gradFill flip="none" rotWithShape="1">
                <a:gsLst>
                  <a:gs pos="47000">
                    <a:srgbClr val="747474">
                      <a:alpha val="15000"/>
                    </a:srgbClr>
                  </a:gs>
                  <a:gs pos="0">
                    <a:sysClr val="windowText" lastClr="000000">
                      <a:alpha val="23000"/>
                    </a:sysClr>
                  </a:gs>
                  <a:gs pos="100000">
                    <a:srgbClr val="E8E8E8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458461" y="1834885"/>
                <a:ext cx="11588646" cy="4293089"/>
                <a:chOff x="1884385" y="1155733"/>
                <a:chExt cx="9685350" cy="4574430"/>
              </a:xfrm>
            </p:grpSpPr>
            <p:sp>
              <p:nvSpPr>
                <p:cNvPr id="30" name="圆角矩形 29"/>
                <p:cNvSpPr/>
                <p:nvPr/>
              </p:nvSpPr>
              <p:spPr>
                <a:xfrm>
                  <a:off x="1884385" y="1360825"/>
                  <a:ext cx="2857489" cy="4154831"/>
                </a:xfrm>
                <a:prstGeom prst="roundRect">
                  <a:avLst>
                    <a:gd name="adj" fmla="val 0"/>
                  </a:avLst>
                </a:prstGeom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noFill/>
                  <a:prstDash val="solid"/>
                </a:ln>
                <a:effectLst>
                  <a:outerShdw blurRad="177800" dist="88900" dir="2700000" algn="tl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4744437" y="1155733"/>
                  <a:ext cx="6825298" cy="4574430"/>
                  <a:chOff x="5691704" y="1132920"/>
                  <a:chExt cx="7507827" cy="4620174"/>
                </a:xfrm>
              </p:grpSpPr>
              <p:sp>
                <p:nvSpPr>
                  <p:cNvPr id="32" name="梯形 31"/>
                  <p:cNvSpPr/>
                  <p:nvPr/>
                </p:nvSpPr>
                <p:spPr>
                  <a:xfrm rot="16200000">
                    <a:off x="4541346" y="2283278"/>
                    <a:ext cx="4620174" cy="2319458"/>
                  </a:xfrm>
                  <a:prstGeom prst="trapezoid">
                    <a:avLst>
                      <a:gd name="adj" fmla="val 9948"/>
                    </a:avLst>
                  </a:prstGeom>
                  <a:solidFill>
                    <a:srgbClr val="FDFDF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4971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" name="梯形 32"/>
                  <p:cNvSpPr/>
                  <p:nvPr/>
                </p:nvSpPr>
                <p:spPr>
                  <a:xfrm rot="5400000" flipH="1">
                    <a:off x="6915667" y="2255822"/>
                    <a:ext cx="4551341" cy="2362188"/>
                  </a:xfrm>
                  <a:prstGeom prst="trapezoid">
                    <a:avLst>
                      <a:gd name="adj" fmla="val 11105"/>
                    </a:avLst>
                  </a:prstGeom>
                  <a:solidFill>
                    <a:srgbClr val="E8E8E8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4971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4" name="梯形 33"/>
                  <p:cNvSpPr/>
                  <p:nvPr/>
                </p:nvSpPr>
                <p:spPr>
                  <a:xfrm rot="16200000">
                    <a:off x="9490058" y="2043620"/>
                    <a:ext cx="4591849" cy="2827096"/>
                  </a:xfrm>
                  <a:prstGeom prst="trapezoid">
                    <a:avLst>
                      <a:gd name="adj" fmla="val 11105"/>
                    </a:avLst>
                  </a:prstGeom>
                  <a:solidFill>
                    <a:srgbClr val="FDFDF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4971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</p:grpSp>
        </p:grpSp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5703262" y="5367500"/>
              <a:ext cx="347456" cy="382285"/>
              <a:chOff x="1776" y="1776"/>
              <a:chExt cx="64" cy="75"/>
            </a:xfrm>
            <a:solidFill>
              <a:sysClr val="windowText" lastClr="000000">
                <a:lumMod val="50000"/>
                <a:lumOff val="50000"/>
              </a:sysClr>
            </a:solidFill>
            <a:scene3d>
              <a:camera prst="perspectiveFront">
                <a:rot lat="0" lon="1799990" rev="0"/>
              </a:camera>
              <a:lightRig rig="threePt" dir="t"/>
            </a:scene3d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1795" y="1779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1776" y="1810"/>
                <a:ext cx="64" cy="41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795" y="1776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8"/>
              <p:cNvSpPr>
                <a:spLocks/>
              </p:cNvSpPr>
              <p:nvPr/>
            </p:nvSpPr>
            <p:spPr bwMode="auto">
              <a:xfrm>
                <a:off x="1776" y="1807"/>
                <a:ext cx="64" cy="42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3"/>
            <p:cNvGrpSpPr>
              <a:grpSpLocks noChangeAspect="1"/>
            </p:cNvGrpSpPr>
            <p:nvPr/>
          </p:nvGrpSpPr>
          <p:grpSpPr bwMode="auto">
            <a:xfrm>
              <a:off x="8153779" y="5261615"/>
              <a:ext cx="423712" cy="402505"/>
              <a:chOff x="2426" y="2781"/>
              <a:chExt cx="593" cy="600"/>
            </a:xfrm>
            <a:solidFill>
              <a:sysClr val="windowText" lastClr="000000">
                <a:lumMod val="50000"/>
                <a:lumOff val="50000"/>
              </a:sysClr>
            </a:solidFill>
            <a:scene3d>
              <a:camera prst="perspectiveFront">
                <a:rot lat="0" lon="19799991" rev="0"/>
              </a:camera>
              <a:lightRig rig="threePt" dir="t"/>
            </a:scene3d>
          </p:grpSpPr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0897183" y="5288153"/>
              <a:ext cx="400527" cy="409218"/>
              <a:chOff x="4873626" y="1965325"/>
              <a:chExt cx="269876" cy="293688"/>
            </a:xfrm>
            <a:solidFill>
              <a:sysClr val="windowText" lastClr="000000">
                <a:lumMod val="50000"/>
                <a:lumOff val="50000"/>
              </a:sysClr>
            </a:solidFill>
            <a:scene3d>
              <a:camera prst="perspectiveFront">
                <a:rot lat="0" lon="1799990" rev="0"/>
              </a:camera>
              <a:lightRig rig="threePt" dir="t"/>
            </a:scene3d>
          </p:grpSpPr>
          <p:sp>
            <p:nvSpPr>
              <p:cNvPr id="18" name="Freeform 502"/>
              <p:cNvSpPr>
                <a:spLocks/>
              </p:cNvSpPr>
              <p:nvPr/>
            </p:nvSpPr>
            <p:spPr bwMode="auto">
              <a:xfrm>
                <a:off x="4873626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503"/>
              <p:cNvSpPr>
                <a:spLocks/>
              </p:cNvSpPr>
              <p:nvPr/>
            </p:nvSpPr>
            <p:spPr bwMode="auto">
              <a:xfrm>
                <a:off x="4884739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504"/>
              <p:cNvSpPr>
                <a:spLocks/>
              </p:cNvSpPr>
              <p:nvPr/>
            </p:nvSpPr>
            <p:spPr bwMode="auto">
              <a:xfrm>
                <a:off x="4940317" y="1965325"/>
                <a:ext cx="177801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505"/>
              <p:cNvSpPr>
                <a:spLocks/>
              </p:cNvSpPr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5" name="圆角矩形 34"/>
          <p:cNvSpPr/>
          <p:nvPr/>
        </p:nvSpPr>
        <p:spPr>
          <a:xfrm>
            <a:off x="471404" y="2023079"/>
            <a:ext cx="3419022" cy="3899297"/>
          </a:xfrm>
          <a:prstGeom prst="roundRect">
            <a:avLst>
              <a:gd name="adj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49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404" y="2023079"/>
            <a:ext cx="3419022" cy="3899297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49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39536" y="1797245"/>
            <a:ext cx="3167701" cy="507443"/>
            <a:chOff x="1965492" y="1115627"/>
            <a:chExt cx="3168940" cy="540697"/>
          </a:xfrm>
        </p:grpSpPr>
        <p:grpSp>
          <p:nvGrpSpPr>
            <p:cNvPr id="38" name="组合 37"/>
            <p:cNvGrpSpPr/>
            <p:nvPr/>
          </p:nvGrpSpPr>
          <p:grpSpPr>
            <a:xfrm>
              <a:off x="1965492" y="1443022"/>
              <a:ext cx="3168940" cy="213302"/>
              <a:chOff x="2149634" y="1165384"/>
              <a:chExt cx="3485832" cy="234632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7" name="椭圆 9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8" name="椭圆 9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5" name="椭圆 9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椭圆 9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1" name="椭圆 9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椭圆 9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9" name="椭圆 8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椭圆 8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5" name="椭圆 8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2020452" y="1115627"/>
              <a:ext cx="86065" cy="440911"/>
              <a:chOff x="2244442" y="772895"/>
              <a:chExt cx="94671" cy="485002"/>
            </a:xfrm>
          </p:grpSpPr>
          <p:sp>
            <p:nvSpPr>
              <p:cNvPr id="67" name="圆角矩形 66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350138" y="1115627"/>
              <a:ext cx="86065" cy="440911"/>
              <a:chOff x="2244442" y="772895"/>
              <a:chExt cx="94671" cy="485002"/>
            </a:xfrm>
          </p:grpSpPr>
          <p:sp>
            <p:nvSpPr>
              <p:cNvPr id="65" name="圆角矩形 64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679827" y="1115627"/>
              <a:ext cx="86065" cy="440911"/>
              <a:chOff x="2244442" y="772895"/>
              <a:chExt cx="94671" cy="485002"/>
            </a:xfrm>
          </p:grpSpPr>
          <p:sp>
            <p:nvSpPr>
              <p:cNvPr id="63" name="圆角矩形 62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圆角矩形 63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009514" y="1115627"/>
              <a:ext cx="86065" cy="440911"/>
              <a:chOff x="2244442" y="772895"/>
              <a:chExt cx="94671" cy="485002"/>
            </a:xfrm>
          </p:grpSpPr>
          <p:sp>
            <p:nvSpPr>
              <p:cNvPr id="61" name="圆角矩形 60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339201" y="1115627"/>
              <a:ext cx="86065" cy="440911"/>
              <a:chOff x="2244442" y="772895"/>
              <a:chExt cx="94671" cy="485002"/>
            </a:xfrm>
          </p:grpSpPr>
          <p:sp>
            <p:nvSpPr>
              <p:cNvPr id="59" name="圆角矩形 58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3668886" y="1115627"/>
              <a:ext cx="86065" cy="440911"/>
              <a:chOff x="2244442" y="772895"/>
              <a:chExt cx="94671" cy="485002"/>
            </a:xfrm>
          </p:grpSpPr>
          <p:sp>
            <p:nvSpPr>
              <p:cNvPr id="57" name="圆角矩形 56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3998575" y="1115627"/>
              <a:ext cx="86065" cy="440911"/>
              <a:chOff x="2244442" y="772895"/>
              <a:chExt cx="94671" cy="485002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圆角矩形 55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328262" y="1115627"/>
              <a:ext cx="86065" cy="440911"/>
              <a:chOff x="2244442" y="772895"/>
              <a:chExt cx="94671" cy="485002"/>
            </a:xfrm>
          </p:grpSpPr>
          <p:sp>
            <p:nvSpPr>
              <p:cNvPr id="53" name="圆角矩形 52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圆角矩形 53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657944" y="1115627"/>
              <a:ext cx="86065" cy="440911"/>
              <a:chOff x="2244442" y="772895"/>
              <a:chExt cx="94671" cy="485002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987634" y="1115627"/>
              <a:ext cx="86065" cy="440911"/>
              <a:chOff x="2244442" y="772895"/>
              <a:chExt cx="94671" cy="485002"/>
            </a:xfrm>
          </p:grpSpPr>
          <p:sp>
            <p:nvSpPr>
              <p:cNvPr id="49" name="圆角矩形 48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圆角矩形 49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9" name="矩形 98"/>
          <p:cNvSpPr/>
          <p:nvPr/>
        </p:nvSpPr>
        <p:spPr>
          <a:xfrm>
            <a:off x="4160668" y="2853607"/>
            <a:ext cx="1934555" cy="1477632"/>
          </a:xfrm>
          <a:prstGeom prst="rect">
            <a:avLst/>
          </a:prstGeom>
        </p:spPr>
        <p:txBody>
          <a:bodyPr wrap="square" lIns="91414" tIns="45706" rIns="91414" bIns="45706">
            <a:spAutoFit/>
          </a:bodyPr>
          <a:lstStyle/>
          <a:p>
            <a:pPr marL="0" marR="0" lvl="0" indent="0" defTabSz="94982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/>
              </a:rPr>
              <a:t>    请在此输入详细的文字介绍信息，请在此输入详细的文字介绍信息，</a:t>
            </a:r>
          </a:p>
        </p:txBody>
      </p:sp>
      <p:sp>
        <p:nvSpPr>
          <p:cNvPr id="100" name="矩形 99"/>
          <p:cNvSpPr/>
          <p:nvPr/>
        </p:nvSpPr>
        <p:spPr>
          <a:xfrm>
            <a:off x="6550531" y="2811439"/>
            <a:ext cx="2339957" cy="2154897"/>
          </a:xfrm>
          <a:prstGeom prst="rect">
            <a:avLst/>
          </a:prstGeom>
        </p:spPr>
        <p:txBody>
          <a:bodyPr wrap="square" lIns="91414" tIns="45706" rIns="91414" bIns="45706">
            <a:spAutoFit/>
          </a:bodyPr>
          <a:lstStyle/>
          <a:p>
            <a:pPr marL="0" marR="0" lvl="0" indent="0" defTabSz="94982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/>
              </a:rPr>
              <a:t>      请在此输入详细的文字介绍信息，请在此输入详细的文字介绍信息，请在此输入详细的文字介绍信息，请在此输入详细的文字介绍信息，</a:t>
            </a:r>
          </a:p>
        </p:txBody>
      </p:sp>
      <p:sp>
        <p:nvSpPr>
          <p:cNvPr id="101" name="矩形 100"/>
          <p:cNvSpPr/>
          <p:nvPr/>
        </p:nvSpPr>
        <p:spPr>
          <a:xfrm>
            <a:off x="9229684" y="2811433"/>
            <a:ext cx="2625429" cy="1823970"/>
          </a:xfrm>
          <a:prstGeom prst="rect">
            <a:avLst/>
          </a:prstGeom>
        </p:spPr>
        <p:txBody>
          <a:bodyPr wrap="square" lIns="91414" tIns="45706" rIns="91414" bIns="45706">
            <a:spAutoFit/>
          </a:bodyPr>
          <a:lstStyle/>
          <a:p>
            <a:pPr marL="0" marR="0" lvl="0" indent="0" defTabSz="94982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/>
              </a:rPr>
              <a:t>      请在此输入详细的文字介绍信息，请在此输入详细的文字介绍信息，请在此输入详细的文字介绍信息，请在此输入详细的文字介绍信息，</a:t>
            </a:r>
          </a:p>
        </p:txBody>
      </p:sp>
    </p:spTree>
    <p:extLst>
      <p:ext uri="{BB962C8B-B14F-4D97-AF65-F5344CB8AC3E}">
        <p14:creationId xmlns:p14="http://schemas.microsoft.com/office/powerpoint/2010/main" val="1980123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  <p:bldP spid="35" grpId="0" animBg="1"/>
      <p:bldP spid="36" grpId="0" animBg="1"/>
      <p:bldP spid="99" grpId="0"/>
      <p:bldP spid="100" grpId="0"/>
      <p:bldP spid="1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he\Desktop\中国风\中国风\e4b03e0a0b3d3628d2608017f6d5d7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64" y="621482"/>
            <a:ext cx="7391349" cy="748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72077" y="1197546"/>
            <a:ext cx="5379425" cy="5139924"/>
            <a:chOff x="0" y="0"/>
            <a:chExt cx="5466787" cy="5223389"/>
          </a:xfrm>
        </p:grpSpPr>
        <p:pic>
          <p:nvPicPr>
            <p:cNvPr id="3" name="图片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11444">
              <a:off x="-74365" y="3018941"/>
              <a:ext cx="2048890" cy="190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550300" y="0"/>
              <a:ext cx="4916487" cy="5223389"/>
              <a:chOff x="0" y="0"/>
              <a:chExt cx="4916487" cy="5223389"/>
            </a:xfrm>
          </p:grpSpPr>
          <p:pic>
            <p:nvPicPr>
              <p:cNvPr id="5" name="图片 1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585662">
                <a:off x="1172971" y="0"/>
                <a:ext cx="2048890" cy="1900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4818358">
                <a:off x="2941960" y="3018942"/>
                <a:ext cx="2048890" cy="1900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图片 16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391" y="1637850"/>
                <a:ext cx="1054699" cy="1194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图片 17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471508">
                <a:off x="1670062" y="3798579"/>
                <a:ext cx="1054699" cy="1194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18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6301232">
                <a:off x="452986" y="1828339"/>
                <a:ext cx="1054699" cy="1194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19"/>
              <p:cNvSpPr>
                <a:spLocks noChangeArrowheads="1"/>
              </p:cNvSpPr>
              <p:nvPr/>
            </p:nvSpPr>
            <p:spPr bwMode="auto">
              <a:xfrm>
                <a:off x="3566628" y="3622950"/>
                <a:ext cx="799560" cy="1600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文本框 20"/>
              <p:cNvSpPr>
                <a:spLocks noChangeArrowheads="1"/>
              </p:cNvSpPr>
              <p:nvPr/>
            </p:nvSpPr>
            <p:spPr bwMode="auto">
              <a:xfrm>
                <a:off x="1797635" y="544637"/>
                <a:ext cx="799560" cy="1600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文本框 21"/>
              <p:cNvSpPr>
                <a:spLocks noChangeArrowheads="1"/>
              </p:cNvSpPr>
              <p:nvPr/>
            </p:nvSpPr>
            <p:spPr bwMode="auto">
              <a:xfrm>
                <a:off x="0" y="3553525"/>
                <a:ext cx="799560" cy="1600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3" name="文本框 13"/>
          <p:cNvSpPr>
            <a:spLocks noChangeArrowheads="1"/>
          </p:cNvSpPr>
          <p:nvPr/>
        </p:nvSpPr>
        <p:spPr bwMode="auto">
          <a:xfrm>
            <a:off x="478582" y="4769801"/>
            <a:ext cx="2286694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sp>
        <p:nvSpPr>
          <p:cNvPr id="14" name="文本框 13"/>
          <p:cNvSpPr>
            <a:spLocks noChangeArrowheads="1"/>
          </p:cNvSpPr>
          <p:nvPr/>
        </p:nvSpPr>
        <p:spPr bwMode="auto">
          <a:xfrm>
            <a:off x="1971990" y="1485578"/>
            <a:ext cx="242837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sp>
        <p:nvSpPr>
          <p:cNvPr id="15" name="文本框 13"/>
          <p:cNvSpPr>
            <a:spLocks noChangeArrowheads="1"/>
          </p:cNvSpPr>
          <p:nvPr/>
        </p:nvSpPr>
        <p:spPr bwMode="auto">
          <a:xfrm>
            <a:off x="8831510" y="5003733"/>
            <a:ext cx="230425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</p:spTree>
    <p:extLst>
      <p:ext uri="{BB962C8B-B14F-4D97-AF65-F5344CB8AC3E}">
        <p14:creationId xmlns:p14="http://schemas.microsoft.com/office/powerpoint/2010/main" val="243494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utoUpdateAnimBg="0"/>
      <p:bldP spid="14" grpId="0" bldLvl="0" autoUpdateAnimBg="0"/>
      <p:bldP spid="15" grpId="0" bldLvl="0" autoUpdateAnimBg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组合 1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058" y="1422729"/>
            <a:ext cx="4916376" cy="46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sp>
        <p:nvSpPr>
          <p:cNvPr id="18" name="矩形 17"/>
          <p:cNvSpPr/>
          <p:nvPr/>
        </p:nvSpPr>
        <p:spPr>
          <a:xfrm>
            <a:off x="1054646" y="2853730"/>
            <a:ext cx="4464496" cy="2516055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 smtClean="0">
                <a:latin typeface="微软雅黑" pitchFamily="34" charset="-122"/>
                <a:ea typeface="微软雅黑" pitchFamily="34" charset="-122"/>
              </a:rPr>
              <a:t>        请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1008174" y="1916902"/>
            <a:ext cx="3070808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添加标题</a:t>
            </a:r>
          </a:p>
        </p:txBody>
      </p:sp>
      <p:pic>
        <p:nvPicPr>
          <p:cNvPr id="20" name="Picture 3" descr="image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24" y="2658001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982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54646" y="2853730"/>
            <a:ext cx="4464496" cy="2516055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 smtClean="0">
                <a:latin typeface="微软雅黑" pitchFamily="34" charset="-122"/>
                <a:ea typeface="微软雅黑" pitchFamily="34" charset="-122"/>
              </a:rPr>
              <a:t>        请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1008174" y="1916902"/>
            <a:ext cx="3070808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添加标题</a:t>
            </a:r>
          </a:p>
        </p:txBody>
      </p:sp>
      <p:pic>
        <p:nvPicPr>
          <p:cNvPr id="13" name="Picture 3" descr="imag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24" y="2658001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pic>
        <p:nvPicPr>
          <p:cNvPr id="15" name="图片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67"/>
          <a:stretch>
            <a:fillRect/>
          </a:stretch>
        </p:blipFill>
        <p:spPr bwMode="auto">
          <a:xfrm flipH="1">
            <a:off x="7422005" y="1269554"/>
            <a:ext cx="4799063" cy="453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529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grpSp>
        <p:nvGrpSpPr>
          <p:cNvPr id="17" name="组合 8"/>
          <p:cNvGrpSpPr>
            <a:grpSpLocks noChangeAspect="1"/>
          </p:cNvGrpSpPr>
          <p:nvPr/>
        </p:nvGrpSpPr>
        <p:grpSpPr bwMode="auto">
          <a:xfrm>
            <a:off x="1488711" y="1932435"/>
            <a:ext cx="4586288" cy="3629025"/>
            <a:chOff x="0" y="0"/>
            <a:chExt cx="4586401" cy="3627772"/>
          </a:xfrm>
        </p:grpSpPr>
        <p:pic>
          <p:nvPicPr>
            <p:cNvPr id="18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550" y="1485201"/>
              <a:ext cx="4159851" cy="214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70" y="838412"/>
              <a:ext cx="3516809" cy="181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630" y="400342"/>
              <a:ext cx="2548103" cy="131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4130" y="0"/>
              <a:ext cx="1503784" cy="774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图片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61936">
              <a:off x="-966002" y="1368711"/>
              <a:ext cx="2593422" cy="661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" name="文本框 17"/>
          <p:cNvSpPr txBox="1">
            <a:spLocks noChangeArrowheads="1"/>
          </p:cNvSpPr>
          <p:nvPr/>
        </p:nvSpPr>
        <p:spPr bwMode="auto">
          <a:xfrm>
            <a:off x="7443416" y="1701602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8" name="文本框 48"/>
          <p:cNvSpPr txBox="1">
            <a:spLocks noChangeArrowheads="1"/>
          </p:cNvSpPr>
          <p:nvPr/>
        </p:nvSpPr>
        <p:spPr bwMode="auto">
          <a:xfrm>
            <a:off x="6992517" y="2161977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肘形连接符 3"/>
          <p:cNvCxnSpPr/>
          <p:nvPr/>
        </p:nvCxnSpPr>
        <p:spPr>
          <a:xfrm flipV="1">
            <a:off x="4716546" y="1932434"/>
            <a:ext cx="2386772" cy="387404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肘形连接符 5"/>
          <p:cNvCxnSpPr/>
          <p:nvPr/>
        </p:nvCxnSpPr>
        <p:spPr>
          <a:xfrm>
            <a:off x="4943078" y="2771137"/>
            <a:ext cx="3456384" cy="425223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17"/>
          <p:cNvSpPr txBox="1">
            <a:spLocks noChangeArrowheads="1"/>
          </p:cNvSpPr>
          <p:nvPr/>
        </p:nvSpPr>
        <p:spPr bwMode="auto">
          <a:xfrm>
            <a:off x="9208716" y="2776042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0" name="文本框 48"/>
          <p:cNvSpPr txBox="1">
            <a:spLocks noChangeArrowheads="1"/>
          </p:cNvSpPr>
          <p:nvPr/>
        </p:nvSpPr>
        <p:spPr bwMode="auto">
          <a:xfrm>
            <a:off x="8757817" y="3236417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文本框 17"/>
          <p:cNvSpPr txBox="1">
            <a:spLocks noChangeArrowheads="1"/>
          </p:cNvSpPr>
          <p:nvPr/>
        </p:nvSpPr>
        <p:spPr bwMode="auto">
          <a:xfrm>
            <a:off x="7967093" y="3891921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2" name="文本框 48"/>
          <p:cNvSpPr txBox="1">
            <a:spLocks noChangeArrowheads="1"/>
          </p:cNvSpPr>
          <p:nvPr/>
        </p:nvSpPr>
        <p:spPr bwMode="auto">
          <a:xfrm>
            <a:off x="7516194" y="4352296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文本框 17"/>
          <p:cNvSpPr txBox="1">
            <a:spLocks noChangeArrowheads="1"/>
          </p:cNvSpPr>
          <p:nvPr/>
        </p:nvSpPr>
        <p:spPr bwMode="auto">
          <a:xfrm>
            <a:off x="7103318" y="5212584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4" name="文本框 48"/>
          <p:cNvSpPr txBox="1">
            <a:spLocks noChangeArrowheads="1"/>
          </p:cNvSpPr>
          <p:nvPr/>
        </p:nvSpPr>
        <p:spPr bwMode="auto">
          <a:xfrm>
            <a:off x="6652419" y="5672959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肘形连接符 7"/>
          <p:cNvCxnSpPr/>
          <p:nvPr/>
        </p:nvCxnSpPr>
        <p:spPr>
          <a:xfrm>
            <a:off x="5447134" y="3677133"/>
            <a:ext cx="2456198" cy="44562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/>
          <p:nvPr/>
        </p:nvCxnSpPr>
        <p:spPr>
          <a:xfrm>
            <a:off x="5753485" y="4583129"/>
            <a:ext cx="1061801" cy="860287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64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599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675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3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70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reeform 33"/>
          <p:cNvSpPr>
            <a:spLocks noEditPoints="1"/>
          </p:cNvSpPr>
          <p:nvPr/>
        </p:nvSpPr>
        <p:spPr bwMode="auto">
          <a:xfrm>
            <a:off x="6960813" y="2225133"/>
            <a:ext cx="721689" cy="594920"/>
          </a:xfrm>
          <a:custGeom>
            <a:avLst/>
            <a:gdLst>
              <a:gd name="T0" fmla="*/ 2147483647 w 244"/>
              <a:gd name="T1" fmla="*/ 2147483647 h 200"/>
              <a:gd name="T2" fmla="*/ 2147483647 w 244"/>
              <a:gd name="T3" fmla="*/ 2147483647 h 200"/>
              <a:gd name="T4" fmla="*/ 2147483647 w 244"/>
              <a:gd name="T5" fmla="*/ 2147483647 h 200"/>
              <a:gd name="T6" fmla="*/ 2147483647 w 244"/>
              <a:gd name="T7" fmla="*/ 2147483647 h 200"/>
              <a:gd name="T8" fmla="*/ 2147483647 w 244"/>
              <a:gd name="T9" fmla="*/ 2147483647 h 200"/>
              <a:gd name="T10" fmla="*/ 2147483647 w 244"/>
              <a:gd name="T11" fmla="*/ 2147483647 h 200"/>
              <a:gd name="T12" fmla="*/ 2147483647 w 244"/>
              <a:gd name="T13" fmla="*/ 2147483647 h 200"/>
              <a:gd name="T14" fmla="*/ 2147483647 w 244"/>
              <a:gd name="T15" fmla="*/ 2147483647 h 200"/>
              <a:gd name="T16" fmla="*/ 2147483647 w 244"/>
              <a:gd name="T17" fmla="*/ 2147483647 h 200"/>
              <a:gd name="T18" fmla="*/ 2147483647 w 244"/>
              <a:gd name="T19" fmla="*/ 2147483647 h 200"/>
              <a:gd name="T20" fmla="*/ 2147483647 w 244"/>
              <a:gd name="T21" fmla="*/ 2147483647 h 200"/>
              <a:gd name="T22" fmla="*/ 2147483647 w 244"/>
              <a:gd name="T23" fmla="*/ 2147483647 h 200"/>
              <a:gd name="T24" fmla="*/ 2147483647 w 244"/>
              <a:gd name="T25" fmla="*/ 2147483647 h 200"/>
              <a:gd name="T26" fmla="*/ 2147483647 w 244"/>
              <a:gd name="T27" fmla="*/ 2147483647 h 200"/>
              <a:gd name="T28" fmla="*/ 2147483647 w 244"/>
              <a:gd name="T29" fmla="*/ 2147483647 h 200"/>
              <a:gd name="T30" fmla="*/ 2147483647 w 244"/>
              <a:gd name="T31" fmla="*/ 2147483647 h 200"/>
              <a:gd name="T32" fmla="*/ 2147483647 w 244"/>
              <a:gd name="T33" fmla="*/ 2147483647 h 200"/>
              <a:gd name="T34" fmla="*/ 2147483647 w 244"/>
              <a:gd name="T35" fmla="*/ 2147483647 h 200"/>
              <a:gd name="T36" fmla="*/ 2147483647 w 244"/>
              <a:gd name="T37" fmla="*/ 2147483647 h 200"/>
              <a:gd name="T38" fmla="*/ 2147483647 w 244"/>
              <a:gd name="T39" fmla="*/ 2147483647 h 200"/>
              <a:gd name="T40" fmla="*/ 2147483647 w 244"/>
              <a:gd name="T41" fmla="*/ 2147483647 h 200"/>
              <a:gd name="T42" fmla="*/ 2147483647 w 244"/>
              <a:gd name="T43" fmla="*/ 2147483647 h 200"/>
              <a:gd name="T44" fmla="*/ 2147483647 w 244"/>
              <a:gd name="T45" fmla="*/ 2147483647 h 200"/>
              <a:gd name="T46" fmla="*/ 2147483647 w 244"/>
              <a:gd name="T47" fmla="*/ 2147483647 h 200"/>
              <a:gd name="T48" fmla="*/ 2147483647 w 244"/>
              <a:gd name="T49" fmla="*/ 2147483647 h 200"/>
              <a:gd name="T50" fmla="*/ 2147483647 w 244"/>
              <a:gd name="T51" fmla="*/ 2147483647 h 200"/>
              <a:gd name="T52" fmla="*/ 2147483647 w 244"/>
              <a:gd name="T53" fmla="*/ 2147483647 h 200"/>
              <a:gd name="T54" fmla="*/ 2147483647 w 244"/>
              <a:gd name="T55" fmla="*/ 2147483647 h 200"/>
              <a:gd name="T56" fmla="*/ 2147483647 w 244"/>
              <a:gd name="T57" fmla="*/ 2147483647 h 200"/>
              <a:gd name="T58" fmla="*/ 2147483647 w 244"/>
              <a:gd name="T59" fmla="*/ 2147483647 h 200"/>
              <a:gd name="T60" fmla="*/ 2147483647 w 244"/>
              <a:gd name="T61" fmla="*/ 2147483647 h 200"/>
              <a:gd name="T62" fmla="*/ 0 w 244"/>
              <a:gd name="T63" fmla="*/ 2147483647 h 200"/>
              <a:gd name="T64" fmla="*/ 0 w 244"/>
              <a:gd name="T65" fmla="*/ 2147483647 h 200"/>
              <a:gd name="T66" fmla="*/ 2147483647 w 244"/>
              <a:gd name="T67" fmla="*/ 2147483647 h 200"/>
              <a:gd name="T68" fmla="*/ 2147483647 w 244"/>
              <a:gd name="T69" fmla="*/ 0 h 200"/>
              <a:gd name="T70" fmla="*/ 2147483647 w 244"/>
              <a:gd name="T71" fmla="*/ 2147483647 h 200"/>
              <a:gd name="T72" fmla="*/ 2147483647 w 244"/>
              <a:gd name="T73" fmla="*/ 2147483647 h 200"/>
              <a:gd name="T74" fmla="*/ 2147483647 w 244"/>
              <a:gd name="T75" fmla="*/ 2147483647 h 200"/>
              <a:gd name="T76" fmla="*/ 2147483647 w 244"/>
              <a:gd name="T77" fmla="*/ 0 h 200"/>
              <a:gd name="T78" fmla="*/ 2147483647 w 244"/>
              <a:gd name="T79" fmla="*/ 2147483647 h 200"/>
              <a:gd name="T80" fmla="*/ 2147483647 w 244"/>
              <a:gd name="T81" fmla="*/ 2147483647 h 200"/>
              <a:gd name="T82" fmla="*/ 2147483647 w 244"/>
              <a:gd name="T83" fmla="*/ 2147483647 h 200"/>
              <a:gd name="T84" fmla="*/ 2147483647 w 244"/>
              <a:gd name="T85" fmla="*/ 2147483647 h 200"/>
              <a:gd name="T86" fmla="*/ 2147483647 w 244"/>
              <a:gd name="T87" fmla="*/ 2147483647 h 200"/>
              <a:gd name="T88" fmla="*/ 2147483647 w 244"/>
              <a:gd name="T89" fmla="*/ 2147483647 h 200"/>
              <a:gd name="T90" fmla="*/ 2147483647 w 244"/>
              <a:gd name="T91" fmla="*/ 2147483647 h 200"/>
              <a:gd name="T92" fmla="*/ 2147483647 w 244"/>
              <a:gd name="T93" fmla="*/ 2147483647 h 200"/>
              <a:gd name="T94" fmla="*/ 2147483647 w 244"/>
              <a:gd name="T95" fmla="*/ 2147483647 h 200"/>
              <a:gd name="T96" fmla="*/ 2147483647 w 244"/>
              <a:gd name="T97" fmla="*/ 2147483647 h 200"/>
              <a:gd name="T98" fmla="*/ 2147483647 w 244"/>
              <a:gd name="T99" fmla="*/ 2147483647 h 200"/>
              <a:gd name="T100" fmla="*/ 2147483647 w 244"/>
              <a:gd name="T101" fmla="*/ 2147483647 h 200"/>
              <a:gd name="T102" fmla="*/ 2147483647 w 244"/>
              <a:gd name="T103" fmla="*/ 2147483647 h 200"/>
              <a:gd name="T104" fmla="*/ 2147483647 w 244"/>
              <a:gd name="T105" fmla="*/ 2147483647 h 200"/>
              <a:gd name="T106" fmla="*/ 2147483647 w 244"/>
              <a:gd name="T107" fmla="*/ 2147483647 h 200"/>
              <a:gd name="T108" fmla="*/ 2147483647 w 244"/>
              <a:gd name="T109" fmla="*/ 2147483647 h 200"/>
              <a:gd name="T110" fmla="*/ 2147483647 w 244"/>
              <a:gd name="T111" fmla="*/ 2147483647 h 200"/>
              <a:gd name="T112" fmla="*/ 2147483647 w 244"/>
              <a:gd name="T113" fmla="*/ 2147483647 h 200"/>
              <a:gd name="T114" fmla="*/ 2147483647 w 244"/>
              <a:gd name="T115" fmla="*/ 2147483647 h 200"/>
              <a:gd name="T116" fmla="*/ 2147483647 w 244"/>
              <a:gd name="T117" fmla="*/ 2147483647 h 2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898" tIns="60948" rIns="121898" bIns="60948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573522" y="2153149"/>
            <a:ext cx="770368" cy="772761"/>
            <a:chOff x="4573522" y="2153149"/>
            <a:chExt cx="770368" cy="772761"/>
          </a:xfrm>
        </p:grpSpPr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4863467" y="2604105"/>
              <a:ext cx="194708" cy="201131"/>
            </a:xfrm>
            <a:custGeom>
              <a:avLst/>
              <a:gdLst>
                <a:gd name="T0" fmla="*/ 2147483647 w 32"/>
                <a:gd name="T1" fmla="*/ 2147483647 h 33"/>
                <a:gd name="T2" fmla="*/ 2147483647 w 32"/>
                <a:gd name="T3" fmla="*/ 2147483647 h 33"/>
                <a:gd name="T4" fmla="*/ 2147483647 w 32"/>
                <a:gd name="T5" fmla="*/ 2147483647 h 33"/>
                <a:gd name="T6" fmla="*/ 2147483647 w 32"/>
                <a:gd name="T7" fmla="*/ 0 h 33"/>
                <a:gd name="T8" fmla="*/ 2147483647 w 32"/>
                <a:gd name="T9" fmla="*/ 2147483647 h 33"/>
                <a:gd name="T10" fmla="*/ 0 w 32"/>
                <a:gd name="T11" fmla="*/ 2147483647 h 33"/>
                <a:gd name="T12" fmla="*/ 2147483647 w 32"/>
                <a:gd name="T13" fmla="*/ 2147483647 h 33"/>
                <a:gd name="T14" fmla="*/ 2147483647 w 32"/>
                <a:gd name="T15" fmla="*/ 2147483647 h 33"/>
                <a:gd name="T16" fmla="*/ 2147483647 w 32"/>
                <a:gd name="T17" fmla="*/ 2147483647 h 33"/>
                <a:gd name="T18" fmla="*/ 2147483647 w 32"/>
                <a:gd name="T19" fmla="*/ 2147483647 h 33"/>
                <a:gd name="T20" fmla="*/ 2147483647 w 32"/>
                <a:gd name="T21" fmla="*/ 2147483647 h 33"/>
                <a:gd name="T22" fmla="*/ 2147483647 w 32"/>
                <a:gd name="T23" fmla="*/ 2147483647 h 33"/>
                <a:gd name="T24" fmla="*/ 2147483647 w 32"/>
                <a:gd name="T25" fmla="*/ 2147483647 h 33"/>
                <a:gd name="T26" fmla="*/ 2147483647 w 32"/>
                <a:gd name="T27" fmla="*/ 2147483647 h 33"/>
                <a:gd name="T28" fmla="*/ 2147483647 w 32"/>
                <a:gd name="T29" fmla="*/ 2147483647 h 33"/>
                <a:gd name="T30" fmla="*/ 2147483647 w 32"/>
                <a:gd name="T31" fmla="*/ 2147483647 h 33"/>
                <a:gd name="T32" fmla="*/ 2147483647 w 32"/>
                <a:gd name="T33" fmla="*/ 2147483647 h 33"/>
                <a:gd name="T34" fmla="*/ 2147483647 w 32"/>
                <a:gd name="T35" fmla="*/ 2147483647 h 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33">
                  <a:moveTo>
                    <a:pt x="16" y="33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16" y="33"/>
                  </a:lnTo>
                  <a:close/>
                  <a:moveTo>
                    <a:pt x="7" y="16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5" y="6"/>
                    <a:pt x="16" y="6"/>
                    <a:pt x="17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9"/>
                    <a:pt x="19" y="9"/>
                  </a:cubicBezTo>
                  <a:cubicBezTo>
                    <a:pt x="19" y="10"/>
                    <a:pt x="19" y="10"/>
                    <a:pt x="18" y="1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20"/>
                    <a:pt x="9" y="20"/>
                    <a:pt x="8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7"/>
                    <a:pt x="7" y="17"/>
                  </a:cubicBezTo>
                  <a:cubicBezTo>
                    <a:pt x="6" y="16"/>
                    <a:pt x="7" y="16"/>
                    <a:pt x="7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898" tIns="60948" rIns="121898" bIns="60948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573522" y="2153149"/>
              <a:ext cx="770368" cy="772761"/>
              <a:chOff x="4573522" y="2153149"/>
              <a:chExt cx="770368" cy="772761"/>
            </a:xfrm>
          </p:grpSpPr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4573522" y="2153149"/>
                <a:ext cx="628568" cy="607623"/>
              </a:xfrm>
              <a:custGeom>
                <a:avLst/>
                <a:gdLst>
                  <a:gd name="T0" fmla="*/ 2147483647 w 103"/>
                  <a:gd name="T1" fmla="*/ 2147483647 h 100"/>
                  <a:gd name="T2" fmla="*/ 2147483647 w 103"/>
                  <a:gd name="T3" fmla="*/ 2147483647 h 100"/>
                  <a:gd name="T4" fmla="*/ 2147483647 w 103"/>
                  <a:gd name="T5" fmla="*/ 2147483647 h 100"/>
                  <a:gd name="T6" fmla="*/ 2147483647 w 103"/>
                  <a:gd name="T7" fmla="*/ 2147483647 h 100"/>
                  <a:gd name="T8" fmla="*/ 2147483647 w 103"/>
                  <a:gd name="T9" fmla="*/ 2147483647 h 100"/>
                  <a:gd name="T10" fmla="*/ 2147483647 w 103"/>
                  <a:gd name="T11" fmla="*/ 2147483647 h 100"/>
                  <a:gd name="T12" fmla="*/ 2147483647 w 103"/>
                  <a:gd name="T13" fmla="*/ 2147483647 h 100"/>
                  <a:gd name="T14" fmla="*/ 2147483647 w 103"/>
                  <a:gd name="T15" fmla="*/ 2147483647 h 100"/>
                  <a:gd name="T16" fmla="*/ 2147483647 w 103"/>
                  <a:gd name="T17" fmla="*/ 2147483647 h 100"/>
                  <a:gd name="T18" fmla="*/ 2147483647 w 103"/>
                  <a:gd name="T19" fmla="*/ 2147483647 h 100"/>
                  <a:gd name="T20" fmla="*/ 2147483647 w 103"/>
                  <a:gd name="T21" fmla="*/ 2147483647 h 100"/>
                  <a:gd name="T22" fmla="*/ 2147483647 w 103"/>
                  <a:gd name="T23" fmla="*/ 2147483647 h 100"/>
                  <a:gd name="T24" fmla="*/ 2147483647 w 103"/>
                  <a:gd name="T25" fmla="*/ 2147483647 h 100"/>
                  <a:gd name="T26" fmla="*/ 2147483647 w 103"/>
                  <a:gd name="T27" fmla="*/ 2147483647 h 100"/>
                  <a:gd name="T28" fmla="*/ 2147483647 w 103"/>
                  <a:gd name="T29" fmla="*/ 2147483647 h 100"/>
                  <a:gd name="T30" fmla="*/ 2147483647 w 103"/>
                  <a:gd name="T31" fmla="*/ 2147483647 h 100"/>
                  <a:gd name="T32" fmla="*/ 2147483647 w 103"/>
                  <a:gd name="T33" fmla="*/ 2147483647 h 100"/>
                  <a:gd name="T34" fmla="*/ 2147483647 w 103"/>
                  <a:gd name="T35" fmla="*/ 2147483647 h 100"/>
                  <a:gd name="T36" fmla="*/ 2147483647 w 103"/>
                  <a:gd name="T37" fmla="*/ 2147483647 h 100"/>
                  <a:gd name="T38" fmla="*/ 2147483647 w 103"/>
                  <a:gd name="T39" fmla="*/ 2147483647 h 100"/>
                  <a:gd name="T40" fmla="*/ 2147483647 w 103"/>
                  <a:gd name="T41" fmla="*/ 2147483647 h 1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03" h="100">
                    <a:moveTo>
                      <a:pt x="103" y="28"/>
                    </a:moveTo>
                    <a:cubicBezTo>
                      <a:pt x="96" y="15"/>
                      <a:pt x="83" y="6"/>
                      <a:pt x="67" y="3"/>
                    </a:cubicBezTo>
                    <a:cubicBezTo>
                      <a:pt x="38" y="0"/>
                      <a:pt x="15" y="21"/>
                      <a:pt x="8" y="50"/>
                    </a:cubicBezTo>
                    <a:cubicBezTo>
                      <a:pt x="0" y="87"/>
                      <a:pt x="9" y="99"/>
                      <a:pt x="27" y="100"/>
                    </a:cubicBezTo>
                    <a:cubicBezTo>
                      <a:pt x="30" y="97"/>
                      <a:pt x="34" y="95"/>
                      <a:pt x="39" y="93"/>
                    </a:cubicBezTo>
                    <a:lnTo>
                      <a:pt x="103" y="28"/>
                    </a:lnTo>
                    <a:close/>
                    <a:moveTo>
                      <a:pt x="51" y="25"/>
                    </a:moveTo>
                    <a:cubicBezTo>
                      <a:pt x="52" y="18"/>
                      <a:pt x="58" y="14"/>
                      <a:pt x="65" y="15"/>
                    </a:cubicBezTo>
                    <a:cubicBezTo>
                      <a:pt x="72" y="16"/>
                      <a:pt x="77" y="22"/>
                      <a:pt x="76" y="29"/>
                    </a:cubicBezTo>
                    <a:cubicBezTo>
                      <a:pt x="75" y="36"/>
                      <a:pt x="69" y="41"/>
                      <a:pt x="62" y="40"/>
                    </a:cubicBezTo>
                    <a:cubicBezTo>
                      <a:pt x="55" y="39"/>
                      <a:pt x="50" y="32"/>
                      <a:pt x="51" y="25"/>
                    </a:cubicBezTo>
                    <a:close/>
                    <a:moveTo>
                      <a:pt x="25" y="39"/>
                    </a:moveTo>
                    <a:cubicBezTo>
                      <a:pt x="25" y="34"/>
                      <a:pt x="30" y="30"/>
                      <a:pt x="35" y="31"/>
                    </a:cubicBezTo>
                    <a:cubicBezTo>
                      <a:pt x="40" y="32"/>
                      <a:pt x="44" y="37"/>
                      <a:pt x="43" y="42"/>
                    </a:cubicBezTo>
                    <a:cubicBezTo>
                      <a:pt x="43" y="47"/>
                      <a:pt x="38" y="51"/>
                      <a:pt x="33" y="50"/>
                    </a:cubicBezTo>
                    <a:cubicBezTo>
                      <a:pt x="28" y="49"/>
                      <a:pt x="24" y="44"/>
                      <a:pt x="25" y="39"/>
                    </a:cubicBezTo>
                    <a:close/>
                    <a:moveTo>
                      <a:pt x="27" y="81"/>
                    </a:moveTo>
                    <a:cubicBezTo>
                      <a:pt x="22" y="81"/>
                      <a:pt x="19" y="76"/>
                      <a:pt x="19" y="71"/>
                    </a:cubicBezTo>
                    <a:cubicBezTo>
                      <a:pt x="20" y="66"/>
                      <a:pt x="25" y="62"/>
                      <a:pt x="30" y="63"/>
                    </a:cubicBezTo>
                    <a:cubicBezTo>
                      <a:pt x="35" y="63"/>
                      <a:pt x="39" y="68"/>
                      <a:pt x="38" y="73"/>
                    </a:cubicBezTo>
                    <a:cubicBezTo>
                      <a:pt x="37" y="79"/>
                      <a:pt x="33" y="82"/>
                      <a:pt x="27" y="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21898" tIns="60948" rIns="121898" bIns="60948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4950241" y="2267476"/>
                <a:ext cx="393649" cy="429782"/>
              </a:xfrm>
              <a:custGeom>
                <a:avLst/>
                <a:gdLst>
                  <a:gd name="T0" fmla="*/ 2147483647 w 65"/>
                  <a:gd name="T1" fmla="*/ 2147483647 h 71"/>
                  <a:gd name="T2" fmla="*/ 2147483647 w 65"/>
                  <a:gd name="T3" fmla="*/ 2147483647 h 71"/>
                  <a:gd name="T4" fmla="*/ 2147483647 w 65"/>
                  <a:gd name="T5" fmla="*/ 2147483647 h 71"/>
                  <a:gd name="T6" fmla="*/ 2147483647 w 65"/>
                  <a:gd name="T7" fmla="*/ 2147483647 h 71"/>
                  <a:gd name="T8" fmla="*/ 2147483647 w 65"/>
                  <a:gd name="T9" fmla="*/ 2147483647 h 71"/>
                  <a:gd name="T10" fmla="*/ 2147483647 w 65"/>
                  <a:gd name="T11" fmla="*/ 2147483647 h 71"/>
                  <a:gd name="T12" fmla="*/ 0 w 65"/>
                  <a:gd name="T13" fmla="*/ 2147483647 h 71"/>
                  <a:gd name="T14" fmla="*/ 2147483647 w 65"/>
                  <a:gd name="T15" fmla="*/ 2147483647 h 7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5" h="71">
                    <a:moveTo>
                      <a:pt x="16" y="71"/>
                    </a:moveTo>
                    <a:cubicBezTo>
                      <a:pt x="17" y="70"/>
                      <a:pt x="17" y="70"/>
                      <a:pt x="17" y="70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4" y="5"/>
                      <a:pt x="63" y="3"/>
                    </a:cubicBezTo>
                    <a:cubicBezTo>
                      <a:pt x="59" y="0"/>
                      <a:pt x="57" y="2"/>
                      <a:pt x="57" y="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16" y="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21898" tIns="60948" rIns="121898" bIns="60948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8"/>
              <p:cNvSpPr>
                <a:spLocks noEditPoints="1"/>
              </p:cNvSpPr>
              <p:nvPr/>
            </p:nvSpPr>
            <p:spPr bwMode="auto">
              <a:xfrm>
                <a:off x="4698389" y="2731132"/>
                <a:ext cx="247618" cy="194778"/>
              </a:xfrm>
              <a:custGeom>
                <a:avLst/>
                <a:gdLst>
                  <a:gd name="T0" fmla="*/ 2147483647 w 41"/>
                  <a:gd name="T1" fmla="*/ 2147483647 h 32"/>
                  <a:gd name="T2" fmla="*/ 2147483647 w 41"/>
                  <a:gd name="T3" fmla="*/ 2147483647 h 32"/>
                  <a:gd name="T4" fmla="*/ 2147483647 w 41"/>
                  <a:gd name="T5" fmla="*/ 2147483647 h 32"/>
                  <a:gd name="T6" fmla="*/ 2147483647 w 41"/>
                  <a:gd name="T7" fmla="*/ 0 h 32"/>
                  <a:gd name="T8" fmla="*/ 2147483647 w 41"/>
                  <a:gd name="T9" fmla="*/ 0 h 32"/>
                  <a:gd name="T10" fmla="*/ 2147483647 w 41"/>
                  <a:gd name="T11" fmla="*/ 0 h 32"/>
                  <a:gd name="T12" fmla="*/ 2147483647 w 41"/>
                  <a:gd name="T13" fmla="*/ 2147483647 h 32"/>
                  <a:gd name="T14" fmla="*/ 2147483647 w 41"/>
                  <a:gd name="T15" fmla="*/ 2147483647 h 32"/>
                  <a:gd name="T16" fmla="*/ 2147483647 w 41"/>
                  <a:gd name="T17" fmla="*/ 2147483647 h 32"/>
                  <a:gd name="T18" fmla="*/ 2147483647 w 41"/>
                  <a:gd name="T19" fmla="*/ 2147483647 h 32"/>
                  <a:gd name="T20" fmla="*/ 2147483647 w 41"/>
                  <a:gd name="T21" fmla="*/ 2147483647 h 32"/>
                  <a:gd name="T22" fmla="*/ 2147483647 w 41"/>
                  <a:gd name="T23" fmla="*/ 2147483647 h 32"/>
                  <a:gd name="T24" fmla="*/ 2147483647 w 41"/>
                  <a:gd name="T25" fmla="*/ 2147483647 h 32"/>
                  <a:gd name="T26" fmla="*/ 2147483647 w 41"/>
                  <a:gd name="T27" fmla="*/ 2147483647 h 32"/>
                  <a:gd name="T28" fmla="*/ 2147483647 w 41"/>
                  <a:gd name="T29" fmla="*/ 2147483647 h 32"/>
                  <a:gd name="T30" fmla="*/ 2147483647 w 41"/>
                  <a:gd name="T31" fmla="*/ 2147483647 h 32"/>
                  <a:gd name="T32" fmla="*/ 2147483647 w 41"/>
                  <a:gd name="T33" fmla="*/ 2147483647 h 32"/>
                  <a:gd name="T34" fmla="*/ 2147483647 w 41"/>
                  <a:gd name="T35" fmla="*/ 2147483647 h 32"/>
                  <a:gd name="T36" fmla="*/ 2147483647 w 41"/>
                  <a:gd name="T37" fmla="*/ 2147483647 h 32"/>
                  <a:gd name="T38" fmla="*/ 2147483647 w 41"/>
                  <a:gd name="T39" fmla="*/ 2147483647 h 32"/>
                  <a:gd name="T40" fmla="*/ 2147483647 w 41"/>
                  <a:gd name="T41" fmla="*/ 2147483647 h 3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1" h="32">
                    <a:moveTo>
                      <a:pt x="40" y="15"/>
                    </a:move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1" y="1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3"/>
                      <a:pt x="0" y="16"/>
                      <a:pt x="12" y="31"/>
                    </a:cubicBezTo>
                    <a:cubicBezTo>
                      <a:pt x="13" y="31"/>
                      <a:pt x="14" y="32"/>
                      <a:pt x="14" y="31"/>
                    </a:cubicBezTo>
                    <a:cubicBezTo>
                      <a:pt x="15" y="31"/>
                      <a:pt x="16" y="30"/>
                      <a:pt x="16" y="30"/>
                    </a:cubicBezTo>
                    <a:cubicBezTo>
                      <a:pt x="16" y="28"/>
                      <a:pt x="17" y="26"/>
                      <a:pt x="19" y="24"/>
                    </a:cubicBezTo>
                    <a:cubicBezTo>
                      <a:pt x="22" y="20"/>
                      <a:pt x="33" y="26"/>
                      <a:pt x="40" y="15"/>
                    </a:cubicBezTo>
                    <a:close/>
                    <a:moveTo>
                      <a:pt x="25" y="19"/>
                    </a:moveTo>
                    <a:cubicBezTo>
                      <a:pt x="22" y="19"/>
                      <a:pt x="19" y="19"/>
                      <a:pt x="16" y="21"/>
                    </a:cubicBezTo>
                    <a:cubicBezTo>
                      <a:pt x="16" y="22"/>
                      <a:pt x="15" y="22"/>
                      <a:pt x="15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0"/>
                      <a:pt x="11" y="18"/>
                      <a:pt x="11" y="15"/>
                    </a:cubicBezTo>
                    <a:cubicBezTo>
                      <a:pt x="12" y="14"/>
                      <a:pt x="12" y="13"/>
                      <a:pt x="13" y="12"/>
                    </a:cubicBezTo>
                    <a:cubicBezTo>
                      <a:pt x="16" y="15"/>
                      <a:pt x="19" y="17"/>
                      <a:pt x="24" y="16"/>
                    </a:cubicBezTo>
                    <a:cubicBezTo>
                      <a:pt x="27" y="16"/>
                      <a:pt x="30" y="16"/>
                      <a:pt x="33" y="17"/>
                    </a:cubicBezTo>
                    <a:cubicBezTo>
                      <a:pt x="30" y="18"/>
                      <a:pt x="27" y="19"/>
                      <a:pt x="25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21898" tIns="60948" rIns="121898" bIns="60948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1942849" y="2172205"/>
            <a:ext cx="971424" cy="607625"/>
          </a:xfrm>
          <a:custGeom>
            <a:avLst/>
            <a:gdLst>
              <a:gd name="T0" fmla="*/ 2147483647 w 260"/>
              <a:gd name="T1" fmla="*/ 2147483647 h 162"/>
              <a:gd name="T2" fmla="*/ 2147483647 w 260"/>
              <a:gd name="T3" fmla="*/ 0 h 162"/>
              <a:gd name="T4" fmla="*/ 2147483647 w 260"/>
              <a:gd name="T5" fmla="*/ 2147483647 h 162"/>
              <a:gd name="T6" fmla="*/ 2147483647 w 260"/>
              <a:gd name="T7" fmla="*/ 2147483647 h 162"/>
              <a:gd name="T8" fmla="*/ 2147483647 w 260"/>
              <a:gd name="T9" fmla="*/ 2147483647 h 162"/>
              <a:gd name="T10" fmla="*/ 0 w 260"/>
              <a:gd name="T11" fmla="*/ 2147483647 h 162"/>
              <a:gd name="T12" fmla="*/ 2147483647 w 260"/>
              <a:gd name="T13" fmla="*/ 2147483647 h 162"/>
              <a:gd name="T14" fmla="*/ 2147483647 w 260"/>
              <a:gd name="T15" fmla="*/ 2147483647 h 162"/>
              <a:gd name="T16" fmla="*/ 2147483647 w 260"/>
              <a:gd name="T17" fmla="*/ 2147483647 h 162"/>
              <a:gd name="T18" fmla="*/ 2147483647 w 260"/>
              <a:gd name="T19" fmla="*/ 2147483647 h 162"/>
              <a:gd name="T20" fmla="*/ 2147483647 w 260"/>
              <a:gd name="T21" fmla="*/ 2147483647 h 162"/>
              <a:gd name="T22" fmla="*/ 2147483647 w 260"/>
              <a:gd name="T23" fmla="*/ 2147483647 h 162"/>
              <a:gd name="T24" fmla="*/ 2147483647 w 260"/>
              <a:gd name="T25" fmla="*/ 2147483647 h 162"/>
              <a:gd name="T26" fmla="*/ 2147483647 w 260"/>
              <a:gd name="T27" fmla="*/ 2147483647 h 162"/>
              <a:gd name="T28" fmla="*/ 2147483647 w 260"/>
              <a:gd name="T29" fmla="*/ 2147483647 h 162"/>
              <a:gd name="T30" fmla="*/ 2147483647 w 260"/>
              <a:gd name="T31" fmla="*/ 2147483647 h 162"/>
              <a:gd name="T32" fmla="*/ 2147483647 w 260"/>
              <a:gd name="T33" fmla="*/ 2147483647 h 162"/>
              <a:gd name="T34" fmla="*/ 2147483647 w 260"/>
              <a:gd name="T35" fmla="*/ 2147483647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898" tIns="60948" rIns="121898" bIns="60948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4" name="文本框 77"/>
          <p:cNvSpPr txBox="1">
            <a:spLocks noChangeArrowheads="1"/>
          </p:cNvSpPr>
          <p:nvPr/>
        </p:nvSpPr>
        <p:spPr bwMode="auto">
          <a:xfrm>
            <a:off x="1845495" y="3525067"/>
            <a:ext cx="1401051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9578788" y="2172203"/>
            <a:ext cx="546029" cy="592804"/>
          </a:xfrm>
          <a:custGeom>
            <a:avLst/>
            <a:gdLst>
              <a:gd name="T0" fmla="*/ 2147483647 w 100"/>
              <a:gd name="T1" fmla="*/ 2147483647 h 132"/>
              <a:gd name="T2" fmla="*/ 2147483647 w 100"/>
              <a:gd name="T3" fmla="*/ 2147483647 h 132"/>
              <a:gd name="T4" fmla="*/ 2147483647 w 100"/>
              <a:gd name="T5" fmla="*/ 2147483647 h 132"/>
              <a:gd name="T6" fmla="*/ 2147483647 w 100"/>
              <a:gd name="T7" fmla="*/ 2147483647 h 132"/>
              <a:gd name="T8" fmla="*/ 2147483647 w 100"/>
              <a:gd name="T9" fmla="*/ 2147483647 h 132"/>
              <a:gd name="T10" fmla="*/ 2147483647 w 100"/>
              <a:gd name="T11" fmla="*/ 2147483647 h 132"/>
              <a:gd name="T12" fmla="*/ 2147483647 w 100"/>
              <a:gd name="T13" fmla="*/ 2147483647 h 132"/>
              <a:gd name="T14" fmla="*/ 2147483647 w 100"/>
              <a:gd name="T15" fmla="*/ 2147483647 h 132"/>
              <a:gd name="T16" fmla="*/ 2147483647 w 100"/>
              <a:gd name="T17" fmla="*/ 2147483647 h 132"/>
              <a:gd name="T18" fmla="*/ 2147483647 w 100"/>
              <a:gd name="T19" fmla="*/ 2147483647 h 132"/>
              <a:gd name="T20" fmla="*/ 2147483647 w 100"/>
              <a:gd name="T21" fmla="*/ 2147483647 h 132"/>
              <a:gd name="T22" fmla="*/ 2147483647 w 100"/>
              <a:gd name="T23" fmla="*/ 2147483647 h 132"/>
              <a:gd name="T24" fmla="*/ 2147483647 w 100"/>
              <a:gd name="T25" fmla="*/ 2147483647 h 132"/>
              <a:gd name="T26" fmla="*/ 2147483647 w 100"/>
              <a:gd name="T27" fmla="*/ 2147483647 h 132"/>
              <a:gd name="T28" fmla="*/ 2147483647 w 100"/>
              <a:gd name="T29" fmla="*/ 2147483647 h 132"/>
              <a:gd name="T30" fmla="*/ 2147483647 w 100"/>
              <a:gd name="T31" fmla="*/ 2147483647 h 132"/>
              <a:gd name="T32" fmla="*/ 2147483647 w 100"/>
              <a:gd name="T33" fmla="*/ 0 h 132"/>
              <a:gd name="T34" fmla="*/ 2147483647 w 100"/>
              <a:gd name="T35" fmla="*/ 2147483647 h 132"/>
              <a:gd name="T36" fmla="*/ 2147483647 w 100"/>
              <a:gd name="T37" fmla="*/ 2147483647 h 132"/>
              <a:gd name="T38" fmla="*/ 0 w 100"/>
              <a:gd name="T39" fmla="*/ 2147483647 h 132"/>
              <a:gd name="T40" fmla="*/ 0 w 100"/>
              <a:gd name="T41" fmla="*/ 2147483647 h 132"/>
              <a:gd name="T42" fmla="*/ 2147483647 w 100"/>
              <a:gd name="T43" fmla="*/ 2147483647 h 132"/>
              <a:gd name="T44" fmla="*/ 2147483647 w 100"/>
              <a:gd name="T45" fmla="*/ 2147483647 h 132"/>
              <a:gd name="T46" fmla="*/ 2147483647 w 100"/>
              <a:gd name="T47" fmla="*/ 2147483647 h 132"/>
              <a:gd name="T48" fmla="*/ 2147483647 w 100"/>
              <a:gd name="T49" fmla="*/ 2147483647 h 132"/>
              <a:gd name="T50" fmla="*/ 2147483647 w 100"/>
              <a:gd name="T51" fmla="*/ 2147483647 h 132"/>
              <a:gd name="T52" fmla="*/ 2147483647 w 100"/>
              <a:gd name="T53" fmla="*/ 2147483647 h 132"/>
              <a:gd name="T54" fmla="*/ 2147483647 w 100"/>
              <a:gd name="T55" fmla="*/ 2147483647 h 132"/>
              <a:gd name="T56" fmla="*/ 2147483647 w 100"/>
              <a:gd name="T57" fmla="*/ 2147483647 h 132"/>
              <a:gd name="T58" fmla="*/ 2147483647 w 100"/>
              <a:gd name="T59" fmla="*/ 2147483647 h 132"/>
              <a:gd name="T60" fmla="*/ 2147483647 w 100"/>
              <a:gd name="T61" fmla="*/ 2147483647 h 132"/>
              <a:gd name="T62" fmla="*/ 2147483647 w 100"/>
              <a:gd name="T63" fmla="*/ 2147483647 h 132"/>
              <a:gd name="T64" fmla="*/ 2147483647 w 100"/>
              <a:gd name="T65" fmla="*/ 2147483647 h 132"/>
              <a:gd name="T66" fmla="*/ 2147483647 w 100"/>
              <a:gd name="T67" fmla="*/ 2147483647 h 132"/>
              <a:gd name="T68" fmla="*/ 2147483647 w 100"/>
              <a:gd name="T69" fmla="*/ 2147483647 h 132"/>
              <a:gd name="T70" fmla="*/ 2147483647 w 100"/>
              <a:gd name="T71" fmla="*/ 2147483647 h 132"/>
              <a:gd name="T72" fmla="*/ 2147483647 w 100"/>
              <a:gd name="T73" fmla="*/ 2147483647 h 13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00" h="132">
                <a:moveTo>
                  <a:pt x="50" y="70"/>
                </a:moveTo>
                <a:cubicBezTo>
                  <a:pt x="39" y="70"/>
                  <a:pt x="30" y="79"/>
                  <a:pt x="30" y="90"/>
                </a:cubicBezTo>
                <a:cubicBezTo>
                  <a:pt x="30" y="102"/>
                  <a:pt x="39" y="111"/>
                  <a:pt x="50" y="111"/>
                </a:cubicBezTo>
                <a:cubicBezTo>
                  <a:pt x="61" y="111"/>
                  <a:pt x="70" y="102"/>
                  <a:pt x="70" y="90"/>
                </a:cubicBezTo>
                <a:cubicBezTo>
                  <a:pt x="70" y="79"/>
                  <a:pt x="61" y="70"/>
                  <a:pt x="50" y="70"/>
                </a:cubicBezTo>
                <a:close/>
                <a:moveTo>
                  <a:pt x="53" y="93"/>
                </a:moveTo>
                <a:cubicBezTo>
                  <a:pt x="53" y="102"/>
                  <a:pt x="53" y="102"/>
                  <a:pt x="53" y="102"/>
                </a:cubicBezTo>
                <a:cubicBezTo>
                  <a:pt x="53" y="104"/>
                  <a:pt x="52" y="105"/>
                  <a:pt x="50" y="105"/>
                </a:cubicBezTo>
                <a:cubicBezTo>
                  <a:pt x="48" y="105"/>
                  <a:pt x="47" y="104"/>
                  <a:pt x="47" y="102"/>
                </a:cubicBezTo>
                <a:cubicBezTo>
                  <a:pt x="47" y="93"/>
                  <a:pt x="47" y="93"/>
                  <a:pt x="47" y="93"/>
                </a:cubicBezTo>
                <a:cubicBezTo>
                  <a:pt x="44" y="91"/>
                  <a:pt x="41" y="88"/>
                  <a:pt x="41" y="84"/>
                </a:cubicBezTo>
                <a:cubicBezTo>
                  <a:pt x="41" y="80"/>
                  <a:pt x="45" y="76"/>
                  <a:pt x="50" y="76"/>
                </a:cubicBezTo>
                <a:cubicBezTo>
                  <a:pt x="55" y="76"/>
                  <a:pt x="59" y="80"/>
                  <a:pt x="59" y="84"/>
                </a:cubicBezTo>
                <a:cubicBezTo>
                  <a:pt x="59" y="88"/>
                  <a:pt x="56" y="91"/>
                  <a:pt x="53" y="93"/>
                </a:cubicBezTo>
                <a:close/>
                <a:moveTo>
                  <a:pt x="86" y="50"/>
                </a:moveTo>
                <a:cubicBezTo>
                  <a:pt x="86" y="36"/>
                  <a:pt x="86" y="36"/>
                  <a:pt x="86" y="36"/>
                </a:cubicBezTo>
                <a:cubicBezTo>
                  <a:pt x="86" y="16"/>
                  <a:pt x="70" y="0"/>
                  <a:pt x="50" y="0"/>
                </a:cubicBezTo>
                <a:cubicBezTo>
                  <a:pt x="30" y="0"/>
                  <a:pt x="14" y="16"/>
                  <a:pt x="14" y="36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3"/>
                  <a:pt x="0" y="60"/>
                  <a:pt x="0" y="69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3"/>
                  <a:pt x="9" y="132"/>
                  <a:pt x="20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91" y="132"/>
                  <a:pt x="100" y="123"/>
                  <a:pt x="100" y="112"/>
                </a:cubicBezTo>
                <a:cubicBezTo>
                  <a:pt x="100" y="69"/>
                  <a:pt x="100" y="69"/>
                  <a:pt x="100" y="69"/>
                </a:cubicBezTo>
                <a:cubicBezTo>
                  <a:pt x="100" y="60"/>
                  <a:pt x="94" y="53"/>
                  <a:pt x="86" y="50"/>
                </a:cubicBezTo>
                <a:close/>
                <a:moveTo>
                  <a:pt x="50" y="115"/>
                </a:moveTo>
                <a:cubicBezTo>
                  <a:pt x="36" y="115"/>
                  <a:pt x="25" y="104"/>
                  <a:pt x="25" y="90"/>
                </a:cubicBezTo>
                <a:cubicBezTo>
                  <a:pt x="25" y="77"/>
                  <a:pt x="36" y="66"/>
                  <a:pt x="50" y="66"/>
                </a:cubicBezTo>
                <a:cubicBezTo>
                  <a:pt x="64" y="66"/>
                  <a:pt x="75" y="77"/>
                  <a:pt x="75" y="90"/>
                </a:cubicBezTo>
                <a:cubicBezTo>
                  <a:pt x="75" y="104"/>
                  <a:pt x="64" y="115"/>
                  <a:pt x="50" y="115"/>
                </a:cubicBezTo>
                <a:close/>
                <a:moveTo>
                  <a:pt x="76" y="49"/>
                </a:moveTo>
                <a:cubicBezTo>
                  <a:pt x="24" y="49"/>
                  <a:pt x="24" y="49"/>
                  <a:pt x="24" y="49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2"/>
                  <a:pt x="36" y="11"/>
                  <a:pt x="50" y="11"/>
                </a:cubicBezTo>
                <a:cubicBezTo>
                  <a:pt x="64" y="11"/>
                  <a:pt x="76" y="22"/>
                  <a:pt x="76" y="36"/>
                </a:cubicBezTo>
                <a:lnTo>
                  <a:pt x="7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898" tIns="60948" rIns="121898" bIns="60948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6" name="文本框 77"/>
          <p:cNvSpPr txBox="1">
            <a:spLocks noChangeArrowheads="1"/>
          </p:cNvSpPr>
          <p:nvPr/>
        </p:nvSpPr>
        <p:spPr bwMode="auto">
          <a:xfrm>
            <a:off x="4353419" y="3525067"/>
            <a:ext cx="1401051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7" name="文本框 77"/>
          <p:cNvSpPr txBox="1">
            <a:spLocks noChangeArrowheads="1"/>
          </p:cNvSpPr>
          <p:nvPr/>
        </p:nvSpPr>
        <p:spPr bwMode="auto">
          <a:xfrm>
            <a:off x="6848642" y="3525067"/>
            <a:ext cx="1403168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8" name="文本框 77"/>
          <p:cNvSpPr txBox="1">
            <a:spLocks noChangeArrowheads="1"/>
          </p:cNvSpPr>
          <p:nvPr/>
        </p:nvSpPr>
        <p:spPr bwMode="auto">
          <a:xfrm>
            <a:off x="9343867" y="3525067"/>
            <a:ext cx="1403167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9" name="文本框 48"/>
          <p:cNvSpPr txBox="1">
            <a:spLocks noChangeArrowheads="1"/>
          </p:cNvSpPr>
          <p:nvPr/>
        </p:nvSpPr>
        <p:spPr bwMode="auto">
          <a:xfrm>
            <a:off x="11986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0" name="文本框 48"/>
          <p:cNvSpPr txBox="1">
            <a:spLocks noChangeArrowheads="1"/>
          </p:cNvSpPr>
          <p:nvPr/>
        </p:nvSpPr>
        <p:spPr bwMode="auto">
          <a:xfrm>
            <a:off x="36834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1" name="文本框 48"/>
          <p:cNvSpPr txBox="1">
            <a:spLocks noChangeArrowheads="1"/>
          </p:cNvSpPr>
          <p:nvPr/>
        </p:nvSpPr>
        <p:spPr bwMode="auto">
          <a:xfrm>
            <a:off x="61682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2" name="文本框 48"/>
          <p:cNvSpPr txBox="1">
            <a:spLocks noChangeArrowheads="1"/>
          </p:cNvSpPr>
          <p:nvPr/>
        </p:nvSpPr>
        <p:spPr bwMode="auto">
          <a:xfrm>
            <a:off x="86530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</p:spTree>
    <p:extLst>
      <p:ext uri="{BB962C8B-B14F-4D97-AF65-F5344CB8AC3E}">
        <p14:creationId xmlns:p14="http://schemas.microsoft.com/office/powerpoint/2010/main" val="2290722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空心弧 51"/>
          <p:cNvSpPr>
            <a:spLocks/>
          </p:cNvSpPr>
          <p:nvPr/>
        </p:nvSpPr>
        <p:spPr bwMode="auto">
          <a:xfrm rot="5400000">
            <a:off x="7804710" y="1734493"/>
            <a:ext cx="2995776" cy="2994694"/>
          </a:xfrm>
          <a:custGeom>
            <a:avLst/>
            <a:gdLst>
              <a:gd name="T0" fmla="*/ 342 w 2246312"/>
              <a:gd name="T1" fmla="*/ 1095455 h 2246313"/>
              <a:gd name="T2" fmla="*/ 1127648 w 2246312"/>
              <a:gd name="T3" fmla="*/ 9 h 2246313"/>
              <a:gd name="T4" fmla="*/ 2246157 w 2246312"/>
              <a:gd name="T5" fmla="*/ 1104436 h 2246313"/>
              <a:gd name="T6" fmla="*/ 2176350 w 2246312"/>
              <a:gd name="T7" fmla="*/ 1105599 h 2246313"/>
              <a:gd name="T8" fmla="*/ 1127367 w 2246312"/>
              <a:gd name="T9" fmla="*/ 69824 h 2246313"/>
              <a:gd name="T10" fmla="*/ 70134 w 2246312"/>
              <a:gd name="T11" fmla="*/ 1097177 h 2246313"/>
              <a:gd name="T12" fmla="*/ 342 w 2246312"/>
              <a:gd name="T13" fmla="*/ 1095455 h 22463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246312" h="2246313">
                <a:moveTo>
                  <a:pt x="342" y="1095455"/>
                </a:moveTo>
                <a:cubicBezTo>
                  <a:pt x="15418" y="484385"/>
                  <a:pt x="516397" y="-2436"/>
                  <a:pt x="1127648" y="9"/>
                </a:cubicBezTo>
                <a:cubicBezTo>
                  <a:pt x="1738899" y="2453"/>
                  <a:pt x="2235968" y="493264"/>
                  <a:pt x="2246157" y="1104436"/>
                </a:cubicBezTo>
                <a:lnTo>
                  <a:pt x="2176350" y="1105599"/>
                </a:lnTo>
                <a:cubicBezTo>
                  <a:pt x="2166795" y="532418"/>
                  <a:pt x="1700623" y="72116"/>
                  <a:pt x="1127367" y="69824"/>
                </a:cubicBezTo>
                <a:cubicBezTo>
                  <a:pt x="554111" y="67532"/>
                  <a:pt x="84273" y="524091"/>
                  <a:pt x="70134" y="1097177"/>
                </a:cubicBezTo>
                <a:lnTo>
                  <a:pt x="342" y="1095455"/>
                </a:lnTo>
                <a:close/>
              </a:path>
            </a:pathLst>
          </a:cu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6397" name="右箭头 52"/>
          <p:cNvSpPr>
            <a:spLocks noChangeArrowheads="1"/>
          </p:cNvSpPr>
          <p:nvPr/>
        </p:nvSpPr>
        <p:spPr bwMode="auto">
          <a:xfrm flipH="1">
            <a:off x="6543882" y="4564592"/>
            <a:ext cx="1883588" cy="148201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16398" name="右箭头 53"/>
          <p:cNvSpPr>
            <a:spLocks noChangeArrowheads="1"/>
          </p:cNvSpPr>
          <p:nvPr/>
        </p:nvSpPr>
        <p:spPr bwMode="auto">
          <a:xfrm>
            <a:off x="6459228" y="1782648"/>
            <a:ext cx="1883588" cy="148201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16399" name="右箭头 54"/>
          <p:cNvSpPr>
            <a:spLocks noChangeArrowheads="1"/>
          </p:cNvSpPr>
          <p:nvPr/>
        </p:nvSpPr>
        <p:spPr bwMode="auto">
          <a:xfrm flipH="1">
            <a:off x="3583053" y="4575179"/>
            <a:ext cx="1883588" cy="146083"/>
          </a:xfrm>
          <a:prstGeom prst="rightArrow">
            <a:avLst>
              <a:gd name="adj1" fmla="val 50000"/>
              <a:gd name="adj2" fmla="val 72196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16400" name="右箭头 55"/>
          <p:cNvSpPr>
            <a:spLocks noChangeArrowheads="1"/>
          </p:cNvSpPr>
          <p:nvPr/>
        </p:nvSpPr>
        <p:spPr bwMode="auto">
          <a:xfrm>
            <a:off x="3456068" y="1772063"/>
            <a:ext cx="1883588" cy="148201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89937" y="1181375"/>
            <a:ext cx="1358723" cy="1285115"/>
            <a:chOff x="2289937" y="1181375"/>
            <a:chExt cx="1358723" cy="1285115"/>
          </a:xfrm>
        </p:grpSpPr>
        <p:pic>
          <p:nvPicPr>
            <p:cNvPr id="1639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937" y="1181375"/>
              <a:ext cx="1358723" cy="1285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1" name="Freeform 13"/>
            <p:cNvSpPr>
              <a:spLocks noEditPoints="1"/>
            </p:cNvSpPr>
            <p:nvPr/>
          </p:nvSpPr>
          <p:spPr bwMode="auto">
            <a:xfrm>
              <a:off x="2622209" y="1494713"/>
              <a:ext cx="634917" cy="728302"/>
            </a:xfrm>
            <a:custGeom>
              <a:avLst/>
              <a:gdLst>
                <a:gd name="T0" fmla="*/ 2147483647 w 94"/>
                <a:gd name="T1" fmla="*/ 2147483647 h 108"/>
                <a:gd name="T2" fmla="*/ 2147483647 w 94"/>
                <a:gd name="T3" fmla="*/ 2147483647 h 108"/>
                <a:gd name="T4" fmla="*/ 2147483647 w 94"/>
                <a:gd name="T5" fmla="*/ 2147483647 h 108"/>
                <a:gd name="T6" fmla="*/ 2147483647 w 94"/>
                <a:gd name="T7" fmla="*/ 2147483647 h 108"/>
                <a:gd name="T8" fmla="*/ 2147483647 w 94"/>
                <a:gd name="T9" fmla="*/ 2147483647 h 108"/>
                <a:gd name="T10" fmla="*/ 2147483647 w 94"/>
                <a:gd name="T11" fmla="*/ 2147483647 h 108"/>
                <a:gd name="T12" fmla="*/ 2147483647 w 94"/>
                <a:gd name="T13" fmla="*/ 2147483647 h 108"/>
                <a:gd name="T14" fmla="*/ 2147483647 w 94"/>
                <a:gd name="T15" fmla="*/ 2147483647 h 108"/>
                <a:gd name="T16" fmla="*/ 2147483647 w 94"/>
                <a:gd name="T17" fmla="*/ 2147483647 h 108"/>
                <a:gd name="T18" fmla="*/ 2147483647 w 94"/>
                <a:gd name="T19" fmla="*/ 2147483647 h 108"/>
                <a:gd name="T20" fmla="*/ 2147483647 w 94"/>
                <a:gd name="T21" fmla="*/ 2147483647 h 108"/>
                <a:gd name="T22" fmla="*/ 2147483647 w 94"/>
                <a:gd name="T23" fmla="*/ 2147483647 h 108"/>
                <a:gd name="T24" fmla="*/ 2147483647 w 94"/>
                <a:gd name="T25" fmla="*/ 2147483647 h 108"/>
                <a:gd name="T26" fmla="*/ 2147483647 w 94"/>
                <a:gd name="T27" fmla="*/ 2147483647 h 108"/>
                <a:gd name="T28" fmla="*/ 2147483647 w 94"/>
                <a:gd name="T29" fmla="*/ 2147483647 h 108"/>
                <a:gd name="T30" fmla="*/ 2147483647 w 94"/>
                <a:gd name="T31" fmla="*/ 0 h 108"/>
                <a:gd name="T32" fmla="*/ 2147483647 w 94"/>
                <a:gd name="T33" fmla="*/ 0 h 108"/>
                <a:gd name="T34" fmla="*/ 2147483647 w 94"/>
                <a:gd name="T35" fmla="*/ 2147483647 h 108"/>
                <a:gd name="T36" fmla="*/ 2147483647 w 94"/>
                <a:gd name="T37" fmla="*/ 2147483647 h 108"/>
                <a:gd name="T38" fmla="*/ 2147483647 w 94"/>
                <a:gd name="T39" fmla="*/ 2147483647 h 108"/>
                <a:gd name="T40" fmla="*/ 2147483647 w 94"/>
                <a:gd name="T41" fmla="*/ 2147483647 h 108"/>
                <a:gd name="T42" fmla="*/ 2147483647 w 94"/>
                <a:gd name="T43" fmla="*/ 2147483647 h 108"/>
                <a:gd name="T44" fmla="*/ 2147483647 w 94"/>
                <a:gd name="T45" fmla="*/ 2147483647 h 108"/>
                <a:gd name="T46" fmla="*/ 2147483647 w 94"/>
                <a:gd name="T47" fmla="*/ 2147483647 h 108"/>
                <a:gd name="T48" fmla="*/ 2147483647 w 94"/>
                <a:gd name="T49" fmla="*/ 2147483647 h 108"/>
                <a:gd name="T50" fmla="*/ 0 w 94"/>
                <a:gd name="T51" fmla="*/ 2147483647 h 108"/>
                <a:gd name="T52" fmla="*/ 2147483647 w 94"/>
                <a:gd name="T53" fmla="*/ 2147483647 h 108"/>
                <a:gd name="T54" fmla="*/ 2147483647 w 94"/>
                <a:gd name="T55" fmla="*/ 2147483647 h 108"/>
                <a:gd name="T56" fmla="*/ 2147483647 w 94"/>
                <a:gd name="T57" fmla="*/ 2147483647 h 108"/>
                <a:gd name="T58" fmla="*/ 2147483647 w 94"/>
                <a:gd name="T59" fmla="*/ 2147483647 h 108"/>
                <a:gd name="T60" fmla="*/ 2147483647 w 94"/>
                <a:gd name="T61" fmla="*/ 2147483647 h 108"/>
                <a:gd name="T62" fmla="*/ 2147483647 w 94"/>
                <a:gd name="T63" fmla="*/ 2147483647 h 108"/>
                <a:gd name="T64" fmla="*/ 2147483647 w 94"/>
                <a:gd name="T65" fmla="*/ 2147483647 h 108"/>
                <a:gd name="T66" fmla="*/ 2147483647 w 94"/>
                <a:gd name="T67" fmla="*/ 2147483647 h 108"/>
                <a:gd name="T68" fmla="*/ 2147483647 w 94"/>
                <a:gd name="T69" fmla="*/ 2147483647 h 108"/>
                <a:gd name="T70" fmla="*/ 2147483647 w 94"/>
                <a:gd name="T71" fmla="*/ 2147483647 h 108"/>
                <a:gd name="T72" fmla="*/ 2147483647 w 94"/>
                <a:gd name="T73" fmla="*/ 2147483647 h 108"/>
                <a:gd name="T74" fmla="*/ 2147483647 w 94"/>
                <a:gd name="T75" fmla="*/ 2147483647 h 108"/>
                <a:gd name="T76" fmla="*/ 2147483647 w 94"/>
                <a:gd name="T77" fmla="*/ 2147483647 h 108"/>
                <a:gd name="T78" fmla="*/ 2147483647 w 94"/>
                <a:gd name="T79" fmla="*/ 2147483647 h 108"/>
                <a:gd name="T80" fmla="*/ 2147483647 w 94"/>
                <a:gd name="T81" fmla="*/ 2147483647 h 108"/>
                <a:gd name="T82" fmla="*/ 2147483647 w 94"/>
                <a:gd name="T83" fmla="*/ 2147483647 h 108"/>
                <a:gd name="T84" fmla="*/ 2147483647 w 94"/>
                <a:gd name="T85" fmla="*/ 2147483647 h 108"/>
                <a:gd name="T86" fmla="*/ 2147483647 w 94"/>
                <a:gd name="T87" fmla="*/ 2147483647 h 108"/>
                <a:gd name="T88" fmla="*/ 2147483647 w 94"/>
                <a:gd name="T89" fmla="*/ 2147483647 h 108"/>
                <a:gd name="T90" fmla="*/ 2147483647 w 94"/>
                <a:gd name="T91" fmla="*/ 2147483647 h 108"/>
                <a:gd name="T92" fmla="*/ 2147483647 w 94"/>
                <a:gd name="T93" fmla="*/ 2147483647 h 108"/>
                <a:gd name="T94" fmla="*/ 2147483647 w 94"/>
                <a:gd name="T95" fmla="*/ 2147483647 h 108"/>
                <a:gd name="T96" fmla="*/ 2147483647 w 94"/>
                <a:gd name="T97" fmla="*/ 2147483647 h 108"/>
                <a:gd name="T98" fmla="*/ 2147483647 w 94"/>
                <a:gd name="T99" fmla="*/ 2147483647 h 108"/>
                <a:gd name="T100" fmla="*/ 2147483647 w 94"/>
                <a:gd name="T101" fmla="*/ 2147483647 h 108"/>
                <a:gd name="T102" fmla="*/ 2147483647 w 94"/>
                <a:gd name="T103" fmla="*/ 2147483647 h 108"/>
                <a:gd name="T104" fmla="*/ 2147483647 w 94"/>
                <a:gd name="T105" fmla="*/ 2147483647 h 108"/>
                <a:gd name="T106" fmla="*/ 2147483647 w 94"/>
                <a:gd name="T107" fmla="*/ 2147483647 h 108"/>
                <a:gd name="T108" fmla="*/ 2147483647 w 94"/>
                <a:gd name="T109" fmla="*/ 2147483647 h 108"/>
                <a:gd name="T110" fmla="*/ 2147483647 w 94"/>
                <a:gd name="T111" fmla="*/ 2147483647 h 108"/>
                <a:gd name="T112" fmla="*/ 2147483647 w 94"/>
                <a:gd name="T113" fmla="*/ 2147483647 h 108"/>
                <a:gd name="T114" fmla="*/ 2147483647 w 94"/>
                <a:gd name="T115" fmla="*/ 2147483647 h 108"/>
                <a:gd name="T116" fmla="*/ 2147483647 w 94"/>
                <a:gd name="T117" fmla="*/ 2147483647 h 108"/>
                <a:gd name="T118" fmla="*/ 2147483647 w 94"/>
                <a:gd name="T119" fmla="*/ 2147483647 h 108"/>
                <a:gd name="T120" fmla="*/ 2147483647 w 94"/>
                <a:gd name="T121" fmla="*/ 2147483647 h 108"/>
                <a:gd name="T122" fmla="*/ 2147483647 w 94"/>
                <a:gd name="T123" fmla="*/ 2147483647 h 108"/>
                <a:gd name="T124" fmla="*/ 2147483647 w 94"/>
                <a:gd name="T125" fmla="*/ 2147483647 h 1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308983" y="3923092"/>
            <a:ext cx="1360839" cy="1285114"/>
            <a:chOff x="2308983" y="3923092"/>
            <a:chExt cx="1360839" cy="1285114"/>
          </a:xfrm>
        </p:grpSpPr>
        <p:pic>
          <p:nvPicPr>
            <p:cNvPr id="1639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83" y="3923092"/>
              <a:ext cx="1360839" cy="1285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2" name="Freeform 5"/>
            <p:cNvSpPr>
              <a:spLocks noEditPoints="1"/>
            </p:cNvSpPr>
            <p:nvPr/>
          </p:nvSpPr>
          <p:spPr bwMode="auto">
            <a:xfrm>
              <a:off x="2630675" y="4276657"/>
              <a:ext cx="658197" cy="594922"/>
            </a:xfrm>
            <a:custGeom>
              <a:avLst/>
              <a:gdLst>
                <a:gd name="T0" fmla="*/ 2147483647 w 288"/>
                <a:gd name="T1" fmla="*/ 2147483647 h 260"/>
                <a:gd name="T2" fmla="*/ 2147483647 w 288"/>
                <a:gd name="T3" fmla="*/ 2147483647 h 260"/>
                <a:gd name="T4" fmla="*/ 2147483647 w 288"/>
                <a:gd name="T5" fmla="*/ 2147483647 h 260"/>
                <a:gd name="T6" fmla="*/ 2147483647 w 288"/>
                <a:gd name="T7" fmla="*/ 2147483647 h 260"/>
                <a:gd name="T8" fmla="*/ 2147483647 w 288"/>
                <a:gd name="T9" fmla="*/ 2147483647 h 260"/>
                <a:gd name="T10" fmla="*/ 2147483647 w 288"/>
                <a:gd name="T11" fmla="*/ 2147483647 h 260"/>
                <a:gd name="T12" fmla="*/ 2147483647 w 288"/>
                <a:gd name="T13" fmla="*/ 2147483647 h 260"/>
                <a:gd name="T14" fmla="*/ 2147483647 w 288"/>
                <a:gd name="T15" fmla="*/ 2147483647 h 260"/>
                <a:gd name="T16" fmla="*/ 2147483647 w 288"/>
                <a:gd name="T17" fmla="*/ 2147483647 h 260"/>
                <a:gd name="T18" fmla="*/ 2147483647 w 288"/>
                <a:gd name="T19" fmla="*/ 2147483647 h 260"/>
                <a:gd name="T20" fmla="*/ 0 w 288"/>
                <a:gd name="T21" fmla="*/ 2147483647 h 260"/>
                <a:gd name="T22" fmla="*/ 2147483647 w 288"/>
                <a:gd name="T23" fmla="*/ 2147483647 h 260"/>
                <a:gd name="T24" fmla="*/ 0 w 288"/>
                <a:gd name="T25" fmla="*/ 2147483647 h 260"/>
                <a:gd name="T26" fmla="*/ 2147483647 w 288"/>
                <a:gd name="T27" fmla="*/ 2147483647 h 260"/>
                <a:gd name="T28" fmla="*/ 2147483647 w 288"/>
                <a:gd name="T29" fmla="*/ 2147483647 h 260"/>
                <a:gd name="T30" fmla="*/ 2147483647 w 288"/>
                <a:gd name="T31" fmla="*/ 2147483647 h 260"/>
                <a:gd name="T32" fmla="*/ 2147483647 w 288"/>
                <a:gd name="T33" fmla="*/ 2147483647 h 260"/>
                <a:gd name="T34" fmla="*/ 0 w 288"/>
                <a:gd name="T35" fmla="*/ 2147483647 h 260"/>
                <a:gd name="T36" fmla="*/ 2147483647 w 288"/>
                <a:gd name="T37" fmla="*/ 2147483647 h 260"/>
                <a:gd name="T38" fmla="*/ 2147483647 w 288"/>
                <a:gd name="T39" fmla="*/ 2147483647 h 260"/>
                <a:gd name="T40" fmla="*/ 2147483647 w 288"/>
                <a:gd name="T41" fmla="*/ 2147483647 h 260"/>
                <a:gd name="T42" fmla="*/ 2147483647 w 288"/>
                <a:gd name="T43" fmla="*/ 2147483647 h 260"/>
                <a:gd name="T44" fmla="*/ 2147483647 w 288"/>
                <a:gd name="T45" fmla="*/ 2147483647 h 260"/>
                <a:gd name="T46" fmla="*/ 2147483647 w 288"/>
                <a:gd name="T47" fmla="*/ 2147483647 h 260"/>
                <a:gd name="T48" fmla="*/ 2147483647 w 288"/>
                <a:gd name="T49" fmla="*/ 2147483647 h 260"/>
                <a:gd name="T50" fmla="*/ 2147483647 w 288"/>
                <a:gd name="T51" fmla="*/ 2147483647 h 260"/>
                <a:gd name="T52" fmla="*/ 2147483647 w 288"/>
                <a:gd name="T53" fmla="*/ 2147483647 h 260"/>
                <a:gd name="T54" fmla="*/ 2147483647 w 288"/>
                <a:gd name="T55" fmla="*/ 2147483647 h 260"/>
                <a:gd name="T56" fmla="*/ 2147483647 w 288"/>
                <a:gd name="T57" fmla="*/ 2147483647 h 260"/>
                <a:gd name="T58" fmla="*/ 2147483647 w 288"/>
                <a:gd name="T59" fmla="*/ 2147483647 h 260"/>
                <a:gd name="T60" fmla="*/ 2147483647 w 288"/>
                <a:gd name="T61" fmla="*/ 2147483647 h 260"/>
                <a:gd name="T62" fmla="*/ 2147483647 w 288"/>
                <a:gd name="T63" fmla="*/ 2147483647 h 260"/>
                <a:gd name="T64" fmla="*/ 2147483647 w 288"/>
                <a:gd name="T65" fmla="*/ 2147483647 h 260"/>
                <a:gd name="T66" fmla="*/ 2147483647 w 288"/>
                <a:gd name="T67" fmla="*/ 2147483647 h 260"/>
                <a:gd name="T68" fmla="*/ 2147483647 w 288"/>
                <a:gd name="T69" fmla="*/ 2147483647 h 260"/>
                <a:gd name="T70" fmla="*/ 2147483647 w 288"/>
                <a:gd name="T71" fmla="*/ 2147483647 h 260"/>
                <a:gd name="T72" fmla="*/ 2147483647 w 288"/>
                <a:gd name="T73" fmla="*/ 2147483647 h 260"/>
                <a:gd name="T74" fmla="*/ 2147483647 w 288"/>
                <a:gd name="T75" fmla="*/ 2147483647 h 260"/>
                <a:gd name="T76" fmla="*/ 2147483647 w 288"/>
                <a:gd name="T77" fmla="*/ 2147483647 h 260"/>
                <a:gd name="T78" fmla="*/ 2147483647 w 288"/>
                <a:gd name="T79" fmla="*/ 2147483647 h 260"/>
                <a:gd name="T80" fmla="*/ 2147483647 w 288"/>
                <a:gd name="T81" fmla="*/ 2147483647 h 260"/>
                <a:gd name="T82" fmla="*/ 2147483647 w 288"/>
                <a:gd name="T83" fmla="*/ 2147483647 h 260"/>
                <a:gd name="T84" fmla="*/ 2147483647 w 288"/>
                <a:gd name="T85" fmla="*/ 2147483647 h 260"/>
                <a:gd name="T86" fmla="*/ 2147483647 w 288"/>
                <a:gd name="T87" fmla="*/ 2147483647 h 260"/>
                <a:gd name="T88" fmla="*/ 2147483647 w 288"/>
                <a:gd name="T89" fmla="*/ 2147483647 h 260"/>
                <a:gd name="T90" fmla="*/ 2147483647 w 288"/>
                <a:gd name="T91" fmla="*/ 2147483647 h 260"/>
                <a:gd name="T92" fmla="*/ 2147483647 w 288"/>
                <a:gd name="T93" fmla="*/ 2147483647 h 260"/>
                <a:gd name="T94" fmla="*/ 2147483647 w 288"/>
                <a:gd name="T95" fmla="*/ 2147483647 h 260"/>
                <a:gd name="T96" fmla="*/ 2147483647 w 288"/>
                <a:gd name="T97" fmla="*/ 2147483647 h 260"/>
                <a:gd name="T98" fmla="*/ 2147483647 w 288"/>
                <a:gd name="T99" fmla="*/ 2147483647 h 260"/>
                <a:gd name="T100" fmla="*/ 2147483647 w 288"/>
                <a:gd name="T101" fmla="*/ 2147483647 h 260"/>
                <a:gd name="T102" fmla="*/ 2147483647 w 288"/>
                <a:gd name="T103" fmla="*/ 2147483647 h 26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7116" y="1185610"/>
            <a:ext cx="1360840" cy="1282997"/>
            <a:chOff x="5257116" y="1185610"/>
            <a:chExt cx="1360840" cy="1282997"/>
          </a:xfrm>
        </p:grpSpPr>
        <p:pic>
          <p:nvPicPr>
            <p:cNvPr id="1639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116" y="1185610"/>
              <a:ext cx="1360840" cy="128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3" name="组合 5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3252" y="1617510"/>
              <a:ext cx="692059" cy="480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5271931" y="3923092"/>
            <a:ext cx="1360839" cy="1285114"/>
            <a:chOff x="5271931" y="3923092"/>
            <a:chExt cx="1360839" cy="1285114"/>
          </a:xfrm>
        </p:grpSpPr>
        <p:pic>
          <p:nvPicPr>
            <p:cNvPr id="1639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1931" y="3923092"/>
              <a:ext cx="1360839" cy="1285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4" name="Freeform 5"/>
            <p:cNvSpPr>
              <a:spLocks noEditPoints="1"/>
            </p:cNvSpPr>
            <p:nvPr/>
          </p:nvSpPr>
          <p:spPr bwMode="auto">
            <a:xfrm>
              <a:off x="5563993" y="4280893"/>
              <a:ext cx="802112" cy="503883"/>
            </a:xfrm>
            <a:custGeom>
              <a:avLst/>
              <a:gdLst>
                <a:gd name="T0" fmla="*/ 2147483647 w 260"/>
                <a:gd name="T1" fmla="*/ 2147483647 h 162"/>
                <a:gd name="T2" fmla="*/ 2147483647 w 260"/>
                <a:gd name="T3" fmla="*/ 0 h 162"/>
                <a:gd name="T4" fmla="*/ 2147483647 w 260"/>
                <a:gd name="T5" fmla="*/ 2147483647 h 162"/>
                <a:gd name="T6" fmla="*/ 2147483647 w 260"/>
                <a:gd name="T7" fmla="*/ 2147483647 h 162"/>
                <a:gd name="T8" fmla="*/ 2147483647 w 260"/>
                <a:gd name="T9" fmla="*/ 2147483647 h 162"/>
                <a:gd name="T10" fmla="*/ 0 w 260"/>
                <a:gd name="T11" fmla="*/ 2147483647 h 162"/>
                <a:gd name="T12" fmla="*/ 2147483647 w 260"/>
                <a:gd name="T13" fmla="*/ 2147483647 h 162"/>
                <a:gd name="T14" fmla="*/ 2147483647 w 260"/>
                <a:gd name="T15" fmla="*/ 2147483647 h 162"/>
                <a:gd name="T16" fmla="*/ 2147483647 w 260"/>
                <a:gd name="T17" fmla="*/ 2147483647 h 162"/>
                <a:gd name="T18" fmla="*/ 2147483647 w 260"/>
                <a:gd name="T19" fmla="*/ 2147483647 h 162"/>
                <a:gd name="T20" fmla="*/ 2147483647 w 260"/>
                <a:gd name="T21" fmla="*/ 2147483647 h 162"/>
                <a:gd name="T22" fmla="*/ 2147483647 w 260"/>
                <a:gd name="T23" fmla="*/ 2147483647 h 162"/>
                <a:gd name="T24" fmla="*/ 2147483647 w 260"/>
                <a:gd name="T25" fmla="*/ 2147483647 h 162"/>
                <a:gd name="T26" fmla="*/ 2147483647 w 260"/>
                <a:gd name="T27" fmla="*/ 2147483647 h 162"/>
                <a:gd name="T28" fmla="*/ 2147483647 w 260"/>
                <a:gd name="T29" fmla="*/ 2147483647 h 162"/>
                <a:gd name="T30" fmla="*/ 2147483647 w 260"/>
                <a:gd name="T31" fmla="*/ 2147483647 h 162"/>
                <a:gd name="T32" fmla="*/ 2147483647 w 260"/>
                <a:gd name="T33" fmla="*/ 2147483647 h 162"/>
                <a:gd name="T34" fmla="*/ 2147483647 w 260"/>
                <a:gd name="T35" fmla="*/ 2147483647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32764" y="1185610"/>
            <a:ext cx="1358723" cy="1282997"/>
            <a:chOff x="8232764" y="1185610"/>
            <a:chExt cx="1358723" cy="1282997"/>
          </a:xfrm>
        </p:grpSpPr>
        <p:pic>
          <p:nvPicPr>
            <p:cNvPr id="1639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2764" y="1185610"/>
              <a:ext cx="1358723" cy="128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05" name="组合 63"/>
            <p:cNvGrpSpPr>
              <a:grpSpLocks/>
            </p:cNvGrpSpPr>
            <p:nvPr/>
          </p:nvGrpSpPr>
          <p:grpSpPr bwMode="auto">
            <a:xfrm>
              <a:off x="8723764" y="1636563"/>
              <a:ext cx="482537" cy="480594"/>
              <a:chOff x="0" y="0"/>
              <a:chExt cx="482923" cy="481855"/>
            </a:xfrm>
          </p:grpSpPr>
          <p:sp>
            <p:nvSpPr>
              <p:cNvPr id="16426" name="Freeform 9"/>
              <p:cNvSpPr>
                <a:spLocks/>
              </p:cNvSpPr>
              <p:nvPr/>
            </p:nvSpPr>
            <p:spPr bwMode="auto">
              <a:xfrm>
                <a:off x="290178" y="292934"/>
                <a:ext cx="192745" cy="188921"/>
              </a:xfrm>
              <a:custGeom>
                <a:avLst/>
                <a:gdLst>
                  <a:gd name="T0" fmla="*/ 2147483647 w 75"/>
                  <a:gd name="T1" fmla="*/ 2147483647 h 74"/>
                  <a:gd name="T2" fmla="*/ 2147483647 w 75"/>
                  <a:gd name="T3" fmla="*/ 0 h 74"/>
                  <a:gd name="T4" fmla="*/ 0 w 75"/>
                  <a:gd name="T5" fmla="*/ 2147483647 h 74"/>
                  <a:gd name="T6" fmla="*/ 2147483647 w 75"/>
                  <a:gd name="T7" fmla="*/ 2147483647 h 74"/>
                  <a:gd name="T8" fmla="*/ 2147483647 w 75"/>
                  <a:gd name="T9" fmla="*/ 2147483647 h 74"/>
                  <a:gd name="T10" fmla="*/ 2147483647 w 75"/>
                  <a:gd name="T11" fmla="*/ 2147483647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7" name="Freeform 10"/>
              <p:cNvSpPr>
                <a:spLocks noEditPoints="1"/>
              </p:cNvSpPr>
              <p:nvPr/>
            </p:nvSpPr>
            <p:spPr bwMode="auto">
              <a:xfrm>
                <a:off x="0" y="0"/>
                <a:ext cx="355838" cy="358738"/>
              </a:xfrm>
              <a:custGeom>
                <a:avLst/>
                <a:gdLst>
                  <a:gd name="T0" fmla="*/ 2147483647 w 139"/>
                  <a:gd name="T1" fmla="*/ 2147483647 h 140"/>
                  <a:gd name="T2" fmla="*/ 2147483647 w 139"/>
                  <a:gd name="T3" fmla="*/ 0 h 140"/>
                  <a:gd name="T4" fmla="*/ 0 w 139"/>
                  <a:gd name="T5" fmla="*/ 2147483647 h 140"/>
                  <a:gd name="T6" fmla="*/ 2147483647 w 139"/>
                  <a:gd name="T7" fmla="*/ 2147483647 h 140"/>
                  <a:gd name="T8" fmla="*/ 2147483647 w 139"/>
                  <a:gd name="T9" fmla="*/ 2147483647 h 140"/>
                  <a:gd name="T10" fmla="*/ 2147483647 w 139"/>
                  <a:gd name="T11" fmla="*/ 2147483647 h 140"/>
                  <a:gd name="T12" fmla="*/ 2147483647 w 139"/>
                  <a:gd name="T13" fmla="*/ 2147483647 h 140"/>
                  <a:gd name="T14" fmla="*/ 2147483647 w 139"/>
                  <a:gd name="T15" fmla="*/ 2147483647 h 140"/>
                  <a:gd name="T16" fmla="*/ 2147483647 w 139"/>
                  <a:gd name="T17" fmla="*/ 2147483647 h 140"/>
                  <a:gd name="T18" fmla="*/ 2147483647 w 139"/>
                  <a:gd name="T19" fmla="*/ 2147483647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8" name="Freeform 11"/>
              <p:cNvSpPr>
                <a:spLocks/>
              </p:cNvSpPr>
              <p:nvPr/>
            </p:nvSpPr>
            <p:spPr bwMode="auto">
              <a:xfrm>
                <a:off x="74134" y="74294"/>
                <a:ext cx="105904" cy="106136"/>
              </a:xfrm>
              <a:custGeom>
                <a:avLst/>
                <a:gdLst>
                  <a:gd name="T0" fmla="*/ 0 w 41"/>
                  <a:gd name="T1" fmla="*/ 2147483647 h 41"/>
                  <a:gd name="T2" fmla="*/ 2147483647 w 41"/>
                  <a:gd name="T3" fmla="*/ 2147483647 h 41"/>
                  <a:gd name="T4" fmla="*/ 2147483647 w 41"/>
                  <a:gd name="T5" fmla="*/ 2147483647 h 41"/>
                  <a:gd name="T6" fmla="*/ 2147483647 w 41"/>
                  <a:gd name="T7" fmla="*/ 0 h 41"/>
                  <a:gd name="T8" fmla="*/ 0 w 41"/>
                  <a:gd name="T9" fmla="*/ 2147483647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256042" y="3904039"/>
            <a:ext cx="1360839" cy="1285115"/>
            <a:chOff x="8256042" y="3904039"/>
            <a:chExt cx="1360839" cy="1285115"/>
          </a:xfrm>
        </p:grpSpPr>
        <p:pic>
          <p:nvPicPr>
            <p:cNvPr id="1639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6042" y="3904039"/>
              <a:ext cx="1360839" cy="1285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6" name="Freeform 7"/>
            <p:cNvSpPr>
              <a:spLocks noEditPoints="1"/>
            </p:cNvSpPr>
            <p:nvPr/>
          </p:nvSpPr>
          <p:spPr bwMode="auto">
            <a:xfrm>
              <a:off x="8685671" y="4249135"/>
              <a:ext cx="546029" cy="594920"/>
            </a:xfrm>
            <a:custGeom>
              <a:avLst/>
              <a:gdLst>
                <a:gd name="T0" fmla="*/ 2147483647 w 100"/>
                <a:gd name="T1" fmla="*/ 2147483647 h 132"/>
                <a:gd name="T2" fmla="*/ 2147483647 w 100"/>
                <a:gd name="T3" fmla="*/ 2147483647 h 132"/>
                <a:gd name="T4" fmla="*/ 2147483647 w 100"/>
                <a:gd name="T5" fmla="*/ 2147483647 h 132"/>
                <a:gd name="T6" fmla="*/ 2147483647 w 100"/>
                <a:gd name="T7" fmla="*/ 2147483647 h 132"/>
                <a:gd name="T8" fmla="*/ 2147483647 w 100"/>
                <a:gd name="T9" fmla="*/ 2147483647 h 132"/>
                <a:gd name="T10" fmla="*/ 2147483647 w 100"/>
                <a:gd name="T11" fmla="*/ 2147483647 h 132"/>
                <a:gd name="T12" fmla="*/ 2147483647 w 100"/>
                <a:gd name="T13" fmla="*/ 2147483647 h 132"/>
                <a:gd name="T14" fmla="*/ 2147483647 w 100"/>
                <a:gd name="T15" fmla="*/ 2147483647 h 132"/>
                <a:gd name="T16" fmla="*/ 2147483647 w 100"/>
                <a:gd name="T17" fmla="*/ 2147483647 h 132"/>
                <a:gd name="T18" fmla="*/ 2147483647 w 100"/>
                <a:gd name="T19" fmla="*/ 2147483647 h 132"/>
                <a:gd name="T20" fmla="*/ 2147483647 w 100"/>
                <a:gd name="T21" fmla="*/ 2147483647 h 132"/>
                <a:gd name="T22" fmla="*/ 2147483647 w 100"/>
                <a:gd name="T23" fmla="*/ 2147483647 h 132"/>
                <a:gd name="T24" fmla="*/ 2147483647 w 100"/>
                <a:gd name="T25" fmla="*/ 2147483647 h 132"/>
                <a:gd name="T26" fmla="*/ 2147483647 w 100"/>
                <a:gd name="T27" fmla="*/ 2147483647 h 132"/>
                <a:gd name="T28" fmla="*/ 2147483647 w 100"/>
                <a:gd name="T29" fmla="*/ 2147483647 h 132"/>
                <a:gd name="T30" fmla="*/ 2147483647 w 100"/>
                <a:gd name="T31" fmla="*/ 2147483647 h 132"/>
                <a:gd name="T32" fmla="*/ 2147483647 w 100"/>
                <a:gd name="T33" fmla="*/ 0 h 132"/>
                <a:gd name="T34" fmla="*/ 2147483647 w 100"/>
                <a:gd name="T35" fmla="*/ 2147483647 h 132"/>
                <a:gd name="T36" fmla="*/ 2147483647 w 100"/>
                <a:gd name="T37" fmla="*/ 2147483647 h 132"/>
                <a:gd name="T38" fmla="*/ 0 w 100"/>
                <a:gd name="T39" fmla="*/ 2147483647 h 132"/>
                <a:gd name="T40" fmla="*/ 0 w 100"/>
                <a:gd name="T41" fmla="*/ 2147483647 h 132"/>
                <a:gd name="T42" fmla="*/ 2147483647 w 100"/>
                <a:gd name="T43" fmla="*/ 2147483647 h 132"/>
                <a:gd name="T44" fmla="*/ 2147483647 w 100"/>
                <a:gd name="T45" fmla="*/ 2147483647 h 132"/>
                <a:gd name="T46" fmla="*/ 2147483647 w 100"/>
                <a:gd name="T47" fmla="*/ 2147483647 h 132"/>
                <a:gd name="T48" fmla="*/ 2147483647 w 100"/>
                <a:gd name="T49" fmla="*/ 2147483647 h 132"/>
                <a:gd name="T50" fmla="*/ 2147483647 w 100"/>
                <a:gd name="T51" fmla="*/ 2147483647 h 132"/>
                <a:gd name="T52" fmla="*/ 2147483647 w 100"/>
                <a:gd name="T53" fmla="*/ 2147483647 h 132"/>
                <a:gd name="T54" fmla="*/ 2147483647 w 100"/>
                <a:gd name="T55" fmla="*/ 2147483647 h 132"/>
                <a:gd name="T56" fmla="*/ 2147483647 w 100"/>
                <a:gd name="T57" fmla="*/ 2147483647 h 132"/>
                <a:gd name="T58" fmla="*/ 2147483647 w 100"/>
                <a:gd name="T59" fmla="*/ 2147483647 h 132"/>
                <a:gd name="T60" fmla="*/ 2147483647 w 100"/>
                <a:gd name="T61" fmla="*/ 2147483647 h 132"/>
                <a:gd name="T62" fmla="*/ 2147483647 w 100"/>
                <a:gd name="T63" fmla="*/ 2147483647 h 132"/>
                <a:gd name="T64" fmla="*/ 2147483647 w 100"/>
                <a:gd name="T65" fmla="*/ 2147483647 h 132"/>
                <a:gd name="T66" fmla="*/ 2147483647 w 100"/>
                <a:gd name="T67" fmla="*/ 2147483647 h 132"/>
                <a:gd name="T68" fmla="*/ 2147483647 w 100"/>
                <a:gd name="T69" fmla="*/ 2147483647 h 132"/>
                <a:gd name="T70" fmla="*/ 2147483647 w 100"/>
                <a:gd name="T71" fmla="*/ 2147483647 h 132"/>
                <a:gd name="T72" fmla="*/ 2147483647 w 100"/>
                <a:gd name="T73" fmla="*/ 2147483647 h 1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45" name="文本框 17"/>
          <p:cNvSpPr txBox="1">
            <a:spLocks noChangeArrowheads="1"/>
          </p:cNvSpPr>
          <p:nvPr/>
        </p:nvSpPr>
        <p:spPr bwMode="auto">
          <a:xfrm>
            <a:off x="2286983" y="2637706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6" name="文本框 48"/>
          <p:cNvSpPr txBox="1">
            <a:spLocks noChangeArrowheads="1"/>
          </p:cNvSpPr>
          <p:nvPr/>
        </p:nvSpPr>
        <p:spPr bwMode="auto">
          <a:xfrm>
            <a:off x="1770118" y="3098081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17"/>
          <p:cNvSpPr txBox="1">
            <a:spLocks noChangeArrowheads="1"/>
          </p:cNvSpPr>
          <p:nvPr/>
        </p:nvSpPr>
        <p:spPr bwMode="auto">
          <a:xfrm>
            <a:off x="5197052" y="2637706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8" name="文本框 48"/>
          <p:cNvSpPr txBox="1">
            <a:spLocks noChangeArrowheads="1"/>
          </p:cNvSpPr>
          <p:nvPr/>
        </p:nvSpPr>
        <p:spPr bwMode="auto">
          <a:xfrm>
            <a:off x="4680187" y="3098081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8044553" y="2664145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0" name="文本框 48"/>
          <p:cNvSpPr txBox="1">
            <a:spLocks noChangeArrowheads="1"/>
          </p:cNvSpPr>
          <p:nvPr/>
        </p:nvSpPr>
        <p:spPr bwMode="auto">
          <a:xfrm>
            <a:off x="7527688" y="3124520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文本框 17"/>
          <p:cNvSpPr txBox="1">
            <a:spLocks noChangeArrowheads="1"/>
          </p:cNvSpPr>
          <p:nvPr/>
        </p:nvSpPr>
        <p:spPr bwMode="auto">
          <a:xfrm>
            <a:off x="8298730" y="5446018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2" name="文本框 48"/>
          <p:cNvSpPr txBox="1">
            <a:spLocks noChangeArrowheads="1"/>
          </p:cNvSpPr>
          <p:nvPr/>
        </p:nvSpPr>
        <p:spPr bwMode="auto">
          <a:xfrm>
            <a:off x="7781865" y="5906393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17"/>
          <p:cNvSpPr txBox="1">
            <a:spLocks noChangeArrowheads="1"/>
          </p:cNvSpPr>
          <p:nvPr/>
        </p:nvSpPr>
        <p:spPr bwMode="auto">
          <a:xfrm>
            <a:off x="5323082" y="5446018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4" name="文本框 48"/>
          <p:cNvSpPr txBox="1">
            <a:spLocks noChangeArrowheads="1"/>
          </p:cNvSpPr>
          <p:nvPr/>
        </p:nvSpPr>
        <p:spPr bwMode="auto">
          <a:xfrm>
            <a:off x="4806217" y="5906393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17"/>
          <p:cNvSpPr txBox="1">
            <a:spLocks noChangeArrowheads="1"/>
          </p:cNvSpPr>
          <p:nvPr/>
        </p:nvSpPr>
        <p:spPr bwMode="auto">
          <a:xfrm>
            <a:off x="2286983" y="5418628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6" name="文本框 48"/>
          <p:cNvSpPr txBox="1">
            <a:spLocks noChangeArrowheads="1"/>
          </p:cNvSpPr>
          <p:nvPr/>
        </p:nvSpPr>
        <p:spPr bwMode="auto">
          <a:xfrm>
            <a:off x="1649164" y="5919385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</p:spTree>
    <p:extLst>
      <p:ext uri="{BB962C8B-B14F-4D97-AF65-F5344CB8AC3E}">
        <p14:creationId xmlns:p14="http://schemas.microsoft.com/office/powerpoint/2010/main" val="1639500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1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6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6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6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6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600"/>
                            </p:stCondLst>
                            <p:childTnLst>
                              <p:par>
                                <p:cTn id="1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66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6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9600"/>
                            </p:stCondLst>
                            <p:childTnLst>
                              <p:par>
                                <p:cTn id="1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60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 animBg="1"/>
      <p:bldP spid="16397" grpId="0" animBg="1"/>
      <p:bldP spid="16398" grpId="0" animBg="1"/>
      <p:bldP spid="16399" grpId="0" animBg="1"/>
      <p:bldP spid="1640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59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叁</a:t>
            </a: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3831385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评  语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45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pic>
        <p:nvPicPr>
          <p:cNvPr id="18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36751"/>
            <a:ext cx="4776787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0670" y="3689810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40117" y="461480"/>
            <a:ext cx="1874839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6131052" y="1628323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评  语</a:t>
            </a:r>
          </a:p>
        </p:txBody>
      </p:sp>
      <p:sp>
        <p:nvSpPr>
          <p:cNvPr id="16" name="矩形 15"/>
          <p:cNvSpPr/>
          <p:nvPr/>
        </p:nvSpPr>
        <p:spPr>
          <a:xfrm>
            <a:off x="5591150" y="3167735"/>
            <a:ext cx="5256584" cy="199322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信息，请在此输入详细的文字介绍信息。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73937" y="5279925"/>
            <a:ext cx="4080795" cy="1579663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448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6" fill="hold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3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6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5" grpId="0"/>
          <p:bldP spid="16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5" grpId="0"/>
          <p:bldP spid="16" grpId="0"/>
          <p:bldP spid="17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16"/>
          <p:cNvSpPr>
            <a:spLocks/>
          </p:cNvSpPr>
          <p:nvPr/>
        </p:nvSpPr>
        <p:spPr bwMode="auto">
          <a:xfrm>
            <a:off x="5766637" y="3856931"/>
            <a:ext cx="1333326" cy="1748242"/>
          </a:xfrm>
          <a:custGeom>
            <a:avLst/>
            <a:gdLst>
              <a:gd name="T0" fmla="*/ 2147483647 w 111"/>
              <a:gd name="T1" fmla="*/ 2147483647 h 145"/>
              <a:gd name="T2" fmla="*/ 2147483647 w 111"/>
              <a:gd name="T3" fmla="*/ 2147483647 h 145"/>
              <a:gd name="T4" fmla="*/ 2147483647 w 111"/>
              <a:gd name="T5" fmla="*/ 2147483647 h 145"/>
              <a:gd name="T6" fmla="*/ 2147483647 w 111"/>
              <a:gd name="T7" fmla="*/ 2147483647 h 145"/>
              <a:gd name="T8" fmla="*/ 2147483647 w 111"/>
              <a:gd name="T9" fmla="*/ 2147483647 h 1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1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20483" name="Freeform 14"/>
          <p:cNvSpPr>
            <a:spLocks/>
          </p:cNvSpPr>
          <p:nvPr/>
        </p:nvSpPr>
        <p:spPr bwMode="auto">
          <a:xfrm>
            <a:off x="6357110" y="3745782"/>
            <a:ext cx="1466659" cy="1157555"/>
          </a:xfrm>
          <a:custGeom>
            <a:avLst/>
            <a:gdLst>
              <a:gd name="T0" fmla="*/ 2147483647 w 122"/>
              <a:gd name="T1" fmla="*/ 2147483647 h 96"/>
              <a:gd name="T2" fmla="*/ 2147483647 w 122"/>
              <a:gd name="T3" fmla="*/ 2147483647 h 96"/>
              <a:gd name="T4" fmla="*/ 2147483647 w 122"/>
              <a:gd name="T5" fmla="*/ 2147483647 h 96"/>
              <a:gd name="T6" fmla="*/ 2147483647 w 122"/>
              <a:gd name="T7" fmla="*/ 2147483647 h 96"/>
              <a:gd name="T8" fmla="*/ 2147483647 w 122"/>
              <a:gd name="T9" fmla="*/ 2147483647 h 96"/>
              <a:gd name="T10" fmla="*/ 2147483647 w 122"/>
              <a:gd name="T11" fmla="*/ 2147483647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20484" name="Freeform 22"/>
          <p:cNvSpPr>
            <a:spLocks/>
          </p:cNvSpPr>
          <p:nvPr/>
        </p:nvSpPr>
        <p:spPr bwMode="auto">
          <a:xfrm>
            <a:off x="5204736" y="2291295"/>
            <a:ext cx="973010" cy="1049580"/>
          </a:xfrm>
          <a:custGeom>
            <a:avLst/>
            <a:gdLst>
              <a:gd name="T0" fmla="*/ 2147483647 w 81"/>
              <a:gd name="T1" fmla="*/ 2147483647 h 87"/>
              <a:gd name="T2" fmla="*/ 2147483647 w 81"/>
              <a:gd name="T3" fmla="*/ 2147483647 h 87"/>
              <a:gd name="T4" fmla="*/ 2147483647 w 81"/>
              <a:gd name="T5" fmla="*/ 2147483647 h 87"/>
              <a:gd name="T6" fmla="*/ 2147483647 w 81"/>
              <a:gd name="T7" fmla="*/ 2147483647 h 87"/>
              <a:gd name="T8" fmla="*/ 2147483647 w 81"/>
              <a:gd name="T9" fmla="*/ 2147483647 h 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20485" name="Freeform 20"/>
          <p:cNvSpPr>
            <a:spLocks/>
          </p:cNvSpPr>
          <p:nvPr/>
        </p:nvSpPr>
        <p:spPr bwMode="auto">
          <a:xfrm>
            <a:off x="4017440" y="2435790"/>
            <a:ext cx="1661896" cy="1049581"/>
          </a:xfrm>
          <a:custGeom>
            <a:avLst/>
            <a:gdLst>
              <a:gd name="T0" fmla="*/ 2147483647 w 138"/>
              <a:gd name="T1" fmla="*/ 2147483647 h 87"/>
              <a:gd name="T2" fmla="*/ 2147483647 w 138"/>
              <a:gd name="T3" fmla="*/ 2147483647 h 87"/>
              <a:gd name="T4" fmla="*/ 2147483647 w 138"/>
              <a:gd name="T5" fmla="*/ 2147483647 h 87"/>
              <a:gd name="T6" fmla="*/ 2147483647 w 138"/>
              <a:gd name="T7" fmla="*/ 2147483647 h 87"/>
              <a:gd name="T8" fmla="*/ 2147483647 w 138"/>
              <a:gd name="T9" fmla="*/ 2147483647 h 87"/>
              <a:gd name="T10" fmla="*/ 2147483647 w 138"/>
              <a:gd name="T11" fmla="*/ 2147483647 h 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20486" name="Freeform 12"/>
          <p:cNvSpPr>
            <a:spLocks/>
          </p:cNvSpPr>
          <p:nvPr/>
        </p:nvSpPr>
        <p:spPr bwMode="auto">
          <a:xfrm>
            <a:off x="6101556" y="2920089"/>
            <a:ext cx="988884" cy="747885"/>
          </a:xfrm>
          <a:custGeom>
            <a:avLst/>
            <a:gdLst>
              <a:gd name="T0" fmla="*/ 2147483647 w 82"/>
              <a:gd name="T1" fmla="*/ 2147483647 h 62"/>
              <a:gd name="T2" fmla="*/ 2147483647 w 82"/>
              <a:gd name="T3" fmla="*/ 2147483647 h 62"/>
              <a:gd name="T4" fmla="*/ 2147483647 w 82"/>
              <a:gd name="T5" fmla="*/ 2147483647 h 62"/>
              <a:gd name="T6" fmla="*/ 2147483647 w 82"/>
              <a:gd name="T7" fmla="*/ 2147483647 h 62"/>
              <a:gd name="T8" fmla="*/ 2147483647 w 82"/>
              <a:gd name="T9" fmla="*/ 2147483647 h 62"/>
              <a:gd name="T10" fmla="*/ 2147483647 w 82"/>
              <a:gd name="T11" fmla="*/ 2147483647 h 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</a:endParaRPr>
          </a:p>
        </p:txBody>
      </p:sp>
      <p:sp>
        <p:nvSpPr>
          <p:cNvPr id="20487" name="Freeform 18"/>
          <p:cNvSpPr>
            <a:spLocks/>
          </p:cNvSpPr>
          <p:nvPr/>
        </p:nvSpPr>
        <p:spPr bwMode="auto">
          <a:xfrm>
            <a:off x="4152361" y="3533006"/>
            <a:ext cx="1706341" cy="1167082"/>
          </a:xfrm>
          <a:custGeom>
            <a:avLst/>
            <a:gdLst>
              <a:gd name="T0" fmla="*/ 2147483647 w 142"/>
              <a:gd name="T1" fmla="*/ 2147483647 h 97"/>
              <a:gd name="T2" fmla="*/ 2147483647 w 142"/>
              <a:gd name="T3" fmla="*/ 2147483647 h 97"/>
              <a:gd name="T4" fmla="*/ 2147483647 w 142"/>
              <a:gd name="T5" fmla="*/ 2147483647 h 97"/>
              <a:gd name="T6" fmla="*/ 2147483647 w 142"/>
              <a:gd name="T7" fmla="*/ 2147483647 h 97"/>
              <a:gd name="T8" fmla="*/ 2147483647 w 142"/>
              <a:gd name="T9" fmla="*/ 2147483647 h 97"/>
              <a:gd name="T10" fmla="*/ 2147483647 w 142"/>
              <a:gd name="T11" fmla="*/ 2147483647 h 9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smtClean="0">
              <a:solidFill>
                <a:srgbClr val="000000"/>
              </a:solidFill>
            </a:endParaRPr>
          </a:p>
        </p:txBody>
      </p:sp>
      <p:cxnSp>
        <p:nvCxnSpPr>
          <p:cNvPr id="20488" name="直接箭头连接符 46"/>
          <p:cNvCxnSpPr>
            <a:cxnSpLocks noChangeShapeType="1"/>
          </p:cNvCxnSpPr>
          <p:nvPr/>
        </p:nvCxnSpPr>
        <p:spPr bwMode="auto">
          <a:xfrm flipV="1">
            <a:off x="6807903" y="2816879"/>
            <a:ext cx="1501580" cy="479536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9" name="直接箭头连接符 50"/>
          <p:cNvCxnSpPr>
            <a:cxnSpLocks noChangeShapeType="1"/>
          </p:cNvCxnSpPr>
          <p:nvPr/>
        </p:nvCxnSpPr>
        <p:spPr bwMode="auto">
          <a:xfrm flipV="1">
            <a:off x="5696798" y="1934024"/>
            <a:ext cx="1403167" cy="516057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0" name="直接箭头连接符 52"/>
          <p:cNvCxnSpPr>
            <a:cxnSpLocks noChangeShapeType="1"/>
          </p:cNvCxnSpPr>
          <p:nvPr/>
        </p:nvCxnSpPr>
        <p:spPr bwMode="auto">
          <a:xfrm flipH="1" flipV="1">
            <a:off x="3434904" y="2329402"/>
            <a:ext cx="1296819" cy="444603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1" name="直接箭头连接符 54"/>
          <p:cNvCxnSpPr>
            <a:cxnSpLocks noChangeShapeType="1"/>
          </p:cNvCxnSpPr>
          <p:nvPr/>
        </p:nvCxnSpPr>
        <p:spPr bwMode="auto">
          <a:xfrm flipH="1">
            <a:off x="3434903" y="4004602"/>
            <a:ext cx="1569834" cy="776468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2" name="直接箭头连接符 56"/>
          <p:cNvCxnSpPr>
            <a:cxnSpLocks noChangeShapeType="1"/>
          </p:cNvCxnSpPr>
          <p:nvPr/>
        </p:nvCxnSpPr>
        <p:spPr bwMode="auto">
          <a:xfrm>
            <a:off x="6788854" y="5349526"/>
            <a:ext cx="1346025" cy="0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728565" y="1726014"/>
            <a:ext cx="1279358" cy="24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1736501" y="2021356"/>
            <a:ext cx="2333321" cy="36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1728565" y="4657216"/>
            <a:ext cx="1279358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1736501" y="4950971"/>
            <a:ext cx="2333321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7165044" y="1579930"/>
            <a:ext cx="1279358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7172979" y="1873684"/>
            <a:ext cx="2334908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8444401" y="2570758"/>
            <a:ext cx="1279358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8452339" y="2864513"/>
            <a:ext cx="2333321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8444401" y="5227262"/>
            <a:ext cx="1279358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8452339" y="5521017"/>
            <a:ext cx="2333321" cy="36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9084081" y="4004604"/>
            <a:ext cx="1279358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4" name="TextBox 13"/>
          <p:cNvSpPr txBox="1">
            <a:spLocks noChangeArrowheads="1"/>
          </p:cNvSpPr>
          <p:nvPr/>
        </p:nvSpPr>
        <p:spPr bwMode="auto">
          <a:xfrm>
            <a:off x="9092018" y="4298359"/>
            <a:ext cx="2333321" cy="36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 smtClean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20505" name="直接箭头连接符 56"/>
          <p:cNvCxnSpPr>
            <a:cxnSpLocks noChangeShapeType="1"/>
          </p:cNvCxnSpPr>
          <p:nvPr/>
        </p:nvCxnSpPr>
        <p:spPr bwMode="auto">
          <a:xfrm>
            <a:off x="7492026" y="4320588"/>
            <a:ext cx="1346025" cy="0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</p:spTree>
    <p:extLst>
      <p:ext uri="{BB962C8B-B14F-4D97-AF65-F5344CB8AC3E}">
        <p14:creationId xmlns:p14="http://schemas.microsoft.com/office/powerpoint/2010/main" val="2086128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3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3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4" grpId="0" animBg="1"/>
      <p:bldP spid="20485" grpId="0" animBg="1"/>
      <p:bldP spid="20486" grpId="0" animBg="1"/>
      <p:bldP spid="20487" grpId="0" animBg="1"/>
      <p:bldP spid="20493" grpId="0"/>
      <p:bldP spid="20494" grpId="0"/>
      <p:bldP spid="20495" grpId="0"/>
      <p:bldP spid="20496" grpId="0"/>
      <p:bldP spid="20497" grpId="0"/>
      <p:bldP spid="20498" grpId="0"/>
      <p:bldP spid="20499" grpId="0"/>
      <p:bldP spid="20500" grpId="0"/>
      <p:bldP spid="20501" grpId="0"/>
      <p:bldP spid="20502" grpId="0"/>
      <p:bldP spid="20503" grpId="0"/>
      <p:bldP spid="20504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303118" y="2262537"/>
            <a:ext cx="4896544" cy="2516055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 smtClean="0">
                <a:latin typeface="微软雅黑" pitchFamily="34" charset="-122"/>
                <a:ea typeface="微软雅黑" pitchFamily="34" charset="-122"/>
              </a:rPr>
              <a:t>        请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pic>
        <p:nvPicPr>
          <p:cNvPr id="18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008" y="2171638"/>
            <a:ext cx="192087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2" y="1440658"/>
            <a:ext cx="4557712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4"/>
          <p:cNvSpPr txBox="1">
            <a:spLocks noChangeArrowheads="1"/>
          </p:cNvSpPr>
          <p:nvPr/>
        </p:nvSpPr>
        <p:spPr bwMode="auto">
          <a:xfrm>
            <a:off x="1918753" y="2877858"/>
            <a:ext cx="3291899" cy="52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3" tIns="45711" rIns="91423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522" y="3585726"/>
            <a:ext cx="6696744" cy="3792355"/>
          </a:xfrm>
          <a:prstGeom prst="rect">
            <a:avLst/>
          </a:prstGeom>
        </p:spPr>
      </p:pic>
      <p:pic>
        <p:nvPicPr>
          <p:cNvPr id="12" name="图片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1" y="3262312"/>
            <a:ext cx="2849562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409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C:\Users\he\Desktop\中国风\中国风\中国\8d8381e2d67ca17b8295134b30510ce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67" y="1557588"/>
            <a:ext cx="5629275" cy="5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9" name="直接连接符 13"/>
          <p:cNvSpPr>
            <a:spLocks noChangeShapeType="1"/>
          </p:cNvSpPr>
          <p:nvPr/>
        </p:nvSpPr>
        <p:spPr bwMode="auto">
          <a:xfrm>
            <a:off x="2752150" y="3332568"/>
            <a:ext cx="1002847" cy="823151"/>
          </a:xfrm>
          <a:prstGeom prst="line">
            <a:avLst/>
          </a:prstGeom>
          <a:noFill/>
          <a:ln w="28575">
            <a:solidFill>
              <a:srgbClr val="59595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直接连接符 14"/>
          <p:cNvSpPr>
            <a:spLocks noChangeShapeType="1"/>
          </p:cNvSpPr>
          <p:nvPr/>
        </p:nvSpPr>
        <p:spPr bwMode="auto">
          <a:xfrm flipH="1">
            <a:off x="4764159" y="3744144"/>
            <a:ext cx="1018332" cy="580953"/>
          </a:xfrm>
          <a:prstGeom prst="line">
            <a:avLst/>
          </a:prstGeom>
          <a:noFill/>
          <a:ln w="28575">
            <a:solidFill>
              <a:srgbClr val="59595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直接连接符 15"/>
          <p:cNvSpPr>
            <a:spLocks noChangeShapeType="1"/>
          </p:cNvSpPr>
          <p:nvPr/>
        </p:nvSpPr>
        <p:spPr bwMode="auto">
          <a:xfrm flipH="1">
            <a:off x="6962231" y="2432575"/>
            <a:ext cx="1000362" cy="656603"/>
          </a:xfrm>
          <a:prstGeom prst="line">
            <a:avLst/>
          </a:prstGeom>
          <a:noFill/>
          <a:ln w="28575">
            <a:solidFill>
              <a:srgbClr val="59595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09492" y="2119782"/>
            <a:ext cx="1744081" cy="1725155"/>
            <a:chOff x="1509492" y="2018988"/>
            <a:chExt cx="1744081" cy="1725155"/>
          </a:xfrm>
        </p:grpSpPr>
        <p:pic>
          <p:nvPicPr>
            <p:cNvPr id="5" name="图片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9492" y="2018988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16"/>
            <p:cNvSpPr>
              <a:spLocks noChangeArrowheads="1"/>
            </p:cNvSpPr>
            <p:nvPr/>
          </p:nvSpPr>
          <p:spPr bwMode="auto">
            <a:xfrm>
              <a:off x="2064507" y="2446268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  <a:endParaRPr lang="zh-CN" altLang="en-US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253573" y="3744144"/>
            <a:ext cx="1744081" cy="1725155"/>
            <a:chOff x="3253573" y="3744144"/>
            <a:chExt cx="1744081" cy="1725155"/>
          </a:xfrm>
        </p:grpSpPr>
        <p:pic>
          <p:nvPicPr>
            <p:cNvPr id="6" name="图片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573" y="3744144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7"/>
            <p:cNvSpPr>
              <a:spLocks noChangeArrowheads="1"/>
            </p:cNvSpPr>
            <p:nvPr/>
          </p:nvSpPr>
          <p:spPr bwMode="auto">
            <a:xfrm>
              <a:off x="3773838" y="4155719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08083" y="2582239"/>
            <a:ext cx="1744081" cy="1725155"/>
            <a:chOff x="5608083" y="2582239"/>
            <a:chExt cx="1744081" cy="1725155"/>
          </a:xfrm>
        </p:grpSpPr>
        <p:pic>
          <p:nvPicPr>
            <p:cNvPr id="7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8083" y="2582239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8"/>
            <p:cNvSpPr>
              <a:spLocks noChangeArrowheads="1"/>
            </p:cNvSpPr>
            <p:nvPr/>
          </p:nvSpPr>
          <p:spPr bwMode="auto">
            <a:xfrm>
              <a:off x="6108240" y="3075483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687596" y="1197243"/>
            <a:ext cx="1744081" cy="1725155"/>
            <a:chOff x="7687596" y="1197243"/>
            <a:chExt cx="1744081" cy="1725155"/>
          </a:xfrm>
        </p:grpSpPr>
        <p:pic>
          <p:nvPicPr>
            <p:cNvPr id="8" name="图片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7596" y="1197243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9"/>
            <p:cNvSpPr>
              <a:spLocks noChangeArrowheads="1"/>
            </p:cNvSpPr>
            <p:nvPr/>
          </p:nvSpPr>
          <p:spPr bwMode="auto">
            <a:xfrm>
              <a:off x="8171696" y="1649656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sp>
        <p:nvSpPr>
          <p:cNvPr id="16" name="Прямоугольник 253"/>
          <p:cNvSpPr>
            <a:spLocks noChangeArrowheads="1"/>
          </p:cNvSpPr>
          <p:nvPr/>
        </p:nvSpPr>
        <p:spPr bwMode="auto">
          <a:xfrm>
            <a:off x="3253573" y="5219968"/>
            <a:ext cx="2290536" cy="119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000000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17" name="Прямоугольник 253"/>
          <p:cNvSpPr>
            <a:spLocks noChangeArrowheads="1"/>
          </p:cNvSpPr>
          <p:nvPr/>
        </p:nvSpPr>
        <p:spPr bwMode="auto">
          <a:xfrm>
            <a:off x="1606882" y="3546669"/>
            <a:ext cx="22905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000000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18" name="Прямоугольник 253"/>
          <p:cNvSpPr>
            <a:spLocks noChangeArrowheads="1"/>
          </p:cNvSpPr>
          <p:nvPr/>
        </p:nvSpPr>
        <p:spPr bwMode="auto">
          <a:xfrm>
            <a:off x="5608908" y="4178446"/>
            <a:ext cx="2290536" cy="119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19" name="Прямоугольник 253"/>
          <p:cNvSpPr>
            <a:spLocks noChangeArrowheads="1"/>
          </p:cNvSpPr>
          <p:nvPr/>
        </p:nvSpPr>
        <p:spPr bwMode="auto">
          <a:xfrm>
            <a:off x="8148010" y="2905847"/>
            <a:ext cx="22905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pic>
        <p:nvPicPr>
          <p:cNvPr id="22" name="图片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21996">
            <a:off x="1728260" y="1525955"/>
            <a:ext cx="1631738" cy="98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15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9" grpId="0" animBg="1"/>
          <p:bldP spid="10" grpId="0" animBg="1"/>
          <p:bldP spid="11" grpId="0" animBg="1"/>
          <p:bldP spid="16" grpId="0"/>
          <p:bldP spid="17" grpId="0"/>
          <p:bldP spid="18" grpId="0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9" grpId="0" animBg="1"/>
          <p:bldP spid="10" grpId="0" animBg="1"/>
          <p:bldP spid="11" grpId="0" animBg="1"/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he\Desktop\中国风\中国风\中国\259081966980c38e6d575a4009df6ff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041" y="1018359"/>
            <a:ext cx="5800420" cy="607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>
            <a:off x="550590" y="1367156"/>
            <a:ext cx="9550745" cy="4612755"/>
            <a:chOff x="0" y="0"/>
            <a:chExt cx="9552230" cy="4612025"/>
          </a:xfrm>
        </p:grpSpPr>
        <p:grpSp>
          <p:nvGrpSpPr>
            <p:cNvPr id="4" name="组合 9"/>
            <p:cNvGrpSpPr>
              <a:grpSpLocks noChangeAspect="1"/>
            </p:cNvGrpSpPr>
            <p:nvPr/>
          </p:nvGrpSpPr>
          <p:grpSpPr bwMode="auto">
            <a:xfrm>
              <a:off x="0" y="2496118"/>
              <a:ext cx="9479654" cy="2115907"/>
              <a:chOff x="0" y="0"/>
              <a:chExt cx="9479654" cy="2115907"/>
            </a:xfrm>
          </p:grpSpPr>
          <p:grpSp>
            <p:nvGrpSpPr>
              <p:cNvPr id="14" name="组合 19"/>
              <p:cNvGrpSpPr>
                <a:grpSpLocks noChangeAspect="1"/>
              </p:cNvGrpSpPr>
              <p:nvPr/>
            </p:nvGrpSpPr>
            <p:grpSpPr bwMode="auto">
              <a:xfrm>
                <a:off x="0" y="942955"/>
                <a:ext cx="3456384" cy="1172952"/>
                <a:chOff x="0" y="0"/>
                <a:chExt cx="3456384" cy="1172952"/>
              </a:xfrm>
            </p:grpSpPr>
            <p:pic>
              <p:nvPicPr>
                <p:cNvPr id="18" name="图片 2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792087"/>
                  <a:ext cx="3456384" cy="3808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图片 24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2552498" y="399830"/>
                  <a:ext cx="1087692" cy="2880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5" name="图片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2250" y="793819"/>
                <a:ext cx="3456384" cy="380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图片 2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5648842" y="443326"/>
                <a:ext cx="1087692" cy="28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图片 2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3270" y="0"/>
                <a:ext cx="3456384" cy="380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4" y="1920055"/>
              <a:ext cx="2537554" cy="231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0337" y="739869"/>
              <a:ext cx="2537554" cy="231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685" y="0"/>
              <a:ext cx="2537554" cy="231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13"/>
            <p:cNvSpPr txBox="1">
              <a:spLocks noChangeArrowheads="1"/>
            </p:cNvSpPr>
            <p:nvPr/>
          </p:nvSpPr>
          <p:spPr bwMode="auto">
            <a:xfrm>
              <a:off x="966007" y="2396731"/>
              <a:ext cx="15444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3200" b="1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9" name="文本框 14"/>
            <p:cNvSpPr txBox="1">
              <a:spLocks noChangeArrowheads="1"/>
            </p:cNvSpPr>
            <p:nvPr/>
          </p:nvSpPr>
          <p:spPr bwMode="auto">
            <a:xfrm>
              <a:off x="673339" y="2931619"/>
              <a:ext cx="266429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sz="140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40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15"/>
            <p:cNvSpPr txBox="1">
              <a:spLocks noChangeArrowheads="1"/>
            </p:cNvSpPr>
            <p:nvPr/>
          </p:nvSpPr>
          <p:spPr bwMode="auto">
            <a:xfrm>
              <a:off x="4007446" y="1184113"/>
              <a:ext cx="15444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3200" b="1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1" name="文本框 16"/>
            <p:cNvSpPr txBox="1">
              <a:spLocks noChangeArrowheads="1"/>
            </p:cNvSpPr>
            <p:nvPr/>
          </p:nvSpPr>
          <p:spPr bwMode="auto">
            <a:xfrm>
              <a:off x="3714778" y="1719001"/>
              <a:ext cx="266429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sz="140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40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文本框 17"/>
            <p:cNvSpPr txBox="1">
              <a:spLocks noChangeArrowheads="1"/>
            </p:cNvSpPr>
            <p:nvPr/>
          </p:nvSpPr>
          <p:spPr bwMode="auto">
            <a:xfrm>
              <a:off x="7180601" y="409048"/>
              <a:ext cx="15444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3200" b="1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3" name="文本框 18"/>
            <p:cNvSpPr txBox="1">
              <a:spLocks noChangeArrowheads="1"/>
            </p:cNvSpPr>
            <p:nvPr/>
          </p:nvSpPr>
          <p:spPr bwMode="auto">
            <a:xfrm>
              <a:off x="6887933" y="943936"/>
              <a:ext cx="266429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sz="140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40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346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9068">
            <a:off x="5591175" y="2427288"/>
            <a:ext cx="46736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7312">
            <a:off x="4891088" y="1819275"/>
            <a:ext cx="22669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9961">
            <a:off x="9069388" y="2416175"/>
            <a:ext cx="2946400" cy="20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6"/>
          <p:cNvGrpSpPr>
            <a:grpSpLocks/>
          </p:cNvGrpSpPr>
          <p:nvPr/>
        </p:nvGrpSpPr>
        <p:grpSpPr bwMode="auto">
          <a:xfrm>
            <a:off x="7243763" y="2984500"/>
            <a:ext cx="1679575" cy="1571625"/>
            <a:chOff x="0" y="0"/>
            <a:chExt cx="1679848" cy="1570759"/>
          </a:xfrm>
        </p:grpSpPr>
        <p:sp>
          <p:nvSpPr>
            <p:cNvPr id="16" name="矩形 17"/>
            <p:cNvSpPr>
              <a:spLocks noChangeArrowheads="1"/>
            </p:cNvSpPr>
            <p:nvPr/>
          </p:nvSpPr>
          <p:spPr bwMode="auto">
            <a:xfrm>
              <a:off x="0" y="616652"/>
              <a:ext cx="1679848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17" name="文本框 18"/>
            <p:cNvSpPr txBox="1">
              <a:spLocks noChangeArrowheads="1"/>
            </p:cNvSpPr>
            <p:nvPr/>
          </p:nvSpPr>
          <p:spPr bwMode="auto">
            <a:xfrm>
              <a:off x="270164" y="0"/>
              <a:ext cx="1161774" cy="584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19" name="组合 19"/>
          <p:cNvGrpSpPr>
            <a:grpSpLocks/>
          </p:cNvGrpSpPr>
          <p:nvPr/>
        </p:nvGrpSpPr>
        <p:grpSpPr bwMode="auto">
          <a:xfrm>
            <a:off x="5184775" y="1974850"/>
            <a:ext cx="1679575" cy="911225"/>
            <a:chOff x="0" y="0"/>
            <a:chExt cx="1679848" cy="910938"/>
          </a:xfrm>
        </p:grpSpPr>
        <p:sp>
          <p:nvSpPr>
            <p:cNvPr id="22" name="矩形 20"/>
            <p:cNvSpPr>
              <a:spLocks noChangeArrowheads="1"/>
            </p:cNvSpPr>
            <p:nvPr/>
          </p:nvSpPr>
          <p:spPr bwMode="auto">
            <a:xfrm>
              <a:off x="0" y="480051"/>
              <a:ext cx="167984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10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3" name="文本框 21"/>
            <p:cNvSpPr txBox="1">
              <a:spLocks noChangeArrowheads="1"/>
            </p:cNvSpPr>
            <p:nvPr/>
          </p:nvSpPr>
          <p:spPr bwMode="auto">
            <a:xfrm>
              <a:off x="233499" y="0"/>
              <a:ext cx="1161774" cy="46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24" name="组合 22"/>
          <p:cNvGrpSpPr>
            <a:grpSpLocks/>
          </p:cNvGrpSpPr>
          <p:nvPr/>
        </p:nvGrpSpPr>
        <p:grpSpPr bwMode="auto">
          <a:xfrm>
            <a:off x="10220325" y="2806700"/>
            <a:ext cx="1681163" cy="911225"/>
            <a:chOff x="0" y="0"/>
            <a:chExt cx="1679848" cy="910938"/>
          </a:xfrm>
        </p:grpSpPr>
        <p:sp>
          <p:nvSpPr>
            <p:cNvPr id="25" name="矩形 23"/>
            <p:cNvSpPr>
              <a:spLocks noChangeArrowheads="1"/>
            </p:cNvSpPr>
            <p:nvPr/>
          </p:nvSpPr>
          <p:spPr bwMode="auto">
            <a:xfrm>
              <a:off x="0" y="480051"/>
              <a:ext cx="167984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10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6" name="文本框 24"/>
            <p:cNvSpPr txBox="1">
              <a:spLocks noChangeArrowheads="1"/>
            </p:cNvSpPr>
            <p:nvPr/>
          </p:nvSpPr>
          <p:spPr bwMode="auto">
            <a:xfrm>
              <a:off x="233499" y="0"/>
              <a:ext cx="1161774" cy="46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pic>
        <p:nvPicPr>
          <p:cNvPr id="28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3569275"/>
            <a:ext cx="4807093" cy="327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83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59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肆</a:t>
            </a: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3831385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附  注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791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908" y="-386630"/>
            <a:ext cx="3421063" cy="67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26068" y="5310535"/>
            <a:ext cx="4080795" cy="15796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TextBox 7"/>
          <p:cNvSpPr txBox="1">
            <a:spLocks noChangeArrowheads="1"/>
          </p:cNvSpPr>
          <p:nvPr/>
        </p:nvSpPr>
        <p:spPr bwMode="auto">
          <a:xfrm>
            <a:off x="3096406" y="1594572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附  注</a:t>
            </a:r>
            <a:endParaRPr lang="zh-CN" altLang="en-US" sz="7100" dirty="0" smtClean="0">
              <a:solidFill>
                <a:srgbClr val="000000"/>
              </a:solidFill>
              <a:latin typeface="叶根友毛笔行书简体" pitchFamily="2" charset="-122"/>
              <a:ea typeface="叶根友毛笔行书简体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846734" y="3133984"/>
            <a:ext cx="6840760" cy="2677638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请在此输入详细的文字介绍信息，请在此输入详细的文字介绍信息，请在此输入详细的文字介绍信息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，请</a:t>
            </a: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在此输入详细的文字介绍信息，请在此输入详细的文字介绍信息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。主要有以下几点：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40000" y="1268809"/>
            <a:ext cx="1219200" cy="137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98208" y="665441"/>
            <a:ext cx="1311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03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3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44" grpId="0" animBg="1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3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44" grpId="0" animBg="1"/>
          <p:bldP spid="45" grpId="0"/>
          <p:bldP spid="46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6727" y="11093"/>
            <a:ext cx="6286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19" y="2174041"/>
            <a:ext cx="1649413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44" y="2174041"/>
            <a:ext cx="1620838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469" y="2174041"/>
            <a:ext cx="16478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766094" y="4552116"/>
            <a:ext cx="57308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  注</a:t>
            </a:r>
          </a:p>
        </p:txBody>
      </p:sp>
    </p:spTree>
    <p:extLst>
      <p:ext uri="{BB962C8B-B14F-4D97-AF65-F5344CB8AC3E}">
        <p14:creationId xmlns:p14="http://schemas.microsoft.com/office/powerpoint/2010/main" val="581677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862772"/>
            <a:ext cx="3646934" cy="4013462"/>
          </a:xfrm>
          <a:prstGeom prst="rect">
            <a:avLst/>
          </a:prstGeom>
        </p:spPr>
      </p:pic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  注</a:t>
            </a:r>
          </a:p>
        </p:txBody>
      </p:sp>
      <p:pic>
        <p:nvPicPr>
          <p:cNvPr id="22" name="图片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918" y="2615406"/>
            <a:ext cx="1746250" cy="45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68" y="2615406"/>
            <a:ext cx="1746250" cy="45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10"/>
          <p:cNvSpPr txBox="1">
            <a:spLocks noChangeArrowheads="1"/>
          </p:cNvSpPr>
          <p:nvPr/>
        </p:nvSpPr>
        <p:spPr bwMode="auto">
          <a:xfrm>
            <a:off x="1270893" y="4072731"/>
            <a:ext cx="2663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针对上方标题进行阐述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11"/>
          <p:cNvSpPr txBox="1">
            <a:spLocks noChangeArrowheads="1"/>
          </p:cNvSpPr>
          <p:nvPr/>
        </p:nvSpPr>
        <p:spPr bwMode="auto">
          <a:xfrm>
            <a:off x="5249168" y="4087019"/>
            <a:ext cx="2663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  <a:endParaRPr lang="en-US" sz="140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12"/>
          <p:cNvSpPr txBox="1">
            <a:spLocks noChangeArrowheads="1"/>
          </p:cNvSpPr>
          <p:nvPr/>
        </p:nvSpPr>
        <p:spPr bwMode="auto">
          <a:xfrm>
            <a:off x="9406830" y="4064794"/>
            <a:ext cx="26654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  <a:endParaRPr lang="en-US" sz="140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13"/>
          <p:cNvGrpSpPr>
            <a:grpSpLocks/>
          </p:cNvGrpSpPr>
          <p:nvPr/>
        </p:nvGrpSpPr>
        <p:grpSpPr bwMode="auto">
          <a:xfrm>
            <a:off x="1486794" y="2029446"/>
            <a:ext cx="1679160" cy="1722610"/>
            <a:chOff x="0" y="0"/>
            <a:chExt cx="1902604" cy="1951687"/>
          </a:xfrm>
        </p:grpSpPr>
        <p:pic>
          <p:nvPicPr>
            <p:cNvPr id="28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02604" cy="195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文本框 15"/>
            <p:cNvSpPr txBox="1">
              <a:spLocks noChangeArrowheads="1"/>
            </p:cNvSpPr>
            <p:nvPr/>
          </p:nvSpPr>
          <p:spPr bwMode="auto">
            <a:xfrm>
              <a:off x="267226" y="800496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30" name="组合 16"/>
          <p:cNvGrpSpPr>
            <a:grpSpLocks/>
          </p:cNvGrpSpPr>
          <p:nvPr/>
        </p:nvGrpSpPr>
        <p:grpSpPr bwMode="auto">
          <a:xfrm>
            <a:off x="5519043" y="2026271"/>
            <a:ext cx="1680561" cy="1722610"/>
            <a:chOff x="0" y="0"/>
            <a:chExt cx="1902604" cy="1951687"/>
          </a:xfrm>
        </p:grpSpPr>
        <p:pic>
          <p:nvPicPr>
            <p:cNvPr id="31" name="图片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02604" cy="195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文本框 18"/>
            <p:cNvSpPr txBox="1">
              <a:spLocks noChangeArrowheads="1"/>
            </p:cNvSpPr>
            <p:nvPr/>
          </p:nvSpPr>
          <p:spPr bwMode="auto">
            <a:xfrm>
              <a:off x="267226" y="803084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33" name="组合 19"/>
          <p:cNvGrpSpPr>
            <a:grpSpLocks/>
          </p:cNvGrpSpPr>
          <p:nvPr/>
        </p:nvGrpSpPr>
        <p:grpSpPr bwMode="auto">
          <a:xfrm>
            <a:off x="9551293" y="2026271"/>
            <a:ext cx="1680561" cy="1722610"/>
            <a:chOff x="0" y="0"/>
            <a:chExt cx="1902604" cy="1951687"/>
          </a:xfrm>
        </p:grpSpPr>
        <p:pic>
          <p:nvPicPr>
            <p:cNvPr id="34" name="图片 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02604" cy="195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文本框 21"/>
            <p:cNvSpPr txBox="1">
              <a:spLocks noChangeArrowheads="1"/>
            </p:cNvSpPr>
            <p:nvPr/>
          </p:nvSpPr>
          <p:spPr bwMode="auto">
            <a:xfrm>
              <a:off x="311696" y="803084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0087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autoUpdateAnimBg="0"/>
      <p:bldP spid="25" grpId="0" autoUpdateAnimBg="0"/>
      <p:bldP spid="2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396" y="1990462"/>
            <a:ext cx="2994861" cy="5021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  注</a:t>
            </a:r>
          </a:p>
        </p:txBody>
      </p:sp>
      <p:pic>
        <p:nvPicPr>
          <p:cNvPr id="22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38" y="1196627"/>
            <a:ext cx="3323793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9"/>
          <p:cNvSpPr>
            <a:spLocks noChangeArrowheads="1"/>
          </p:cNvSpPr>
          <p:nvPr/>
        </p:nvSpPr>
        <p:spPr bwMode="auto">
          <a:xfrm>
            <a:off x="1626981" y="1570395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壹</a:t>
            </a:r>
          </a:p>
        </p:txBody>
      </p:sp>
      <p:pic>
        <p:nvPicPr>
          <p:cNvPr id="24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21" y="1196627"/>
            <a:ext cx="3323793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15"/>
          <p:cNvSpPr>
            <a:spLocks noChangeArrowheads="1"/>
          </p:cNvSpPr>
          <p:nvPr/>
        </p:nvSpPr>
        <p:spPr bwMode="auto">
          <a:xfrm>
            <a:off x="3944677" y="1570394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贰</a:t>
            </a:r>
          </a:p>
        </p:txBody>
      </p:sp>
      <p:pic>
        <p:nvPicPr>
          <p:cNvPr id="29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2" y="1196627"/>
            <a:ext cx="3323793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6200365" y="1570395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叁</a:t>
            </a:r>
            <a:endParaRPr lang="zh-CN" altLang="en-US" sz="54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31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621" y="1196627"/>
            <a:ext cx="3322206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19"/>
          <p:cNvSpPr>
            <a:spLocks noChangeArrowheads="1"/>
          </p:cNvSpPr>
          <p:nvPr/>
        </p:nvSpPr>
        <p:spPr bwMode="auto">
          <a:xfrm>
            <a:off x="8382518" y="1570395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肆</a:t>
            </a:r>
            <a:endParaRPr lang="zh-CN" altLang="en-US" sz="54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3" name="直接连接符 6"/>
          <p:cNvSpPr>
            <a:spLocks noChangeShapeType="1"/>
          </p:cNvSpPr>
          <p:nvPr/>
        </p:nvSpPr>
        <p:spPr bwMode="auto">
          <a:xfrm>
            <a:off x="2525385" y="2763852"/>
            <a:ext cx="0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1626981" y="3176697"/>
            <a:ext cx="695233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35" name="直接连接符 24"/>
          <p:cNvSpPr>
            <a:spLocks noChangeShapeType="1"/>
          </p:cNvSpPr>
          <p:nvPr/>
        </p:nvSpPr>
        <p:spPr bwMode="auto">
          <a:xfrm>
            <a:off x="4873568" y="2763852"/>
            <a:ext cx="1586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6" name="直接连接符 26"/>
          <p:cNvSpPr>
            <a:spLocks noChangeShapeType="1"/>
          </p:cNvSpPr>
          <p:nvPr/>
        </p:nvSpPr>
        <p:spPr bwMode="auto">
          <a:xfrm>
            <a:off x="7252739" y="2763852"/>
            <a:ext cx="1588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" name="直接连接符 28"/>
          <p:cNvSpPr>
            <a:spLocks noChangeShapeType="1"/>
          </p:cNvSpPr>
          <p:nvPr/>
        </p:nvSpPr>
        <p:spPr bwMode="auto">
          <a:xfrm>
            <a:off x="9399974" y="2763852"/>
            <a:ext cx="0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8" name="文本框 30"/>
          <p:cNvSpPr>
            <a:spLocks noChangeArrowheads="1"/>
          </p:cNvSpPr>
          <p:nvPr/>
        </p:nvSpPr>
        <p:spPr bwMode="auto">
          <a:xfrm>
            <a:off x="3976745" y="3176697"/>
            <a:ext cx="693648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39" name="文本框 31"/>
          <p:cNvSpPr>
            <a:spLocks noChangeArrowheads="1"/>
          </p:cNvSpPr>
          <p:nvPr/>
        </p:nvSpPr>
        <p:spPr bwMode="auto">
          <a:xfrm>
            <a:off x="6313064" y="3176697"/>
            <a:ext cx="695233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40" name="文本框 32"/>
          <p:cNvSpPr>
            <a:spLocks noChangeArrowheads="1"/>
          </p:cNvSpPr>
          <p:nvPr/>
        </p:nvSpPr>
        <p:spPr bwMode="auto">
          <a:xfrm>
            <a:off x="8523788" y="3176697"/>
            <a:ext cx="693648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42" name="文本框 48"/>
          <p:cNvSpPr txBox="1">
            <a:spLocks noChangeArrowheads="1"/>
          </p:cNvSpPr>
          <p:nvPr/>
        </p:nvSpPr>
        <p:spPr bwMode="auto">
          <a:xfrm>
            <a:off x="997577" y="3285778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文本框 48"/>
          <p:cNvSpPr txBox="1">
            <a:spLocks noChangeArrowheads="1"/>
          </p:cNvSpPr>
          <p:nvPr/>
        </p:nvSpPr>
        <p:spPr bwMode="auto">
          <a:xfrm>
            <a:off x="3427910" y="3294956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文本框 48"/>
          <p:cNvSpPr txBox="1">
            <a:spLocks noChangeArrowheads="1"/>
          </p:cNvSpPr>
          <p:nvPr/>
        </p:nvSpPr>
        <p:spPr bwMode="auto">
          <a:xfrm>
            <a:off x="5779734" y="3304134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文本框 48"/>
          <p:cNvSpPr txBox="1">
            <a:spLocks noChangeArrowheads="1"/>
          </p:cNvSpPr>
          <p:nvPr/>
        </p:nvSpPr>
        <p:spPr bwMode="auto">
          <a:xfrm>
            <a:off x="7874024" y="3340206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zh-CN" altLang="en-US" sz="12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136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3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3" grpId="0" bldLvl="0" autoUpdateAnimBg="0"/>
      <p:bldP spid="28" grpId="0" bldLvl="0" autoUpdateAnimBg="0"/>
      <p:bldP spid="30" grpId="0" bldLvl="0" autoUpdateAnimBg="0"/>
      <p:bldP spid="32" grpId="0" bldLvl="0" autoUpdateAnimBg="0"/>
      <p:bldP spid="33" grpId="0" animBg="1"/>
      <p:bldP spid="34" grpId="0" bldLvl="0" autoUpdateAnimBg="0"/>
      <p:bldP spid="35" grpId="0" animBg="1"/>
      <p:bldP spid="36" grpId="0" animBg="1"/>
      <p:bldP spid="37" grpId="0" animBg="1"/>
      <p:bldP spid="38" grpId="0" bldLvl="0" autoUpdateAnimBg="0"/>
      <p:bldP spid="39" grpId="0" bldLvl="0" autoUpdateAnimBg="0"/>
      <p:bldP spid="40" grpId="0" bldLvl="0" autoUpdateAnimBg="0"/>
      <p:bldP spid="42" grpId="0"/>
      <p:bldP spid="43" grpId="0"/>
      <p:bldP spid="44" grpId="0"/>
      <p:bldP spid="4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t="15027" r="8040" b="29346"/>
          <a:stretch>
            <a:fillRect/>
          </a:stretch>
        </p:blipFill>
        <p:spPr bwMode="auto">
          <a:xfrm>
            <a:off x="3430909" y="2565698"/>
            <a:ext cx="5213351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09" y="4064298"/>
            <a:ext cx="4017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71" y="4072235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42" y="0"/>
            <a:ext cx="3241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1879" flipV="1">
            <a:off x="11927857" y="591207"/>
            <a:ext cx="1442171" cy="140265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19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045E-16 -1.11111E-6 C -0.06992 -0.075 -0.13555 -0.14398 -0.19349 -0.14398 C -0.25352 -0.14398 -0.29635 -0.02014 -0.3513 0.00695 C -0.40742 0.0294 -0.47526 -0.03403 -0.52826 -1.11111E-6 C -0.5793 0.03449 -0.62526 0.17732 -0.66159 0.20972 C -0.69909 0.2456 -0.72669 0.18889 -0.74844 0.20718 C -0.76979 0.22222 -0.78164 0.26204 -0.79154 0.30995 " pathEditMode="relative" rAng="0" ptsTypes="aaaaaaA">
                                      <p:cBhvr>
                                        <p:cTn id="23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3" y="828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441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</TotalTime>
  <Words>2753</Words>
  <Application>Microsoft Office PowerPoint</Application>
  <PresentationFormat>自定义</PresentationFormat>
  <Paragraphs>296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方正大标宋繁体</vt:lpstr>
      <vt:lpstr>华文行楷</vt:lpstr>
      <vt:lpstr>华文楷体</vt:lpstr>
      <vt:lpstr>华文新魏</vt:lpstr>
      <vt:lpstr>楷体</vt:lpstr>
      <vt:lpstr>宋体</vt:lpstr>
      <vt:lpstr>微软雅黑</vt:lpstr>
      <vt:lpstr>叶根友毛笔行书简体</vt:lpstr>
      <vt:lpstr>禹卫书法行书简体</vt:lpstr>
      <vt:lpstr>Arial</vt:lpstr>
      <vt:lpstr>Calibri</vt:lpstr>
      <vt:lpstr>Helvetica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</dc:creator>
  <cp:lastModifiedBy>faith123</cp:lastModifiedBy>
  <cp:revision>369</cp:revision>
  <dcterms:created xsi:type="dcterms:W3CDTF">2017-12-01T16:08:35Z</dcterms:created>
  <dcterms:modified xsi:type="dcterms:W3CDTF">2018-10-09T02:09:41Z</dcterms:modified>
</cp:coreProperties>
</file>