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1"/>
  </p:handoutMasterIdLst>
  <p:sldIdLst>
    <p:sldId id="297" r:id="rId3"/>
    <p:sldId id="298" r:id="rId5"/>
    <p:sldId id="307" r:id="rId6"/>
    <p:sldId id="300" r:id="rId7"/>
    <p:sldId id="267" r:id="rId8"/>
    <p:sldId id="281" r:id="rId9"/>
    <p:sldId id="310" r:id="rId10"/>
    <p:sldId id="263" r:id="rId11"/>
    <p:sldId id="320" r:id="rId12"/>
    <p:sldId id="311" r:id="rId13"/>
    <p:sldId id="275" r:id="rId14"/>
    <p:sldId id="273" r:id="rId15"/>
    <p:sldId id="270" r:id="rId16"/>
    <p:sldId id="317" r:id="rId17"/>
    <p:sldId id="319" r:id="rId18"/>
    <p:sldId id="313" r:id="rId19"/>
    <p:sldId id="265" r:id="rId20"/>
    <p:sldId id="314" r:id="rId21"/>
    <p:sldId id="312" r:id="rId22"/>
    <p:sldId id="290" r:id="rId23"/>
    <p:sldId id="318" r:id="rId24"/>
    <p:sldId id="291" r:id="rId25"/>
    <p:sldId id="305" r:id="rId26"/>
    <p:sldId id="304" r:id="rId27"/>
    <p:sldId id="289" r:id="rId28"/>
    <p:sldId id="315" r:id="rId29"/>
    <p:sldId id="309"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9A52"/>
    <a:srgbClr val="FAFCF8"/>
    <a:srgbClr val="00823E"/>
    <a:srgbClr val="8F6053"/>
    <a:srgbClr val="6E8F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9" autoAdjust="0"/>
    <p:restoredTop sz="94622" autoAdjust="0"/>
  </p:normalViewPr>
  <p:slideViewPr>
    <p:cSldViewPr snapToGrid="0">
      <p:cViewPr varScale="1">
        <p:scale>
          <a:sx n="63" d="100"/>
          <a:sy n="63" d="100"/>
        </p:scale>
        <p:origin x="912" y="60"/>
      </p:cViewPr>
      <p:guideLst>
        <p:guide orient="horz" pos="2160"/>
        <p:guide pos="3840"/>
      </p:guideLst>
    </p:cSldViewPr>
  </p:slideViewPr>
  <p:outlineViewPr>
    <p:cViewPr>
      <p:scale>
        <a:sx n="100" d="100"/>
        <a:sy n="100" d="100"/>
      </p:scale>
      <p:origin x="0" y="0"/>
    </p:cViewPr>
  </p:outlineViewPr>
  <p:notesTextViewPr>
    <p:cViewPr>
      <p:scale>
        <a:sx n="1" d="1"/>
        <a:sy n="1" d="1"/>
      </p:scale>
      <p:origin x="0" y="0"/>
    </p:cViewPr>
  </p:notesTextViewPr>
  <p:sorterViewPr>
    <p:cViewPr>
      <p:scale>
        <a:sx n="100" d="100"/>
        <a:sy n="100" d="100"/>
      </p:scale>
      <p:origin x="0" y="-9498"/>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72DBA9-3ECB-47C1-B1D2-6D74BBE4209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D3962E-729A-4978-AFB0-DC09F458E6E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5AF338-1F9D-4929-A1A5-5CE5BDD88BA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A480AA-408E-42A5-9D8C-F8869556348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AF338-1F9D-4929-A1A5-5CE5BDD88BA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480AA-408E-42A5-9D8C-F8869556348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emf"/><Relationship Id="rId1" Type="http://schemas.openxmlformats.org/officeDocument/2006/relationships/image" Target="../media/image2.emf"/></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emf"/><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emf"/><Relationship Id="rId1" Type="http://schemas.openxmlformats.org/officeDocument/2006/relationships/image" Target="../media/image2.emf"/></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emf"/><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emf"/><Relationship Id="rId1" Type="http://schemas.openxmlformats.org/officeDocument/2006/relationships/image" Target="../media/image2.emf"/></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emf"/><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7.jpeg"/><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emf"/><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emf"/><Relationship Id="rId1" Type="http://schemas.openxmlformats.org/officeDocument/2006/relationships/image" Target="../media/image2.emf"/></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emf"/><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emf"/><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emf"/><Relationship Id="rId1"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0032" y="0"/>
            <a:ext cx="12181967" cy="6858000"/>
          </a:xfrm>
          <a:prstGeom prst="rect">
            <a:avLst/>
          </a:prstGeom>
          <a:solidFill>
            <a:srgbClr val="FAF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421187" y="1710000"/>
            <a:ext cx="3376708" cy="33767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1"/>
          <a:stretch>
            <a:fillRect/>
          </a:stretch>
        </p:blipFill>
        <p:spPr>
          <a:xfrm>
            <a:off x="347365" y="1915181"/>
            <a:ext cx="4978619" cy="3438001"/>
          </a:xfrm>
          <a:prstGeom prst="rect">
            <a:avLst/>
          </a:prstGeom>
        </p:spPr>
      </p:pic>
      <p:sp>
        <p:nvSpPr>
          <p:cNvPr id="27" name="文本框 21"/>
          <p:cNvSpPr txBox="1">
            <a:spLocks noChangeArrowheads="1"/>
          </p:cNvSpPr>
          <p:nvPr/>
        </p:nvSpPr>
        <p:spPr bwMode="auto">
          <a:xfrm>
            <a:off x="6028739" y="2436156"/>
            <a:ext cx="5915147" cy="101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6000" dirty="0">
                <a:solidFill>
                  <a:srgbClr val="7D9A52"/>
                </a:solidFill>
                <a:latin typeface="幼圆" panose="02010509060101010101" pitchFamily="49" charset="-122"/>
                <a:ea typeface="幼圆" panose="02010509060101010101" pitchFamily="49" charset="-122"/>
                <a:cs typeface="汉仪菱心体简" panose="02010609000101010101" charset="-122"/>
              </a:rPr>
              <a:t>商业创业计划书</a:t>
            </a:r>
            <a:endParaRPr lang="zh-CN" altLang="en-US" sz="6000" dirty="0">
              <a:solidFill>
                <a:srgbClr val="7D9A52"/>
              </a:solidFill>
              <a:latin typeface="幼圆" panose="02010509060101010101" pitchFamily="49" charset="-122"/>
              <a:ea typeface="幼圆" panose="02010509060101010101" pitchFamily="49" charset="-122"/>
              <a:cs typeface="汉仪菱心体简" panose="02010609000101010101" charset="-122"/>
            </a:endParaRPr>
          </a:p>
        </p:txBody>
      </p:sp>
      <p:sp>
        <p:nvSpPr>
          <p:cNvPr id="30" name="Content Placeholder 2"/>
          <p:cNvSpPr txBox="1"/>
          <p:nvPr/>
        </p:nvSpPr>
        <p:spPr bwMode="auto">
          <a:xfrm>
            <a:off x="6073730" y="3429000"/>
            <a:ext cx="5516192" cy="4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20000"/>
              </a:spcBef>
              <a:buFont typeface="Arial" panose="020B0604020202020204" pitchFamily="34" charset="0"/>
              <a:buNone/>
            </a:pPr>
            <a:r>
              <a:rPr lang="en-US" altLang="zh-CN" sz="1400" dirty="0">
                <a:solidFill>
                  <a:srgbClr val="7D9A52"/>
                </a:solidFill>
                <a:latin typeface="幼圆" panose="02010509060101010101" pitchFamily="49" charset="-122"/>
                <a:ea typeface="幼圆" panose="02010509060101010101" pitchFamily="49" charset="-122"/>
              </a:rPr>
              <a:t>THE PROFESSIONL POWERPOINT TEMPLATE</a:t>
            </a:r>
            <a:endParaRPr lang="en-US" altLang="zh-CN" sz="1400" dirty="0">
              <a:solidFill>
                <a:srgbClr val="7D9A52"/>
              </a:solidFill>
              <a:latin typeface="幼圆" panose="02010509060101010101" pitchFamily="49" charset="-122"/>
              <a:ea typeface="幼圆" panose="02010509060101010101" pitchFamily="49" charset="-122"/>
            </a:endParaRPr>
          </a:p>
          <a:p>
            <a:pPr algn="dist" eaLnBrk="1" hangingPunct="1">
              <a:lnSpc>
                <a:spcPct val="100000"/>
              </a:lnSpc>
              <a:spcBef>
                <a:spcPct val="20000"/>
              </a:spcBef>
              <a:buFont typeface="Arial" panose="020B0604020202020204" pitchFamily="34" charset="0"/>
              <a:buNone/>
            </a:pPr>
            <a:endParaRPr lang="zh-CN" altLang="en-US" sz="1400" dirty="0">
              <a:solidFill>
                <a:srgbClr val="A3BB61"/>
              </a:solidFill>
              <a:latin typeface="幼圆" panose="02010509060101010101" pitchFamily="49" charset="-122"/>
              <a:ea typeface="幼圆" panose="02010509060101010101" pitchFamily="49" charset="-122"/>
            </a:endParaRPr>
          </a:p>
        </p:txBody>
      </p:sp>
      <p:sp>
        <p:nvSpPr>
          <p:cNvPr id="31" name="圆角矩形 30"/>
          <p:cNvSpPr/>
          <p:nvPr/>
        </p:nvSpPr>
        <p:spPr bwMode="auto">
          <a:xfrm>
            <a:off x="6119813" y="3798888"/>
            <a:ext cx="5260975" cy="388937"/>
          </a:xfrm>
          <a:prstGeom prst="roundRect">
            <a:avLst>
              <a:gd name="adj" fmla="val 50000"/>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A3BB61"/>
              </a:solidFill>
              <a:latin typeface="幼圆" panose="02010509060101010101" pitchFamily="49" charset="-122"/>
              <a:ea typeface="幼圆" panose="02010509060101010101" pitchFamily="49" charset="-122"/>
            </a:endParaRPr>
          </a:p>
        </p:txBody>
      </p:sp>
      <p:sp>
        <p:nvSpPr>
          <p:cNvPr id="32" name="Content Placeholder 2"/>
          <p:cNvSpPr txBox="1"/>
          <p:nvPr/>
        </p:nvSpPr>
        <p:spPr bwMode="auto">
          <a:xfrm>
            <a:off x="6073730" y="3892665"/>
            <a:ext cx="6137320" cy="4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20000"/>
              </a:spcBef>
              <a:buFont typeface="Arial" panose="020B0604020202020204" pitchFamily="34" charset="0"/>
              <a:buNone/>
            </a:pPr>
            <a:endParaRPr lang="zh-CN" altLang="en-US" sz="1400">
              <a:solidFill>
                <a:srgbClr val="A3BB61"/>
              </a:solidFill>
              <a:latin typeface="幼圆" panose="02010509060101010101" pitchFamily="49" charset="-122"/>
              <a:ea typeface="幼圆" panose="02010509060101010101" pitchFamily="49" charset="-122"/>
            </a:endParaRPr>
          </a:p>
        </p:txBody>
      </p:sp>
      <p:sp>
        <p:nvSpPr>
          <p:cNvPr id="33" name="文本框 25"/>
          <p:cNvSpPr txBox="1">
            <a:spLocks noChangeArrowheads="1"/>
          </p:cNvSpPr>
          <p:nvPr/>
        </p:nvSpPr>
        <p:spPr bwMode="auto">
          <a:xfrm>
            <a:off x="6526299" y="3825981"/>
            <a:ext cx="2053884" cy="338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latin typeface="幼圆" panose="02010509060101010101" pitchFamily="49" charset="-122"/>
                <a:ea typeface="幼圆" panose="02010509060101010101" pitchFamily="49" charset="-122"/>
              </a:rPr>
              <a:t>简约商业创业计划书</a:t>
            </a:r>
            <a:endParaRPr lang="zh-CN" altLang="en-US" sz="1600" dirty="0">
              <a:solidFill>
                <a:schemeClr val="bg1"/>
              </a:solidFill>
              <a:latin typeface="幼圆" panose="02010509060101010101" pitchFamily="49" charset="-122"/>
              <a:ea typeface="幼圆" panose="02010509060101010101" pitchFamily="49" charset="-122"/>
            </a:endParaRPr>
          </a:p>
        </p:txBody>
      </p:sp>
      <p:sp>
        <p:nvSpPr>
          <p:cNvPr id="34" name="圆角矩形 33"/>
          <p:cNvSpPr/>
          <p:nvPr/>
        </p:nvSpPr>
        <p:spPr bwMode="auto">
          <a:xfrm>
            <a:off x="8874125" y="3798888"/>
            <a:ext cx="2670175" cy="388937"/>
          </a:xfrm>
          <a:prstGeom prst="roundRect">
            <a:avLst>
              <a:gd name="adj" fmla="val 50000"/>
            </a:avLst>
          </a:prstGeom>
          <a:solidFill>
            <a:srgbClr val="FFFFFF"/>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A3BB61"/>
              </a:solidFill>
              <a:latin typeface="幼圆" panose="02010509060101010101" pitchFamily="49" charset="-122"/>
              <a:ea typeface="幼圆" panose="02010509060101010101" pitchFamily="49" charset="-122"/>
            </a:endParaRPr>
          </a:p>
        </p:txBody>
      </p:sp>
      <p:sp>
        <p:nvSpPr>
          <p:cNvPr id="35" name="文本框 27"/>
          <p:cNvSpPr txBox="1">
            <a:spLocks noChangeArrowheads="1"/>
          </p:cNvSpPr>
          <p:nvPr/>
        </p:nvSpPr>
        <p:spPr bwMode="auto">
          <a:xfrm>
            <a:off x="9174556" y="3812534"/>
            <a:ext cx="2229222"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7D9A52"/>
                </a:solidFill>
                <a:latin typeface="幼圆" panose="02010509060101010101" pitchFamily="49" charset="-122"/>
                <a:ea typeface="幼圆" panose="02010509060101010101" pitchFamily="49" charset="-122"/>
              </a:rPr>
              <a:t>创作者</a:t>
            </a:r>
            <a:r>
              <a:rPr lang="zh-CN" altLang="en-US" sz="1600" dirty="0" smtClean="0">
                <a:solidFill>
                  <a:srgbClr val="7D9A52"/>
                </a:solidFill>
                <a:latin typeface="幼圆" panose="02010509060101010101" pitchFamily="49" charset="-122"/>
                <a:ea typeface="幼圆" panose="02010509060101010101" pitchFamily="49" charset="-122"/>
              </a:rPr>
              <a:t>：</a:t>
            </a:r>
            <a:r>
              <a:rPr lang="en-US" altLang="zh-CN" sz="1600" dirty="0" smtClean="0">
                <a:solidFill>
                  <a:srgbClr val="7D9A52"/>
                </a:solidFill>
                <a:latin typeface="幼圆" panose="02010509060101010101" pitchFamily="49" charset="-122"/>
                <a:ea typeface="幼圆" panose="02010509060101010101" pitchFamily="49" charset="-122"/>
              </a:rPr>
              <a:t>xxx</a:t>
            </a:r>
            <a:endParaRPr lang="en-US" altLang="zh-CN" sz="1600" dirty="0" smtClean="0">
              <a:solidFill>
                <a:srgbClr val="7D9A52"/>
              </a:solidFill>
              <a:latin typeface="幼圆" panose="02010509060101010101" pitchFamily="49" charset="-122"/>
              <a:ea typeface="幼圆" panose="02010509060101010101" pitchFamily="49" charset="-122"/>
            </a:endParaRPr>
          </a:p>
        </p:txBody>
      </p:sp>
      <p:grpSp>
        <p:nvGrpSpPr>
          <p:cNvPr id="29" name="组合 28"/>
          <p:cNvGrpSpPr/>
          <p:nvPr/>
        </p:nvGrpSpPr>
        <p:grpSpPr>
          <a:xfrm>
            <a:off x="347366" y="178200"/>
            <a:ext cx="11497268" cy="6501600"/>
            <a:chOff x="381303" y="238619"/>
            <a:chExt cx="11497268" cy="6501600"/>
          </a:xfrm>
        </p:grpSpPr>
        <p:pic>
          <p:nvPicPr>
            <p:cNvPr id="36" name="图片 35"/>
            <p:cNvPicPr>
              <a:picLocks noChangeAspect="1"/>
            </p:cNvPicPr>
            <p:nvPr/>
          </p:nvPicPr>
          <p:blipFill>
            <a:blip r:embed="rId2">
              <a:duotone>
                <a:prstClr val="black"/>
                <a:schemeClr val="accent6">
                  <a:tint val="45000"/>
                  <a:satMod val="400000"/>
                </a:schemeClr>
              </a:duotone>
            </a:blip>
            <a:stretch>
              <a:fillRect/>
            </a:stretch>
          </p:blipFill>
          <p:spPr>
            <a:xfrm>
              <a:off x="10613246" y="238619"/>
              <a:ext cx="1265325" cy="1243879"/>
            </a:xfrm>
            <a:prstGeom prst="rect">
              <a:avLst/>
            </a:prstGeom>
          </p:spPr>
        </p:pic>
        <p:pic>
          <p:nvPicPr>
            <p:cNvPr id="37" name="图片 36"/>
            <p:cNvPicPr>
              <a:picLocks noChangeAspect="1"/>
            </p:cNvPicPr>
            <p:nvPr/>
          </p:nvPicPr>
          <p:blipFill>
            <a:blip r:embed="rId2">
              <a:duotone>
                <a:prstClr val="black"/>
                <a:schemeClr val="accent6">
                  <a:tint val="45000"/>
                  <a:satMod val="400000"/>
                </a:schemeClr>
              </a:duotone>
            </a:blip>
            <a:stretch>
              <a:fillRect/>
            </a:stretch>
          </p:blipFill>
          <p:spPr>
            <a:xfrm rot="10800000">
              <a:off x="381303" y="5474894"/>
              <a:ext cx="1265325" cy="1243879"/>
            </a:xfrm>
            <a:prstGeom prst="rect">
              <a:avLst/>
            </a:prstGeom>
          </p:spPr>
        </p:pic>
        <p:pic>
          <p:nvPicPr>
            <p:cNvPr id="38" name="图片 37"/>
            <p:cNvPicPr>
              <a:picLocks noChangeAspect="1"/>
            </p:cNvPicPr>
            <p:nvPr/>
          </p:nvPicPr>
          <p:blipFill>
            <a:blip r:embed="rId2">
              <a:duotone>
                <a:prstClr val="black"/>
                <a:schemeClr val="accent6">
                  <a:tint val="45000"/>
                  <a:satMod val="400000"/>
                </a:schemeClr>
              </a:duotone>
            </a:blip>
            <a:stretch>
              <a:fillRect/>
            </a:stretch>
          </p:blipFill>
          <p:spPr>
            <a:xfrm rot="16200000">
              <a:off x="392026" y="249343"/>
              <a:ext cx="1265325" cy="1243879"/>
            </a:xfrm>
            <a:prstGeom prst="rect">
              <a:avLst/>
            </a:prstGeom>
          </p:spPr>
        </p:pic>
        <p:pic>
          <p:nvPicPr>
            <p:cNvPr id="39" name="图片 38"/>
            <p:cNvPicPr>
              <a:picLocks noChangeAspect="1"/>
            </p:cNvPicPr>
            <p:nvPr/>
          </p:nvPicPr>
          <p:blipFill>
            <a:blip r:embed="rId2">
              <a:duotone>
                <a:prstClr val="black"/>
                <a:schemeClr val="accent6">
                  <a:tint val="45000"/>
                  <a:satMod val="400000"/>
                </a:schemeClr>
              </a:duotone>
            </a:blip>
            <a:stretch>
              <a:fillRect/>
            </a:stretch>
          </p:blipFill>
          <p:spPr>
            <a:xfrm rot="5400000">
              <a:off x="10623969" y="5485617"/>
              <a:ext cx="1265325" cy="124387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0032" y="0"/>
            <a:ext cx="12181967" cy="6858000"/>
          </a:xfrm>
          <a:prstGeom prst="rect">
            <a:avLst/>
          </a:prstGeom>
          <a:solidFill>
            <a:srgbClr val="FAF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2874838" y="1625959"/>
            <a:ext cx="3267338" cy="32673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1"/>
          <a:stretch>
            <a:fillRect/>
          </a:stretch>
        </p:blipFill>
        <p:spPr>
          <a:xfrm rot="2212749" flipH="1">
            <a:off x="1210476" y="2528416"/>
            <a:ext cx="4725676" cy="2475630"/>
          </a:xfrm>
          <a:prstGeom prst="rect">
            <a:avLst/>
          </a:prstGeom>
        </p:spPr>
      </p:pic>
      <p:grpSp>
        <p:nvGrpSpPr>
          <p:cNvPr id="6" name="组合 5"/>
          <p:cNvGrpSpPr/>
          <p:nvPr/>
        </p:nvGrpSpPr>
        <p:grpSpPr>
          <a:xfrm>
            <a:off x="347366" y="178200"/>
            <a:ext cx="11497268" cy="6501600"/>
            <a:chOff x="381303" y="238619"/>
            <a:chExt cx="11497268" cy="6501600"/>
          </a:xfrm>
        </p:grpSpPr>
        <p:pic>
          <p:nvPicPr>
            <p:cNvPr id="7" name="图片 6"/>
            <p:cNvPicPr>
              <a:picLocks noChangeAspect="1"/>
            </p:cNvPicPr>
            <p:nvPr/>
          </p:nvPicPr>
          <p:blipFill>
            <a:blip r:embed="rId2">
              <a:duotone>
                <a:prstClr val="black"/>
                <a:schemeClr val="accent6">
                  <a:tint val="45000"/>
                  <a:satMod val="400000"/>
                </a:schemeClr>
              </a:duotone>
            </a:blip>
            <a:stretch>
              <a:fillRect/>
            </a:stretch>
          </p:blipFill>
          <p:spPr>
            <a:xfrm>
              <a:off x="10613246" y="238619"/>
              <a:ext cx="1265325" cy="1243879"/>
            </a:xfrm>
            <a:prstGeom prst="rect">
              <a:avLst/>
            </a:prstGeom>
          </p:spPr>
        </p:pic>
        <p:pic>
          <p:nvPicPr>
            <p:cNvPr id="8" name="图片 7"/>
            <p:cNvPicPr>
              <a:picLocks noChangeAspect="1"/>
            </p:cNvPicPr>
            <p:nvPr/>
          </p:nvPicPr>
          <p:blipFill>
            <a:blip r:embed="rId2">
              <a:duotone>
                <a:prstClr val="black"/>
                <a:schemeClr val="accent6">
                  <a:tint val="45000"/>
                  <a:satMod val="400000"/>
                </a:schemeClr>
              </a:duotone>
            </a:blip>
            <a:stretch>
              <a:fillRect/>
            </a:stretch>
          </p:blipFill>
          <p:spPr>
            <a:xfrm rot="10800000">
              <a:off x="381303" y="5474894"/>
              <a:ext cx="1265325" cy="1243879"/>
            </a:xfrm>
            <a:prstGeom prst="rect">
              <a:avLst/>
            </a:prstGeom>
          </p:spPr>
        </p:pic>
        <p:pic>
          <p:nvPicPr>
            <p:cNvPr id="9" name="图片 8"/>
            <p:cNvPicPr>
              <a:picLocks noChangeAspect="1"/>
            </p:cNvPicPr>
            <p:nvPr/>
          </p:nvPicPr>
          <p:blipFill>
            <a:blip r:embed="rId2">
              <a:duotone>
                <a:prstClr val="black"/>
                <a:schemeClr val="accent6">
                  <a:tint val="45000"/>
                  <a:satMod val="400000"/>
                </a:schemeClr>
              </a:duotone>
            </a:blip>
            <a:stretch>
              <a:fillRect/>
            </a:stretch>
          </p:blipFill>
          <p:spPr>
            <a:xfrm rot="16200000">
              <a:off x="392026" y="249343"/>
              <a:ext cx="1265325" cy="1243879"/>
            </a:xfrm>
            <a:prstGeom prst="rect">
              <a:avLst/>
            </a:prstGeom>
          </p:spPr>
        </p:pic>
        <p:pic>
          <p:nvPicPr>
            <p:cNvPr id="10" name="图片 9"/>
            <p:cNvPicPr>
              <a:picLocks noChangeAspect="1"/>
            </p:cNvPicPr>
            <p:nvPr/>
          </p:nvPicPr>
          <p:blipFill>
            <a:blip r:embed="rId2">
              <a:duotone>
                <a:prstClr val="black"/>
                <a:schemeClr val="accent6">
                  <a:tint val="45000"/>
                  <a:satMod val="400000"/>
                </a:schemeClr>
              </a:duotone>
            </a:blip>
            <a:stretch>
              <a:fillRect/>
            </a:stretch>
          </p:blipFill>
          <p:spPr>
            <a:xfrm rot="5400000">
              <a:off x="10623969" y="5485617"/>
              <a:ext cx="1265325" cy="1243879"/>
            </a:xfrm>
            <a:prstGeom prst="rect">
              <a:avLst/>
            </a:prstGeom>
          </p:spPr>
        </p:pic>
      </p:grpSp>
      <p:grpSp>
        <p:nvGrpSpPr>
          <p:cNvPr id="11" name="组合 10"/>
          <p:cNvGrpSpPr/>
          <p:nvPr/>
        </p:nvGrpSpPr>
        <p:grpSpPr>
          <a:xfrm>
            <a:off x="6960014" y="1428453"/>
            <a:ext cx="3327523" cy="4001094"/>
            <a:chOff x="6905048" y="1393372"/>
            <a:chExt cx="3327523" cy="4001094"/>
          </a:xfrm>
        </p:grpSpPr>
        <p:sp>
          <p:nvSpPr>
            <p:cNvPr id="12" name="文本框 11"/>
            <p:cNvSpPr txBox="1"/>
            <p:nvPr/>
          </p:nvSpPr>
          <p:spPr>
            <a:xfrm flipH="1">
              <a:off x="7172232" y="1393372"/>
              <a:ext cx="3060339" cy="523220"/>
            </a:xfrm>
            <a:prstGeom prst="rect">
              <a:avLst/>
            </a:prstGeom>
            <a:noFill/>
          </p:spPr>
          <p:txBody>
            <a:bodyPr wrap="square" rtlCol="0">
              <a:spAutoFit/>
            </a:bodyPr>
            <a:lstStyle/>
            <a:p>
              <a:r>
                <a:rPr lang="zh-CN" altLang="en-US" sz="2800" dirty="0">
                  <a:solidFill>
                    <a:srgbClr val="7D9A52"/>
                  </a:solidFill>
                  <a:latin typeface="幼圆" panose="02010509060101010101" pitchFamily="49" charset="-122"/>
                  <a:ea typeface="幼圆" panose="02010509060101010101" pitchFamily="49" charset="-122"/>
                </a:rPr>
                <a:t>单击此处添加标题</a:t>
              </a:r>
              <a:endParaRPr lang="zh-CN" altLang="en-US" sz="2800" dirty="0">
                <a:solidFill>
                  <a:srgbClr val="7D9A52"/>
                </a:solidFill>
                <a:latin typeface="幼圆" panose="02010509060101010101" pitchFamily="49" charset="-122"/>
                <a:ea typeface="幼圆" panose="02010509060101010101" pitchFamily="49" charset="-122"/>
              </a:endParaRPr>
            </a:p>
          </p:txBody>
        </p:sp>
        <p:sp>
          <p:nvSpPr>
            <p:cNvPr id="13" name="文本框 12"/>
            <p:cNvSpPr txBox="1"/>
            <p:nvPr/>
          </p:nvSpPr>
          <p:spPr>
            <a:xfrm flipH="1">
              <a:off x="7336433" y="1916592"/>
              <a:ext cx="2896137" cy="338554"/>
            </a:xfrm>
            <a:prstGeom prst="rect">
              <a:avLst/>
            </a:prstGeom>
            <a:noFill/>
          </p:spPr>
          <p:txBody>
            <a:bodyPr wrap="square" rtlCol="0">
              <a:spAutoFit/>
            </a:bodyPr>
            <a:lstStyle/>
            <a:p>
              <a:pPr algn="dist"/>
              <a:r>
                <a:rPr lang="en-US" altLang="zh-CN" sz="1600" dirty="0">
                  <a:solidFill>
                    <a:srgbClr val="7D9A52"/>
                  </a:solidFill>
                  <a:latin typeface="微软雅黑" panose="020B0503020204020204" pitchFamily="34" charset="-122"/>
                  <a:ea typeface="微软雅黑" panose="020B0503020204020204" pitchFamily="34" charset="-122"/>
                </a:rPr>
                <a:t>ADD YOUR TITLE HERE</a:t>
              </a:r>
              <a:endParaRPr lang="zh-CN" altLang="en-US" sz="1600" dirty="0">
                <a:solidFill>
                  <a:srgbClr val="7D9A52"/>
                </a:solidFill>
                <a:latin typeface="微软雅黑" panose="020B0503020204020204" pitchFamily="34" charset="-122"/>
                <a:ea typeface="微软雅黑" panose="020B0503020204020204" pitchFamily="34" charset="-122"/>
              </a:endParaRPr>
            </a:p>
          </p:txBody>
        </p:sp>
        <p:sp>
          <p:nvSpPr>
            <p:cNvPr id="14" name="文本框 13"/>
            <p:cNvSpPr txBox="1"/>
            <p:nvPr/>
          </p:nvSpPr>
          <p:spPr>
            <a:xfrm flipH="1">
              <a:off x="7172232" y="2439812"/>
              <a:ext cx="3060339" cy="523220"/>
            </a:xfrm>
            <a:prstGeom prst="rect">
              <a:avLst/>
            </a:prstGeom>
            <a:noFill/>
          </p:spPr>
          <p:txBody>
            <a:bodyPr wrap="square" rtlCol="0">
              <a:spAutoFit/>
            </a:bodyPr>
            <a:lstStyle/>
            <a:p>
              <a:r>
                <a:rPr lang="zh-CN" altLang="en-US" sz="2800" dirty="0">
                  <a:solidFill>
                    <a:srgbClr val="7D9A52"/>
                  </a:solidFill>
                  <a:latin typeface="幼圆" panose="02010509060101010101" pitchFamily="49" charset="-122"/>
                  <a:ea typeface="幼圆" panose="02010509060101010101" pitchFamily="49" charset="-122"/>
                </a:rPr>
                <a:t>单击此处添加标题</a:t>
              </a:r>
              <a:endParaRPr lang="zh-CN" altLang="en-US" sz="2800" dirty="0">
                <a:solidFill>
                  <a:srgbClr val="7D9A52"/>
                </a:solidFill>
                <a:latin typeface="幼圆" panose="02010509060101010101" pitchFamily="49" charset="-122"/>
                <a:ea typeface="幼圆" panose="02010509060101010101" pitchFamily="49" charset="-122"/>
              </a:endParaRPr>
            </a:p>
          </p:txBody>
        </p:sp>
        <p:sp>
          <p:nvSpPr>
            <p:cNvPr id="15" name="文本框 14"/>
            <p:cNvSpPr txBox="1"/>
            <p:nvPr/>
          </p:nvSpPr>
          <p:spPr>
            <a:xfrm flipH="1">
              <a:off x="7336433" y="2963032"/>
              <a:ext cx="2896137" cy="338554"/>
            </a:xfrm>
            <a:prstGeom prst="rect">
              <a:avLst/>
            </a:prstGeom>
            <a:noFill/>
          </p:spPr>
          <p:txBody>
            <a:bodyPr wrap="square" rtlCol="0">
              <a:spAutoFit/>
            </a:bodyPr>
            <a:lstStyle/>
            <a:p>
              <a:pPr algn="dist"/>
              <a:r>
                <a:rPr lang="en-US" altLang="zh-CN" sz="1600" dirty="0">
                  <a:solidFill>
                    <a:srgbClr val="7D9A52"/>
                  </a:solidFill>
                  <a:latin typeface="微软雅黑" panose="020B0503020204020204" pitchFamily="34" charset="-122"/>
                  <a:ea typeface="微软雅黑" panose="020B0503020204020204" pitchFamily="34" charset="-122"/>
                </a:rPr>
                <a:t>ADD YOUR TITLE HERE</a:t>
              </a:r>
              <a:endParaRPr lang="zh-CN" altLang="en-US" sz="1600" dirty="0">
                <a:solidFill>
                  <a:srgbClr val="7D9A52"/>
                </a:solidFill>
                <a:latin typeface="微软雅黑" panose="020B0503020204020204" pitchFamily="34" charset="-122"/>
                <a:ea typeface="微软雅黑" panose="020B0503020204020204" pitchFamily="34" charset="-122"/>
              </a:endParaRPr>
            </a:p>
          </p:txBody>
        </p:sp>
        <p:sp>
          <p:nvSpPr>
            <p:cNvPr id="16" name="文本框 15"/>
            <p:cNvSpPr txBox="1"/>
            <p:nvPr/>
          </p:nvSpPr>
          <p:spPr>
            <a:xfrm flipH="1">
              <a:off x="7172232" y="3486252"/>
              <a:ext cx="3060339" cy="523220"/>
            </a:xfrm>
            <a:prstGeom prst="rect">
              <a:avLst/>
            </a:prstGeom>
            <a:noFill/>
          </p:spPr>
          <p:txBody>
            <a:bodyPr wrap="square" rtlCol="0">
              <a:spAutoFit/>
            </a:bodyPr>
            <a:lstStyle/>
            <a:p>
              <a:r>
                <a:rPr lang="zh-CN" altLang="en-US" sz="2800" dirty="0">
                  <a:solidFill>
                    <a:srgbClr val="7D9A52"/>
                  </a:solidFill>
                  <a:latin typeface="幼圆" panose="02010509060101010101" pitchFamily="49" charset="-122"/>
                  <a:ea typeface="幼圆" panose="02010509060101010101" pitchFamily="49" charset="-122"/>
                </a:rPr>
                <a:t>单击此处添加标题</a:t>
              </a:r>
              <a:endParaRPr lang="zh-CN" altLang="en-US" sz="2800" dirty="0">
                <a:solidFill>
                  <a:srgbClr val="7D9A52"/>
                </a:solidFill>
                <a:latin typeface="幼圆" panose="02010509060101010101" pitchFamily="49" charset="-122"/>
                <a:ea typeface="幼圆" panose="02010509060101010101" pitchFamily="49" charset="-122"/>
              </a:endParaRPr>
            </a:p>
          </p:txBody>
        </p:sp>
        <p:sp>
          <p:nvSpPr>
            <p:cNvPr id="17" name="文本框 16"/>
            <p:cNvSpPr txBox="1"/>
            <p:nvPr/>
          </p:nvSpPr>
          <p:spPr>
            <a:xfrm flipH="1">
              <a:off x="7336433" y="4009472"/>
              <a:ext cx="2896137" cy="338554"/>
            </a:xfrm>
            <a:prstGeom prst="rect">
              <a:avLst/>
            </a:prstGeom>
            <a:noFill/>
          </p:spPr>
          <p:txBody>
            <a:bodyPr wrap="square" rtlCol="0">
              <a:spAutoFit/>
            </a:bodyPr>
            <a:lstStyle/>
            <a:p>
              <a:pPr algn="dist"/>
              <a:r>
                <a:rPr lang="en-US" altLang="zh-CN" sz="1600" dirty="0">
                  <a:solidFill>
                    <a:srgbClr val="7D9A52"/>
                  </a:solidFill>
                  <a:latin typeface="微软雅黑" panose="020B0503020204020204" pitchFamily="34" charset="-122"/>
                  <a:ea typeface="微软雅黑" panose="020B0503020204020204" pitchFamily="34" charset="-122"/>
                </a:rPr>
                <a:t>ADD YOUR TITLE HERE</a:t>
              </a:r>
              <a:endParaRPr lang="zh-CN" altLang="en-US" sz="1600" dirty="0">
                <a:solidFill>
                  <a:srgbClr val="7D9A52"/>
                </a:solidFill>
                <a:latin typeface="微软雅黑" panose="020B0503020204020204" pitchFamily="34" charset="-122"/>
                <a:ea typeface="微软雅黑" panose="020B0503020204020204" pitchFamily="34" charset="-122"/>
              </a:endParaRPr>
            </a:p>
          </p:txBody>
        </p:sp>
        <p:sp>
          <p:nvSpPr>
            <p:cNvPr id="18" name="文本框 17"/>
            <p:cNvSpPr txBox="1"/>
            <p:nvPr/>
          </p:nvSpPr>
          <p:spPr>
            <a:xfrm flipH="1">
              <a:off x="7172232" y="4532692"/>
              <a:ext cx="3060339" cy="523220"/>
            </a:xfrm>
            <a:prstGeom prst="rect">
              <a:avLst/>
            </a:prstGeom>
            <a:noFill/>
          </p:spPr>
          <p:txBody>
            <a:bodyPr wrap="square" rtlCol="0">
              <a:spAutoFit/>
            </a:bodyPr>
            <a:lstStyle/>
            <a:p>
              <a:r>
                <a:rPr lang="zh-CN" altLang="en-US" sz="2800" dirty="0">
                  <a:solidFill>
                    <a:srgbClr val="7D9A52"/>
                  </a:solidFill>
                  <a:latin typeface="幼圆" panose="02010509060101010101" pitchFamily="49" charset="-122"/>
                  <a:ea typeface="幼圆" panose="02010509060101010101" pitchFamily="49" charset="-122"/>
                </a:rPr>
                <a:t>单击此处添加标题</a:t>
              </a:r>
              <a:endParaRPr lang="zh-CN" altLang="en-US" sz="2800" dirty="0">
                <a:solidFill>
                  <a:srgbClr val="7D9A52"/>
                </a:solidFill>
                <a:latin typeface="幼圆" panose="02010509060101010101" pitchFamily="49" charset="-122"/>
                <a:ea typeface="幼圆" panose="02010509060101010101" pitchFamily="49" charset="-122"/>
              </a:endParaRPr>
            </a:p>
          </p:txBody>
        </p:sp>
        <p:sp>
          <p:nvSpPr>
            <p:cNvPr id="19" name="文本框 18"/>
            <p:cNvSpPr txBox="1"/>
            <p:nvPr/>
          </p:nvSpPr>
          <p:spPr>
            <a:xfrm flipH="1">
              <a:off x="7336433" y="5055912"/>
              <a:ext cx="2896137" cy="338554"/>
            </a:xfrm>
            <a:prstGeom prst="rect">
              <a:avLst/>
            </a:prstGeom>
            <a:noFill/>
          </p:spPr>
          <p:txBody>
            <a:bodyPr wrap="square" rtlCol="0">
              <a:spAutoFit/>
            </a:bodyPr>
            <a:lstStyle/>
            <a:p>
              <a:pPr algn="dist"/>
              <a:r>
                <a:rPr lang="en-US" altLang="zh-CN" sz="1600" dirty="0">
                  <a:solidFill>
                    <a:srgbClr val="7D9A52"/>
                  </a:solidFill>
                  <a:latin typeface="微软雅黑" panose="020B0503020204020204" pitchFamily="34" charset="-122"/>
                  <a:ea typeface="微软雅黑" panose="020B0503020204020204" pitchFamily="34" charset="-122"/>
                </a:rPr>
                <a:t>ADD YOUR TITLE HERE</a:t>
              </a:r>
              <a:endParaRPr lang="zh-CN" altLang="en-US" sz="1600" dirty="0">
                <a:solidFill>
                  <a:srgbClr val="7D9A52"/>
                </a:solidFill>
                <a:latin typeface="微软雅黑" panose="020B0503020204020204" pitchFamily="34" charset="-122"/>
                <a:ea typeface="微软雅黑" panose="020B0503020204020204" pitchFamily="34" charset="-122"/>
              </a:endParaRPr>
            </a:p>
          </p:txBody>
        </p:sp>
        <p:sp>
          <p:nvSpPr>
            <p:cNvPr id="20" name="椭圆 19"/>
            <p:cNvSpPr/>
            <p:nvPr/>
          </p:nvSpPr>
          <p:spPr>
            <a:xfrm>
              <a:off x="6905048" y="1521390"/>
              <a:ext cx="267184" cy="267184"/>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1</a:t>
              </a:r>
              <a:endParaRPr lang="zh-CN" altLang="en-US" sz="1600" dirty="0"/>
            </a:p>
          </p:txBody>
        </p:sp>
        <p:sp>
          <p:nvSpPr>
            <p:cNvPr id="21" name="椭圆 20"/>
            <p:cNvSpPr/>
            <p:nvPr/>
          </p:nvSpPr>
          <p:spPr>
            <a:xfrm>
              <a:off x="6905048" y="2567830"/>
              <a:ext cx="267184" cy="267184"/>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2</a:t>
              </a:r>
              <a:endParaRPr lang="zh-CN" altLang="en-US" sz="1600" dirty="0"/>
            </a:p>
          </p:txBody>
        </p:sp>
        <p:sp>
          <p:nvSpPr>
            <p:cNvPr id="22" name="椭圆 21"/>
            <p:cNvSpPr/>
            <p:nvPr/>
          </p:nvSpPr>
          <p:spPr>
            <a:xfrm>
              <a:off x="6905048" y="3619723"/>
              <a:ext cx="267184" cy="267184"/>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3</a:t>
              </a:r>
              <a:endParaRPr lang="zh-CN" altLang="en-US" sz="1600" dirty="0"/>
            </a:p>
          </p:txBody>
        </p:sp>
        <p:sp>
          <p:nvSpPr>
            <p:cNvPr id="23" name="椭圆 22"/>
            <p:cNvSpPr/>
            <p:nvPr/>
          </p:nvSpPr>
          <p:spPr>
            <a:xfrm>
              <a:off x="6905048" y="4666163"/>
              <a:ext cx="267184" cy="267184"/>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4</a:t>
              </a:r>
              <a:endParaRPr lang="zh-CN" altLang="en-US" sz="1600" dirty="0"/>
            </a:p>
          </p:txBody>
        </p:sp>
      </p:grpSp>
      <p:sp>
        <p:nvSpPr>
          <p:cNvPr id="2" name="文本框 1"/>
          <p:cNvSpPr txBox="1"/>
          <p:nvPr/>
        </p:nvSpPr>
        <p:spPr>
          <a:xfrm>
            <a:off x="3899675" y="2290227"/>
            <a:ext cx="2114550" cy="923330"/>
          </a:xfrm>
          <a:prstGeom prst="rect">
            <a:avLst/>
          </a:prstGeom>
          <a:noFill/>
        </p:spPr>
        <p:txBody>
          <a:bodyPr wrap="square" rtlCol="0">
            <a:spAutoFit/>
          </a:bodyPr>
          <a:lstStyle/>
          <a:p>
            <a:r>
              <a:rPr lang="zh-CN" altLang="en-US" sz="5400" dirty="0" smtClean="0">
                <a:solidFill>
                  <a:srgbClr val="7D9A52"/>
                </a:solidFill>
                <a:latin typeface="幼圆" panose="02010509060101010101" pitchFamily="49" charset="-122"/>
                <a:ea typeface="幼圆" panose="02010509060101010101" pitchFamily="49" charset="-122"/>
              </a:rPr>
              <a:t>目录</a:t>
            </a:r>
            <a:endParaRPr lang="zh-CN" altLang="en-US" sz="5400" dirty="0">
              <a:solidFill>
                <a:srgbClr val="7D9A52"/>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0032" y="0"/>
            <a:ext cx="12181967" cy="6858000"/>
          </a:xfrm>
          <a:prstGeom prst="rect">
            <a:avLst/>
          </a:prstGeom>
          <a:solidFill>
            <a:srgbClr val="FAF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flipH="1">
            <a:off x="3232096" y="4348846"/>
            <a:ext cx="5727809" cy="923330"/>
          </a:xfrm>
          <a:prstGeom prst="rect">
            <a:avLst/>
          </a:prstGeom>
          <a:noFill/>
        </p:spPr>
        <p:txBody>
          <a:bodyPr wrap="square" rtlCol="0">
            <a:spAutoFit/>
          </a:bodyPr>
          <a:lstStyle/>
          <a:p>
            <a:r>
              <a:rPr lang="zh-CN" altLang="en-US" sz="5400" dirty="0" smtClean="0">
                <a:solidFill>
                  <a:srgbClr val="7D9A52"/>
                </a:solidFill>
                <a:latin typeface="幼圆" panose="02010509060101010101" pitchFamily="49" charset="-122"/>
                <a:ea typeface="幼圆" panose="02010509060101010101" pitchFamily="49" charset="-122"/>
              </a:rPr>
              <a:t>单击此处添加</a:t>
            </a:r>
            <a:r>
              <a:rPr lang="zh-CN" altLang="en-US" sz="5400" dirty="0">
                <a:solidFill>
                  <a:srgbClr val="7D9A52"/>
                </a:solidFill>
                <a:latin typeface="幼圆" panose="02010509060101010101" pitchFamily="49" charset="-122"/>
                <a:ea typeface="幼圆" panose="02010509060101010101" pitchFamily="49" charset="-122"/>
              </a:rPr>
              <a:t>标题</a:t>
            </a:r>
            <a:endParaRPr lang="zh-CN" altLang="en-US" sz="5400" dirty="0">
              <a:solidFill>
                <a:srgbClr val="7D9A52"/>
              </a:solidFill>
              <a:latin typeface="幼圆" panose="02010509060101010101" pitchFamily="49" charset="-122"/>
              <a:ea typeface="幼圆" panose="02010509060101010101" pitchFamily="49" charset="-122"/>
            </a:endParaRPr>
          </a:p>
        </p:txBody>
      </p:sp>
      <p:sp>
        <p:nvSpPr>
          <p:cNvPr id="4" name="文本框 3"/>
          <p:cNvSpPr txBox="1"/>
          <p:nvPr/>
        </p:nvSpPr>
        <p:spPr>
          <a:xfrm flipH="1">
            <a:off x="4537711" y="5253227"/>
            <a:ext cx="3116578" cy="461665"/>
          </a:xfrm>
          <a:prstGeom prst="rect">
            <a:avLst/>
          </a:prstGeom>
          <a:noFill/>
        </p:spPr>
        <p:txBody>
          <a:bodyPr wrap="square" rtlCol="0">
            <a:spAutoFit/>
          </a:bodyPr>
          <a:lstStyle/>
          <a:p>
            <a:pPr algn="ctr"/>
            <a:r>
              <a:rPr lang="en-US" altLang="zh-CN" sz="2400" dirty="0">
                <a:solidFill>
                  <a:srgbClr val="7D9A52"/>
                </a:solidFill>
                <a:latin typeface="幼圆" panose="02010509060101010101" pitchFamily="49" charset="-122"/>
                <a:ea typeface="幼圆" panose="02010509060101010101" pitchFamily="49" charset="-122"/>
              </a:rPr>
              <a:t>ADD YOUR TITLE HERE</a:t>
            </a:r>
            <a:endParaRPr lang="zh-CN" altLang="en-US" sz="2400" dirty="0">
              <a:solidFill>
                <a:srgbClr val="7D9A52"/>
              </a:solidFill>
              <a:latin typeface="幼圆" panose="02010509060101010101" pitchFamily="49" charset="-122"/>
              <a:ea typeface="幼圆" panose="02010509060101010101" pitchFamily="49" charset="-122"/>
            </a:endParaRPr>
          </a:p>
        </p:txBody>
      </p:sp>
      <p:grpSp>
        <p:nvGrpSpPr>
          <p:cNvPr id="6" name="组合 5"/>
          <p:cNvGrpSpPr/>
          <p:nvPr/>
        </p:nvGrpSpPr>
        <p:grpSpPr>
          <a:xfrm>
            <a:off x="347366" y="178200"/>
            <a:ext cx="11497268" cy="6501600"/>
            <a:chOff x="381303" y="238619"/>
            <a:chExt cx="11497268" cy="6501600"/>
          </a:xfrm>
        </p:grpSpPr>
        <p:pic>
          <p:nvPicPr>
            <p:cNvPr id="7" name="图片 6"/>
            <p:cNvPicPr>
              <a:picLocks noChangeAspect="1"/>
            </p:cNvPicPr>
            <p:nvPr/>
          </p:nvPicPr>
          <p:blipFill>
            <a:blip r:embed="rId1">
              <a:duotone>
                <a:prstClr val="black"/>
                <a:schemeClr val="accent6">
                  <a:tint val="45000"/>
                  <a:satMod val="400000"/>
                </a:schemeClr>
              </a:duotone>
            </a:blip>
            <a:stretch>
              <a:fillRect/>
            </a:stretch>
          </p:blipFill>
          <p:spPr>
            <a:xfrm>
              <a:off x="10613246" y="238619"/>
              <a:ext cx="1265325" cy="1243879"/>
            </a:xfrm>
            <a:prstGeom prst="rect">
              <a:avLst/>
            </a:prstGeom>
          </p:spPr>
        </p:pic>
        <p:pic>
          <p:nvPicPr>
            <p:cNvPr id="8" name="图片 7"/>
            <p:cNvPicPr>
              <a:picLocks noChangeAspect="1"/>
            </p:cNvPicPr>
            <p:nvPr/>
          </p:nvPicPr>
          <p:blipFill>
            <a:blip r:embed="rId1">
              <a:duotone>
                <a:prstClr val="black"/>
                <a:schemeClr val="accent6">
                  <a:tint val="45000"/>
                  <a:satMod val="400000"/>
                </a:schemeClr>
              </a:duotone>
            </a:blip>
            <a:stretch>
              <a:fillRect/>
            </a:stretch>
          </p:blipFill>
          <p:spPr>
            <a:xfrm rot="10800000">
              <a:off x="381303" y="5474894"/>
              <a:ext cx="1265325" cy="1243879"/>
            </a:xfrm>
            <a:prstGeom prst="rect">
              <a:avLst/>
            </a:prstGeom>
          </p:spPr>
        </p:pic>
        <p:pic>
          <p:nvPicPr>
            <p:cNvPr id="9" name="图片 8"/>
            <p:cNvPicPr>
              <a:picLocks noChangeAspect="1"/>
            </p:cNvPicPr>
            <p:nvPr/>
          </p:nvPicPr>
          <p:blipFill>
            <a:blip r:embed="rId1">
              <a:duotone>
                <a:prstClr val="black"/>
                <a:schemeClr val="accent6">
                  <a:tint val="45000"/>
                  <a:satMod val="400000"/>
                </a:schemeClr>
              </a:duotone>
            </a:blip>
            <a:stretch>
              <a:fillRect/>
            </a:stretch>
          </p:blipFill>
          <p:spPr>
            <a:xfrm rot="16200000">
              <a:off x="392026" y="249343"/>
              <a:ext cx="1265325" cy="1243879"/>
            </a:xfrm>
            <a:prstGeom prst="rect">
              <a:avLst/>
            </a:prstGeom>
          </p:spPr>
        </p:pic>
        <p:pic>
          <p:nvPicPr>
            <p:cNvPr id="10" name="图片 9"/>
            <p:cNvPicPr>
              <a:picLocks noChangeAspect="1"/>
            </p:cNvPicPr>
            <p:nvPr/>
          </p:nvPicPr>
          <p:blipFill>
            <a:blip r:embed="rId1">
              <a:duotone>
                <a:prstClr val="black"/>
                <a:schemeClr val="accent6">
                  <a:tint val="45000"/>
                  <a:satMod val="400000"/>
                </a:schemeClr>
              </a:duotone>
            </a:blip>
            <a:stretch>
              <a:fillRect/>
            </a:stretch>
          </p:blipFill>
          <p:spPr>
            <a:xfrm rot="5400000">
              <a:off x="10623969" y="5485617"/>
              <a:ext cx="1265325" cy="1243879"/>
            </a:xfrm>
            <a:prstGeom prst="rect">
              <a:avLst/>
            </a:prstGeom>
          </p:spPr>
        </p:pic>
      </p:grpSp>
      <p:sp>
        <p:nvSpPr>
          <p:cNvPr id="12" name="椭圆 11"/>
          <p:cNvSpPr/>
          <p:nvPr/>
        </p:nvSpPr>
        <p:spPr>
          <a:xfrm>
            <a:off x="4483352" y="657417"/>
            <a:ext cx="3376708" cy="33767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a:stretch>
            <a:fillRect/>
          </a:stretch>
        </p:blipFill>
        <p:spPr>
          <a:xfrm>
            <a:off x="3606691" y="910845"/>
            <a:ext cx="4978619" cy="3438001"/>
          </a:xfrm>
          <a:prstGeom prst="rect">
            <a:avLst/>
          </a:prstGeom>
        </p:spPr>
      </p:pic>
      <p:sp>
        <p:nvSpPr>
          <p:cNvPr id="5" name="椭圆 4"/>
          <p:cNvSpPr/>
          <p:nvPr/>
        </p:nvSpPr>
        <p:spPr>
          <a:xfrm>
            <a:off x="6552258" y="910845"/>
            <a:ext cx="890952" cy="890952"/>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t>1</a:t>
            </a:r>
            <a:endParaRPr lang="zh-CN" altLang="en-US" sz="4800" b="1"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cstate="email"/>
          <a:stretch>
            <a:fillRect/>
          </a:stretch>
        </p:blipFill>
        <p:spPr>
          <a:xfrm>
            <a:off x="6173242" y="2226422"/>
            <a:ext cx="3332529" cy="3161903"/>
          </a:xfrm>
          <a:prstGeom prst="rect">
            <a:avLst/>
          </a:prstGeom>
          <a:ln>
            <a:solidFill>
              <a:schemeClr val="bg1">
                <a:lumMod val="75000"/>
              </a:schemeClr>
            </a:solidFill>
          </a:ln>
        </p:spPr>
      </p:pic>
      <p:sp>
        <p:nvSpPr>
          <p:cNvPr id="9" name="Rectangle 22"/>
          <p:cNvSpPr/>
          <p:nvPr/>
        </p:nvSpPr>
        <p:spPr>
          <a:xfrm>
            <a:off x="2252008" y="2546592"/>
            <a:ext cx="4354033" cy="1124393"/>
          </a:xfrm>
          <a:prstGeom prst="rect">
            <a:avLst/>
          </a:prstGeom>
          <a:solidFill>
            <a:srgbClr val="7D9A5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矩形 9"/>
          <p:cNvSpPr/>
          <p:nvPr/>
        </p:nvSpPr>
        <p:spPr>
          <a:xfrm>
            <a:off x="2527556" y="2794385"/>
            <a:ext cx="3070098" cy="830997"/>
          </a:xfrm>
          <a:prstGeom prst="rect">
            <a:avLst/>
          </a:prstGeom>
        </p:spPr>
        <p:txBody>
          <a:bodyPr wrap="square">
            <a:spAutoFit/>
          </a:bodyPr>
          <a:lstStyle/>
          <a:p>
            <a:r>
              <a:rPr lang="zh-CN" altLang="en-US" sz="1200" dirty="0">
                <a:solidFill>
                  <a:schemeClr val="bg1"/>
                </a:solidFill>
                <a:latin typeface="楷体" panose="02010609060101010101" pitchFamily="49" charset="-122"/>
                <a:ea typeface="楷体" panose="02010609060101010101" pitchFamily="49" charset="-122"/>
              </a:rPr>
              <a:t>单击此处编辑您要的内容，建议您在展示时采用微软雅黑字体，本模版所有图形线条及其相应素材均可自由编辑、改色、替换。</a:t>
            </a:r>
            <a:endParaRPr lang="zh-CN" altLang="en-US" sz="1200" dirty="0">
              <a:solidFill>
                <a:schemeClr val="bg1"/>
              </a:solidFill>
              <a:latin typeface="楷体" panose="02010609060101010101" pitchFamily="49" charset="-122"/>
              <a:ea typeface="楷体" panose="02010609060101010101" pitchFamily="49" charset="-122"/>
            </a:endParaRPr>
          </a:p>
        </p:txBody>
      </p:sp>
      <p:sp>
        <p:nvSpPr>
          <p:cNvPr id="11" name="矩形 10"/>
          <p:cNvSpPr/>
          <p:nvPr/>
        </p:nvSpPr>
        <p:spPr>
          <a:xfrm>
            <a:off x="2576254" y="4160240"/>
            <a:ext cx="3331060" cy="886397"/>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200" dirty="0">
                <a:solidFill>
                  <a:srgbClr val="7D9A5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rgbClr val="7D9A5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TextBox 13"/>
          <p:cNvSpPr txBox="1"/>
          <p:nvPr/>
        </p:nvSpPr>
        <p:spPr>
          <a:xfrm>
            <a:off x="2576254" y="3868044"/>
            <a:ext cx="2431169" cy="246221"/>
          </a:xfrm>
          <a:prstGeom prst="rect">
            <a:avLst/>
          </a:prstGeom>
          <a:noFill/>
        </p:spPr>
        <p:txBody>
          <a:bodyPr wrap="square" lIns="0" tIns="0" rIns="0" bIns="0" rtlCol="0" anchor="t" anchorCtr="0">
            <a:spAutoFit/>
          </a:bodyPr>
          <a:lstStyle/>
          <a:p>
            <a:pPr defTabSz="912495">
              <a:spcBef>
                <a:spcPct val="20000"/>
              </a:spcBef>
              <a:defRPr/>
            </a:pPr>
            <a:r>
              <a:rPr lang="zh-CN" altLang="en-US" sz="1600" b="1" dirty="0">
                <a:solidFill>
                  <a:srgbClr val="7D9A52"/>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600" b="1" dirty="0">
              <a:solidFill>
                <a:srgbClr val="7D9A5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0" name="组合 19"/>
          <p:cNvGrpSpPr/>
          <p:nvPr/>
        </p:nvGrpSpPr>
        <p:grpSpPr>
          <a:xfrm>
            <a:off x="-456631" y="-110150"/>
            <a:ext cx="3763345" cy="1075541"/>
            <a:chOff x="-456631" y="-110150"/>
            <a:chExt cx="3763345" cy="1075541"/>
          </a:xfrm>
        </p:grpSpPr>
        <p:sp>
          <p:nvSpPr>
            <p:cNvPr id="21" name="文本框 20"/>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22" name="图片 21"/>
            <p:cNvPicPr>
              <a:picLocks noChangeAspect="1"/>
            </p:cNvPicPr>
            <p:nvPr/>
          </p:nvPicPr>
          <p:blipFill rotWithShape="1">
            <a:blip r:embed="rId4"/>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695577" y="1430210"/>
            <a:ext cx="628650" cy="628650"/>
          </a:xfrm>
          <a:prstGeom prst="ellips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grpSp>
        <p:nvGrpSpPr>
          <p:cNvPr id="8" name="组合 7"/>
          <p:cNvGrpSpPr/>
          <p:nvPr/>
        </p:nvGrpSpPr>
        <p:grpSpPr>
          <a:xfrm>
            <a:off x="2602946" y="2074358"/>
            <a:ext cx="2794054" cy="1354642"/>
            <a:chOff x="1193369" y="2077987"/>
            <a:chExt cx="2794054" cy="1354642"/>
          </a:xfrm>
          <a:solidFill>
            <a:srgbClr val="00823E"/>
          </a:solidFill>
        </p:grpSpPr>
        <p:cxnSp>
          <p:nvCxnSpPr>
            <p:cNvPr id="9" name="直接连接符 8"/>
            <p:cNvCxnSpPr/>
            <p:nvPr/>
          </p:nvCxnSpPr>
          <p:spPr>
            <a:xfrm>
              <a:off x="2600324" y="2077987"/>
              <a:ext cx="0" cy="231260"/>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213226" y="2309247"/>
              <a:ext cx="2774197" cy="0"/>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93369" y="2293749"/>
              <a:ext cx="0" cy="247973"/>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971924" y="2309247"/>
              <a:ext cx="0" cy="247973"/>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213226" y="3184656"/>
              <a:ext cx="0" cy="247973"/>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971924" y="3184656"/>
              <a:ext cx="0" cy="247973"/>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grpSp>
      <p:sp>
        <p:nvSpPr>
          <p:cNvPr id="16" name="椭圆 15"/>
          <p:cNvSpPr/>
          <p:nvPr/>
        </p:nvSpPr>
        <p:spPr>
          <a:xfrm>
            <a:off x="2308478" y="2552377"/>
            <a:ext cx="628650" cy="628650"/>
          </a:xfrm>
          <a:prstGeom prst="ellips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18" name="椭圆 17"/>
          <p:cNvSpPr/>
          <p:nvPr/>
        </p:nvSpPr>
        <p:spPr>
          <a:xfrm>
            <a:off x="5067176" y="2552377"/>
            <a:ext cx="628650" cy="628650"/>
          </a:xfrm>
          <a:prstGeom prst="ellips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grpSp>
        <p:nvGrpSpPr>
          <p:cNvPr id="19" name="组合 18"/>
          <p:cNvGrpSpPr/>
          <p:nvPr/>
        </p:nvGrpSpPr>
        <p:grpSpPr>
          <a:xfrm>
            <a:off x="2072734" y="3429000"/>
            <a:ext cx="1100137" cy="247973"/>
            <a:chOff x="1501234" y="3432629"/>
            <a:chExt cx="1100137" cy="247973"/>
          </a:xfrm>
          <a:solidFill>
            <a:srgbClr val="00823E"/>
          </a:solidFill>
        </p:grpSpPr>
        <p:cxnSp>
          <p:nvCxnSpPr>
            <p:cNvPr id="20" name="直接连接符 19"/>
            <p:cNvCxnSpPr/>
            <p:nvPr/>
          </p:nvCxnSpPr>
          <p:spPr>
            <a:xfrm>
              <a:off x="1501234" y="3432629"/>
              <a:ext cx="1100137" cy="0"/>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501234" y="3432629"/>
              <a:ext cx="0" cy="247973"/>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601371" y="3432629"/>
              <a:ext cx="0" cy="247973"/>
            </a:xfrm>
            <a:prstGeom prst="line">
              <a:avLst/>
            </a:prstGeom>
            <a:grpFill/>
            <a:ln>
              <a:solidFill>
                <a:srgbClr val="7D9A52"/>
              </a:solidFill>
            </a:ln>
          </p:spPr>
          <p:style>
            <a:lnRef idx="1">
              <a:schemeClr val="accent1"/>
            </a:lnRef>
            <a:fillRef idx="0">
              <a:schemeClr val="accent1"/>
            </a:fillRef>
            <a:effectRef idx="0">
              <a:schemeClr val="accent1"/>
            </a:effectRef>
            <a:fontRef idx="minor">
              <a:schemeClr val="tx1"/>
            </a:fontRef>
          </p:style>
        </p:cxnSp>
      </p:grpSp>
      <p:sp>
        <p:nvSpPr>
          <p:cNvPr id="23" name="椭圆 22"/>
          <p:cNvSpPr/>
          <p:nvPr/>
        </p:nvSpPr>
        <p:spPr>
          <a:xfrm>
            <a:off x="1758409" y="3675758"/>
            <a:ext cx="628650" cy="628650"/>
          </a:xfrm>
          <a:prstGeom prst="ellips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4" name="椭圆 23"/>
          <p:cNvSpPr/>
          <p:nvPr/>
        </p:nvSpPr>
        <p:spPr>
          <a:xfrm>
            <a:off x="2858545" y="3687007"/>
            <a:ext cx="628650" cy="628650"/>
          </a:xfrm>
          <a:prstGeom prst="ellips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5" name="椭圆 24"/>
          <p:cNvSpPr/>
          <p:nvPr/>
        </p:nvSpPr>
        <p:spPr>
          <a:xfrm>
            <a:off x="5090977" y="3427786"/>
            <a:ext cx="628650" cy="628650"/>
          </a:xfrm>
          <a:prstGeom prst="ellips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6" name="椭圆 25"/>
          <p:cNvSpPr/>
          <p:nvPr/>
        </p:nvSpPr>
        <p:spPr>
          <a:xfrm>
            <a:off x="2858545" y="4658621"/>
            <a:ext cx="628650" cy="628650"/>
          </a:xfrm>
          <a:prstGeom prst="ellips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7" name="椭圆 26"/>
          <p:cNvSpPr/>
          <p:nvPr/>
        </p:nvSpPr>
        <p:spPr>
          <a:xfrm>
            <a:off x="2858545" y="5630235"/>
            <a:ext cx="628650" cy="628650"/>
          </a:xfrm>
          <a:prstGeom prst="ellips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cxnSp>
        <p:nvCxnSpPr>
          <p:cNvPr id="28" name="直接连接符 27"/>
          <p:cNvCxnSpPr>
            <a:endCxn id="26" idx="0"/>
          </p:cNvCxnSpPr>
          <p:nvPr/>
        </p:nvCxnSpPr>
        <p:spPr>
          <a:xfrm>
            <a:off x="3172870" y="4315657"/>
            <a:ext cx="0" cy="342964"/>
          </a:xfrm>
          <a:prstGeom prst="line">
            <a:avLst/>
          </a:prstGeom>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172870" y="5287271"/>
            <a:ext cx="0" cy="342964"/>
          </a:xfrm>
          <a:prstGeom prst="line">
            <a:avLst/>
          </a:prstGeom>
          <a:ln>
            <a:solidFill>
              <a:srgbClr val="7D9A52"/>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6953002" y="2189988"/>
            <a:ext cx="1723549" cy="400110"/>
          </a:xfrm>
          <a:prstGeom prst="rect">
            <a:avLst/>
          </a:prstGeom>
          <a:solidFill>
            <a:schemeClr val="bg1"/>
          </a:solidFill>
        </p:spPr>
        <p:txBody>
          <a:bodyPr wrap="non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31" name="文本框 30"/>
          <p:cNvSpPr txBox="1"/>
          <p:nvPr/>
        </p:nvSpPr>
        <p:spPr>
          <a:xfrm>
            <a:off x="6953001" y="4001332"/>
            <a:ext cx="1723549" cy="400110"/>
          </a:xfrm>
          <a:prstGeom prst="rect">
            <a:avLst/>
          </a:prstGeom>
          <a:solidFill>
            <a:schemeClr val="bg1"/>
          </a:solidFill>
        </p:spPr>
        <p:txBody>
          <a:bodyPr wrap="non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32" name="矩形 31"/>
          <p:cNvSpPr/>
          <p:nvPr/>
        </p:nvSpPr>
        <p:spPr>
          <a:xfrm>
            <a:off x="6953001" y="2763677"/>
            <a:ext cx="3733800" cy="923330"/>
          </a:xfrm>
          <a:prstGeom prst="rect">
            <a:avLst/>
          </a:prstGeom>
        </p:spPr>
        <p:txBody>
          <a:bodyPr wrap="square">
            <a:spAutoFit/>
          </a:bodyPr>
          <a:lstStyle/>
          <a:p>
            <a:r>
              <a:rPr lang="zh-CN" altLang="en-US"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7D9A52"/>
              </a:solidFill>
              <a:latin typeface="幼圆" panose="02010509060101010101" pitchFamily="49" charset="-122"/>
              <a:ea typeface="幼圆" panose="02010509060101010101" pitchFamily="49" charset="-122"/>
            </a:endParaRPr>
          </a:p>
        </p:txBody>
      </p:sp>
      <p:sp>
        <p:nvSpPr>
          <p:cNvPr id="33" name="矩形 32"/>
          <p:cNvSpPr/>
          <p:nvPr/>
        </p:nvSpPr>
        <p:spPr>
          <a:xfrm>
            <a:off x="6953001" y="4706134"/>
            <a:ext cx="3733800" cy="923330"/>
          </a:xfrm>
          <a:prstGeom prst="rect">
            <a:avLst/>
          </a:prstGeom>
        </p:spPr>
        <p:txBody>
          <a:bodyPr wrap="square">
            <a:spAutoFit/>
          </a:bodyPr>
          <a:lstStyle/>
          <a:p>
            <a:r>
              <a:rPr lang="zh-CN" altLang="en-US"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7D9A52"/>
              </a:solidFill>
              <a:latin typeface="幼圆" panose="02010509060101010101" pitchFamily="49" charset="-122"/>
              <a:ea typeface="幼圆" panose="02010509060101010101" pitchFamily="49" charset="-122"/>
            </a:endParaRPr>
          </a:p>
        </p:txBody>
      </p:sp>
      <p:grpSp>
        <p:nvGrpSpPr>
          <p:cNvPr id="34" name="组合 33"/>
          <p:cNvGrpSpPr/>
          <p:nvPr/>
        </p:nvGrpSpPr>
        <p:grpSpPr>
          <a:xfrm>
            <a:off x="3864644" y="1600072"/>
            <a:ext cx="290513" cy="288925"/>
            <a:chOff x="9890126" y="4225925"/>
            <a:chExt cx="290513" cy="288925"/>
          </a:xfrm>
          <a:solidFill>
            <a:schemeClr val="bg1"/>
          </a:solidFill>
        </p:grpSpPr>
        <p:sp>
          <p:nvSpPr>
            <p:cNvPr id="35" name="Freeform 438"/>
            <p:cNvSpPr/>
            <p:nvPr/>
          </p:nvSpPr>
          <p:spPr bwMode="auto">
            <a:xfrm>
              <a:off x="9982201" y="446563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36" name="Freeform 439"/>
            <p:cNvSpPr/>
            <p:nvPr/>
          </p:nvSpPr>
          <p:spPr bwMode="auto">
            <a:xfrm>
              <a:off x="9990138" y="4467225"/>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37" name="Freeform 440"/>
            <p:cNvSpPr/>
            <p:nvPr/>
          </p:nvSpPr>
          <p:spPr bwMode="auto">
            <a:xfrm>
              <a:off x="9986963"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38" name="Freeform 441"/>
            <p:cNvSpPr/>
            <p:nvPr/>
          </p:nvSpPr>
          <p:spPr bwMode="auto">
            <a:xfrm>
              <a:off x="9993313" y="4467225"/>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39" name="Freeform 442"/>
            <p:cNvSpPr/>
            <p:nvPr/>
          </p:nvSpPr>
          <p:spPr bwMode="auto">
            <a:xfrm>
              <a:off x="9967913" y="445928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0" name="Freeform 443"/>
            <p:cNvSpPr/>
            <p:nvPr/>
          </p:nvSpPr>
          <p:spPr bwMode="auto">
            <a:xfrm>
              <a:off x="9979026"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1" name="Freeform 444"/>
            <p:cNvSpPr/>
            <p:nvPr/>
          </p:nvSpPr>
          <p:spPr bwMode="auto">
            <a:xfrm>
              <a:off x="9964738" y="445770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2" name="Freeform 445"/>
            <p:cNvSpPr/>
            <p:nvPr/>
          </p:nvSpPr>
          <p:spPr bwMode="auto">
            <a:xfrm>
              <a:off x="9971088" y="44624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3" name="Freeform 446"/>
            <p:cNvSpPr/>
            <p:nvPr/>
          </p:nvSpPr>
          <p:spPr bwMode="auto">
            <a:xfrm>
              <a:off x="9975851" y="44640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4" name="Freeform 447"/>
            <p:cNvSpPr/>
            <p:nvPr/>
          </p:nvSpPr>
          <p:spPr bwMode="auto">
            <a:xfrm>
              <a:off x="9998076"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5" name="Freeform 448"/>
            <p:cNvSpPr/>
            <p:nvPr/>
          </p:nvSpPr>
          <p:spPr bwMode="auto">
            <a:xfrm>
              <a:off x="10015538" y="4459288"/>
              <a:ext cx="1588" cy="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6" name="Freeform 449"/>
            <p:cNvSpPr/>
            <p:nvPr/>
          </p:nvSpPr>
          <p:spPr bwMode="auto">
            <a:xfrm>
              <a:off x="9955213" y="4300538"/>
              <a:ext cx="6350" cy="9525"/>
            </a:xfrm>
            <a:custGeom>
              <a:avLst/>
              <a:gdLst>
                <a:gd name="T0" fmla="*/ 0 w 7"/>
                <a:gd name="T1" fmla="*/ 9 h 9"/>
                <a:gd name="T2" fmla="*/ 7 w 7"/>
                <a:gd name="T3" fmla="*/ 0 h 9"/>
                <a:gd name="T4" fmla="*/ 6 w 7"/>
                <a:gd name="T5" fmla="*/ 1 h 9"/>
                <a:gd name="T6" fmla="*/ 0 w 7"/>
                <a:gd name="T7" fmla="*/ 9 h 9"/>
              </a:gdLst>
              <a:ahLst/>
              <a:cxnLst>
                <a:cxn ang="0">
                  <a:pos x="T0" y="T1"/>
                </a:cxn>
                <a:cxn ang="0">
                  <a:pos x="T2" y="T3"/>
                </a:cxn>
                <a:cxn ang="0">
                  <a:pos x="T4" y="T5"/>
                </a:cxn>
                <a:cxn ang="0">
                  <a:pos x="T6" y="T7"/>
                </a:cxn>
              </a:cxnLst>
              <a:rect l="0" t="0" r="r" b="b"/>
              <a:pathLst>
                <a:path w="7" h="9">
                  <a:moveTo>
                    <a:pt x="0" y="9"/>
                  </a:moveTo>
                  <a:cubicBezTo>
                    <a:pt x="2" y="6"/>
                    <a:pt x="4" y="3"/>
                    <a:pt x="7" y="0"/>
                  </a:cubicBezTo>
                  <a:cubicBezTo>
                    <a:pt x="6" y="1"/>
                    <a:pt x="6" y="1"/>
                    <a:pt x="6" y="1"/>
                  </a:cubicBezTo>
                  <a:cubicBezTo>
                    <a:pt x="4" y="3"/>
                    <a:pt x="2" y="6"/>
                    <a:pt x="0" y="9"/>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7" name="Freeform 450"/>
            <p:cNvSpPr/>
            <p:nvPr/>
          </p:nvSpPr>
          <p:spPr bwMode="auto">
            <a:xfrm>
              <a:off x="10012363" y="4460875"/>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8" name="Freeform 451"/>
            <p:cNvSpPr/>
            <p:nvPr/>
          </p:nvSpPr>
          <p:spPr bwMode="auto">
            <a:xfrm>
              <a:off x="10006013"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9" name="Freeform 452"/>
            <p:cNvSpPr/>
            <p:nvPr/>
          </p:nvSpPr>
          <p:spPr bwMode="auto">
            <a:xfrm>
              <a:off x="10002838" y="4465638"/>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0" name="Freeform 453"/>
            <p:cNvSpPr/>
            <p:nvPr/>
          </p:nvSpPr>
          <p:spPr bwMode="auto">
            <a:xfrm>
              <a:off x="10009188" y="4462463"/>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1" name="Freeform 454"/>
            <p:cNvSpPr/>
            <p:nvPr/>
          </p:nvSpPr>
          <p:spPr bwMode="auto">
            <a:xfrm>
              <a:off x="9999663" y="4467225"/>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2" name="Freeform 455"/>
            <p:cNvSpPr/>
            <p:nvPr/>
          </p:nvSpPr>
          <p:spPr bwMode="auto">
            <a:xfrm>
              <a:off x="9934576" y="4340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3" name="Freeform 456"/>
            <p:cNvSpPr/>
            <p:nvPr/>
          </p:nvSpPr>
          <p:spPr bwMode="auto">
            <a:xfrm>
              <a:off x="9925051" y="4341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4" name="Freeform 457"/>
            <p:cNvSpPr/>
            <p:nvPr/>
          </p:nvSpPr>
          <p:spPr bwMode="auto">
            <a:xfrm>
              <a:off x="9920288" y="434340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5" name="Freeform 458"/>
            <p:cNvSpPr/>
            <p:nvPr/>
          </p:nvSpPr>
          <p:spPr bwMode="auto">
            <a:xfrm>
              <a:off x="9918701" y="4344988"/>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6" name="Freeform 459"/>
            <p:cNvSpPr/>
            <p:nvPr/>
          </p:nvSpPr>
          <p:spPr bwMode="auto">
            <a:xfrm>
              <a:off x="9929813" y="4340225"/>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7" name="Freeform 460"/>
            <p:cNvSpPr/>
            <p:nvPr/>
          </p:nvSpPr>
          <p:spPr bwMode="auto">
            <a:xfrm>
              <a:off x="9959976" y="4454525"/>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8" name="Freeform 461"/>
            <p:cNvSpPr/>
            <p:nvPr/>
          </p:nvSpPr>
          <p:spPr bwMode="auto">
            <a:xfrm>
              <a:off x="9915526" y="4346575"/>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9" name="Freeform 462"/>
            <p:cNvSpPr/>
            <p:nvPr/>
          </p:nvSpPr>
          <p:spPr bwMode="auto">
            <a:xfrm>
              <a:off x="9928226" y="4341813"/>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0" name="Freeform 463"/>
            <p:cNvSpPr/>
            <p:nvPr/>
          </p:nvSpPr>
          <p:spPr bwMode="auto">
            <a:xfrm>
              <a:off x="9956801" y="445293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1" name="Freeform 464"/>
            <p:cNvSpPr/>
            <p:nvPr/>
          </p:nvSpPr>
          <p:spPr bwMode="auto">
            <a:xfrm>
              <a:off x="9948863" y="4448175"/>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2" name="Freeform 465"/>
            <p:cNvSpPr/>
            <p:nvPr/>
          </p:nvSpPr>
          <p:spPr bwMode="auto">
            <a:xfrm>
              <a:off x="9937751" y="4438650"/>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3" name="Freeform 466"/>
            <p:cNvSpPr/>
            <p:nvPr/>
          </p:nvSpPr>
          <p:spPr bwMode="auto">
            <a:xfrm>
              <a:off x="9952038" y="44497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4" name="Freeform 467"/>
            <p:cNvSpPr/>
            <p:nvPr/>
          </p:nvSpPr>
          <p:spPr bwMode="auto">
            <a:xfrm>
              <a:off x="9945688" y="4445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5" name="Freeform 468"/>
            <p:cNvSpPr/>
            <p:nvPr/>
          </p:nvSpPr>
          <p:spPr bwMode="auto">
            <a:xfrm>
              <a:off x="9942513" y="4440238"/>
              <a:ext cx="0" cy="1587"/>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6" name="Freeform 469"/>
            <p:cNvSpPr/>
            <p:nvPr/>
          </p:nvSpPr>
          <p:spPr bwMode="auto">
            <a:xfrm>
              <a:off x="10002838" y="4225925"/>
              <a:ext cx="139700" cy="141287"/>
            </a:xfrm>
            <a:custGeom>
              <a:avLst/>
              <a:gdLst>
                <a:gd name="T0" fmla="*/ 56 w 147"/>
                <a:gd name="T1" fmla="*/ 91 h 147"/>
                <a:gd name="T2" fmla="*/ 92 w 147"/>
                <a:gd name="T3" fmla="*/ 143 h 147"/>
                <a:gd name="T4" fmla="*/ 93 w 147"/>
                <a:gd name="T5" fmla="*/ 147 h 147"/>
                <a:gd name="T6" fmla="*/ 123 w 147"/>
                <a:gd name="T7" fmla="*/ 135 h 147"/>
                <a:gd name="T8" fmla="*/ 99 w 147"/>
                <a:gd name="T9" fmla="*/ 48 h 147"/>
                <a:gd name="T10" fmla="*/ 11 w 147"/>
                <a:gd name="T11" fmla="*/ 24 h 147"/>
                <a:gd name="T12" fmla="*/ 0 w 147"/>
                <a:gd name="T13" fmla="*/ 54 h 147"/>
                <a:gd name="T14" fmla="*/ 56 w 147"/>
                <a:gd name="T15" fmla="*/ 91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7">
                  <a:moveTo>
                    <a:pt x="56" y="91"/>
                  </a:moveTo>
                  <a:cubicBezTo>
                    <a:pt x="74" y="109"/>
                    <a:pt x="86" y="126"/>
                    <a:pt x="92" y="143"/>
                  </a:cubicBezTo>
                  <a:cubicBezTo>
                    <a:pt x="92" y="144"/>
                    <a:pt x="93" y="145"/>
                    <a:pt x="93" y="147"/>
                  </a:cubicBezTo>
                  <a:cubicBezTo>
                    <a:pt x="104" y="147"/>
                    <a:pt x="114" y="144"/>
                    <a:pt x="123" y="135"/>
                  </a:cubicBezTo>
                  <a:cubicBezTo>
                    <a:pt x="147" y="111"/>
                    <a:pt x="128" y="77"/>
                    <a:pt x="99" y="48"/>
                  </a:cubicBezTo>
                  <a:cubicBezTo>
                    <a:pt x="70" y="19"/>
                    <a:pt x="36" y="0"/>
                    <a:pt x="11" y="24"/>
                  </a:cubicBezTo>
                  <a:cubicBezTo>
                    <a:pt x="3" y="33"/>
                    <a:pt x="0" y="43"/>
                    <a:pt x="0" y="54"/>
                  </a:cubicBezTo>
                  <a:cubicBezTo>
                    <a:pt x="18" y="59"/>
                    <a:pt x="37" y="71"/>
                    <a:pt x="56" y="9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7" name="Freeform 470"/>
            <p:cNvSpPr/>
            <p:nvPr/>
          </p:nvSpPr>
          <p:spPr bwMode="auto">
            <a:xfrm>
              <a:off x="9890126" y="4338638"/>
              <a:ext cx="152400" cy="128587"/>
            </a:xfrm>
            <a:custGeom>
              <a:avLst/>
              <a:gdLst>
                <a:gd name="T0" fmla="*/ 66 w 160"/>
                <a:gd name="T1" fmla="*/ 3 h 134"/>
                <a:gd name="T2" fmla="*/ 62 w 160"/>
                <a:gd name="T3" fmla="*/ 2 h 134"/>
                <a:gd name="T4" fmla="*/ 58 w 160"/>
                <a:gd name="T5" fmla="*/ 1 h 134"/>
                <a:gd name="T6" fmla="*/ 54 w 160"/>
                <a:gd name="T7" fmla="*/ 1 h 134"/>
                <a:gd name="T8" fmla="*/ 51 w 160"/>
                <a:gd name="T9" fmla="*/ 0 h 134"/>
                <a:gd name="T10" fmla="*/ 47 w 160"/>
                <a:gd name="T11" fmla="*/ 1 h 134"/>
                <a:gd name="T12" fmla="*/ 44 w 160"/>
                <a:gd name="T13" fmla="*/ 1 h 134"/>
                <a:gd name="T14" fmla="*/ 41 w 160"/>
                <a:gd name="T15" fmla="*/ 2 h 134"/>
                <a:gd name="T16" fmla="*/ 37 w 160"/>
                <a:gd name="T17" fmla="*/ 3 h 134"/>
                <a:gd name="T18" fmla="*/ 34 w 160"/>
                <a:gd name="T19" fmla="*/ 5 h 134"/>
                <a:gd name="T20" fmla="*/ 31 w 160"/>
                <a:gd name="T21" fmla="*/ 6 h 134"/>
                <a:gd name="T22" fmla="*/ 28 w 160"/>
                <a:gd name="T23" fmla="*/ 8 h 134"/>
                <a:gd name="T24" fmla="*/ 24 w 160"/>
                <a:gd name="T25" fmla="*/ 12 h 134"/>
                <a:gd name="T26" fmla="*/ 51 w 160"/>
                <a:gd name="T27" fmla="*/ 103 h 134"/>
                <a:gd name="T28" fmla="*/ 55 w 160"/>
                <a:gd name="T29" fmla="*/ 106 h 134"/>
                <a:gd name="T30" fmla="*/ 59 w 160"/>
                <a:gd name="T31" fmla="*/ 110 h 134"/>
                <a:gd name="T32" fmla="*/ 62 w 160"/>
                <a:gd name="T33" fmla="*/ 113 h 134"/>
                <a:gd name="T34" fmla="*/ 66 w 160"/>
                <a:gd name="T35" fmla="*/ 116 h 134"/>
                <a:gd name="T36" fmla="*/ 70 w 160"/>
                <a:gd name="T37" fmla="*/ 119 h 134"/>
                <a:gd name="T38" fmla="*/ 74 w 160"/>
                <a:gd name="T39" fmla="*/ 121 h 134"/>
                <a:gd name="T40" fmla="*/ 78 w 160"/>
                <a:gd name="T41" fmla="*/ 124 h 134"/>
                <a:gd name="T42" fmla="*/ 82 w 160"/>
                <a:gd name="T43" fmla="*/ 126 h 134"/>
                <a:gd name="T44" fmla="*/ 86 w 160"/>
                <a:gd name="T45" fmla="*/ 128 h 134"/>
                <a:gd name="T46" fmla="*/ 90 w 160"/>
                <a:gd name="T47" fmla="*/ 130 h 134"/>
                <a:gd name="T48" fmla="*/ 94 w 160"/>
                <a:gd name="T49" fmla="*/ 131 h 134"/>
                <a:gd name="T50" fmla="*/ 97 w 160"/>
                <a:gd name="T51" fmla="*/ 132 h 134"/>
                <a:gd name="T52" fmla="*/ 102 w 160"/>
                <a:gd name="T53" fmla="*/ 133 h 134"/>
                <a:gd name="T54" fmla="*/ 105 w 160"/>
                <a:gd name="T55" fmla="*/ 134 h 134"/>
                <a:gd name="T56" fmla="*/ 109 w 160"/>
                <a:gd name="T57" fmla="*/ 134 h 134"/>
                <a:gd name="T58" fmla="*/ 113 w 160"/>
                <a:gd name="T59" fmla="*/ 134 h 134"/>
                <a:gd name="T60" fmla="*/ 116 w 160"/>
                <a:gd name="T61" fmla="*/ 133 h 134"/>
                <a:gd name="T62" fmla="*/ 119 w 160"/>
                <a:gd name="T63" fmla="*/ 133 h 134"/>
                <a:gd name="T64" fmla="*/ 122 w 160"/>
                <a:gd name="T65" fmla="*/ 131 h 134"/>
                <a:gd name="T66" fmla="*/ 126 w 160"/>
                <a:gd name="T67" fmla="*/ 130 h 134"/>
                <a:gd name="T68" fmla="*/ 129 w 160"/>
                <a:gd name="T69" fmla="*/ 128 h 134"/>
                <a:gd name="T70" fmla="*/ 132 w 160"/>
                <a:gd name="T71" fmla="*/ 126 h 134"/>
                <a:gd name="T72" fmla="*/ 135 w 160"/>
                <a:gd name="T73"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34">
                  <a:moveTo>
                    <a:pt x="112" y="35"/>
                  </a:moveTo>
                  <a:cubicBezTo>
                    <a:pt x="97" y="20"/>
                    <a:pt x="81" y="8"/>
                    <a:pt x="66" y="3"/>
                  </a:cubicBezTo>
                  <a:cubicBezTo>
                    <a:pt x="66" y="3"/>
                    <a:pt x="65" y="3"/>
                    <a:pt x="65" y="3"/>
                  </a:cubicBezTo>
                  <a:cubicBezTo>
                    <a:pt x="64" y="3"/>
                    <a:pt x="63" y="2"/>
                    <a:pt x="62" y="2"/>
                  </a:cubicBezTo>
                  <a:cubicBezTo>
                    <a:pt x="62" y="2"/>
                    <a:pt x="62" y="2"/>
                    <a:pt x="61" y="2"/>
                  </a:cubicBezTo>
                  <a:cubicBezTo>
                    <a:pt x="60" y="2"/>
                    <a:pt x="59" y="1"/>
                    <a:pt x="58" y="1"/>
                  </a:cubicBezTo>
                  <a:cubicBezTo>
                    <a:pt x="58" y="1"/>
                    <a:pt x="58" y="1"/>
                    <a:pt x="58" y="1"/>
                  </a:cubicBezTo>
                  <a:cubicBezTo>
                    <a:pt x="57" y="1"/>
                    <a:pt x="56" y="1"/>
                    <a:pt x="54" y="1"/>
                  </a:cubicBezTo>
                  <a:cubicBezTo>
                    <a:pt x="54" y="1"/>
                    <a:pt x="54" y="1"/>
                    <a:pt x="54" y="1"/>
                  </a:cubicBezTo>
                  <a:cubicBezTo>
                    <a:pt x="53" y="0"/>
                    <a:pt x="52" y="0"/>
                    <a:pt x="51" y="0"/>
                  </a:cubicBezTo>
                  <a:cubicBezTo>
                    <a:pt x="51" y="0"/>
                    <a:pt x="50" y="0"/>
                    <a:pt x="50" y="0"/>
                  </a:cubicBezTo>
                  <a:cubicBezTo>
                    <a:pt x="49" y="0"/>
                    <a:pt x="48" y="0"/>
                    <a:pt x="47" y="1"/>
                  </a:cubicBezTo>
                  <a:cubicBezTo>
                    <a:pt x="47" y="1"/>
                    <a:pt x="47" y="1"/>
                    <a:pt x="47" y="1"/>
                  </a:cubicBezTo>
                  <a:cubicBezTo>
                    <a:pt x="46" y="1"/>
                    <a:pt x="45" y="1"/>
                    <a:pt x="44" y="1"/>
                  </a:cubicBezTo>
                  <a:cubicBezTo>
                    <a:pt x="43" y="1"/>
                    <a:pt x="43" y="1"/>
                    <a:pt x="43" y="1"/>
                  </a:cubicBezTo>
                  <a:cubicBezTo>
                    <a:pt x="42" y="1"/>
                    <a:pt x="41" y="2"/>
                    <a:pt x="41" y="2"/>
                  </a:cubicBezTo>
                  <a:cubicBezTo>
                    <a:pt x="40" y="2"/>
                    <a:pt x="40" y="2"/>
                    <a:pt x="40" y="2"/>
                  </a:cubicBezTo>
                  <a:cubicBezTo>
                    <a:pt x="39" y="2"/>
                    <a:pt x="38" y="3"/>
                    <a:pt x="37" y="3"/>
                  </a:cubicBezTo>
                  <a:cubicBezTo>
                    <a:pt x="37" y="3"/>
                    <a:pt x="37" y="3"/>
                    <a:pt x="37" y="3"/>
                  </a:cubicBezTo>
                  <a:cubicBezTo>
                    <a:pt x="36" y="4"/>
                    <a:pt x="35" y="4"/>
                    <a:pt x="34" y="5"/>
                  </a:cubicBezTo>
                  <a:cubicBezTo>
                    <a:pt x="33" y="5"/>
                    <a:pt x="33" y="5"/>
                    <a:pt x="33" y="5"/>
                  </a:cubicBezTo>
                  <a:cubicBezTo>
                    <a:pt x="32" y="5"/>
                    <a:pt x="32" y="6"/>
                    <a:pt x="31" y="6"/>
                  </a:cubicBezTo>
                  <a:cubicBezTo>
                    <a:pt x="30" y="7"/>
                    <a:pt x="30" y="7"/>
                    <a:pt x="30" y="7"/>
                  </a:cubicBezTo>
                  <a:cubicBezTo>
                    <a:pt x="29" y="7"/>
                    <a:pt x="28" y="8"/>
                    <a:pt x="28" y="8"/>
                  </a:cubicBezTo>
                  <a:cubicBezTo>
                    <a:pt x="28" y="9"/>
                    <a:pt x="27" y="9"/>
                    <a:pt x="27" y="9"/>
                  </a:cubicBezTo>
                  <a:cubicBezTo>
                    <a:pt x="26" y="10"/>
                    <a:pt x="25" y="11"/>
                    <a:pt x="24" y="12"/>
                  </a:cubicBezTo>
                  <a:cubicBezTo>
                    <a:pt x="0" y="36"/>
                    <a:pt x="19" y="70"/>
                    <a:pt x="48" y="99"/>
                  </a:cubicBezTo>
                  <a:cubicBezTo>
                    <a:pt x="49" y="100"/>
                    <a:pt x="50" y="102"/>
                    <a:pt x="51" y="103"/>
                  </a:cubicBezTo>
                  <a:cubicBezTo>
                    <a:pt x="51" y="103"/>
                    <a:pt x="52" y="103"/>
                    <a:pt x="52" y="104"/>
                  </a:cubicBezTo>
                  <a:cubicBezTo>
                    <a:pt x="53" y="104"/>
                    <a:pt x="54" y="105"/>
                    <a:pt x="55" y="106"/>
                  </a:cubicBezTo>
                  <a:cubicBezTo>
                    <a:pt x="55" y="106"/>
                    <a:pt x="55" y="106"/>
                    <a:pt x="55" y="107"/>
                  </a:cubicBezTo>
                  <a:cubicBezTo>
                    <a:pt x="57" y="108"/>
                    <a:pt x="58" y="109"/>
                    <a:pt x="59" y="110"/>
                  </a:cubicBezTo>
                  <a:cubicBezTo>
                    <a:pt x="59" y="110"/>
                    <a:pt x="59" y="110"/>
                    <a:pt x="59" y="110"/>
                  </a:cubicBezTo>
                  <a:cubicBezTo>
                    <a:pt x="60" y="111"/>
                    <a:pt x="61" y="112"/>
                    <a:pt x="62" y="113"/>
                  </a:cubicBezTo>
                  <a:cubicBezTo>
                    <a:pt x="63" y="113"/>
                    <a:pt x="63" y="113"/>
                    <a:pt x="63" y="114"/>
                  </a:cubicBezTo>
                  <a:cubicBezTo>
                    <a:pt x="64" y="114"/>
                    <a:pt x="65" y="115"/>
                    <a:pt x="66" y="116"/>
                  </a:cubicBezTo>
                  <a:cubicBezTo>
                    <a:pt x="66" y="116"/>
                    <a:pt x="67" y="116"/>
                    <a:pt x="67" y="116"/>
                  </a:cubicBezTo>
                  <a:cubicBezTo>
                    <a:pt x="68" y="117"/>
                    <a:pt x="69" y="118"/>
                    <a:pt x="70" y="119"/>
                  </a:cubicBezTo>
                  <a:cubicBezTo>
                    <a:pt x="71" y="119"/>
                    <a:pt x="71" y="119"/>
                    <a:pt x="71" y="119"/>
                  </a:cubicBezTo>
                  <a:cubicBezTo>
                    <a:pt x="72" y="120"/>
                    <a:pt x="73" y="121"/>
                    <a:pt x="74" y="121"/>
                  </a:cubicBezTo>
                  <a:cubicBezTo>
                    <a:pt x="74" y="121"/>
                    <a:pt x="75" y="122"/>
                    <a:pt x="75" y="122"/>
                  </a:cubicBezTo>
                  <a:cubicBezTo>
                    <a:pt x="76" y="123"/>
                    <a:pt x="77" y="123"/>
                    <a:pt x="78" y="124"/>
                  </a:cubicBezTo>
                  <a:cubicBezTo>
                    <a:pt x="78" y="124"/>
                    <a:pt x="78" y="124"/>
                    <a:pt x="79" y="124"/>
                  </a:cubicBezTo>
                  <a:cubicBezTo>
                    <a:pt x="80" y="125"/>
                    <a:pt x="81" y="125"/>
                    <a:pt x="82" y="126"/>
                  </a:cubicBezTo>
                  <a:cubicBezTo>
                    <a:pt x="82" y="126"/>
                    <a:pt x="83" y="126"/>
                    <a:pt x="83" y="127"/>
                  </a:cubicBezTo>
                  <a:cubicBezTo>
                    <a:pt x="84" y="127"/>
                    <a:pt x="85" y="127"/>
                    <a:pt x="86" y="128"/>
                  </a:cubicBezTo>
                  <a:cubicBezTo>
                    <a:pt x="86" y="128"/>
                    <a:pt x="86" y="128"/>
                    <a:pt x="87" y="128"/>
                  </a:cubicBezTo>
                  <a:cubicBezTo>
                    <a:pt x="88" y="129"/>
                    <a:pt x="89" y="129"/>
                    <a:pt x="90" y="130"/>
                  </a:cubicBezTo>
                  <a:cubicBezTo>
                    <a:pt x="90" y="130"/>
                    <a:pt x="90" y="130"/>
                    <a:pt x="90" y="130"/>
                  </a:cubicBezTo>
                  <a:cubicBezTo>
                    <a:pt x="91" y="130"/>
                    <a:pt x="93" y="131"/>
                    <a:pt x="94" y="131"/>
                  </a:cubicBezTo>
                  <a:cubicBezTo>
                    <a:pt x="94" y="131"/>
                    <a:pt x="94" y="131"/>
                    <a:pt x="95" y="131"/>
                  </a:cubicBezTo>
                  <a:cubicBezTo>
                    <a:pt x="95" y="132"/>
                    <a:pt x="96" y="132"/>
                    <a:pt x="97" y="132"/>
                  </a:cubicBezTo>
                  <a:cubicBezTo>
                    <a:pt x="98" y="132"/>
                    <a:pt x="98" y="132"/>
                    <a:pt x="98" y="133"/>
                  </a:cubicBezTo>
                  <a:cubicBezTo>
                    <a:pt x="99" y="133"/>
                    <a:pt x="100" y="133"/>
                    <a:pt x="102" y="133"/>
                  </a:cubicBezTo>
                  <a:cubicBezTo>
                    <a:pt x="102" y="133"/>
                    <a:pt x="102" y="133"/>
                    <a:pt x="102" y="133"/>
                  </a:cubicBezTo>
                  <a:cubicBezTo>
                    <a:pt x="103" y="133"/>
                    <a:pt x="104" y="134"/>
                    <a:pt x="105" y="134"/>
                  </a:cubicBezTo>
                  <a:cubicBezTo>
                    <a:pt x="105" y="134"/>
                    <a:pt x="106" y="134"/>
                    <a:pt x="106" y="134"/>
                  </a:cubicBezTo>
                  <a:cubicBezTo>
                    <a:pt x="107" y="134"/>
                    <a:pt x="108" y="134"/>
                    <a:pt x="109" y="134"/>
                  </a:cubicBezTo>
                  <a:cubicBezTo>
                    <a:pt x="109" y="134"/>
                    <a:pt x="109" y="134"/>
                    <a:pt x="110" y="134"/>
                  </a:cubicBezTo>
                  <a:cubicBezTo>
                    <a:pt x="111" y="134"/>
                    <a:pt x="112" y="134"/>
                    <a:pt x="113" y="134"/>
                  </a:cubicBezTo>
                  <a:cubicBezTo>
                    <a:pt x="113" y="134"/>
                    <a:pt x="113" y="134"/>
                    <a:pt x="113" y="134"/>
                  </a:cubicBezTo>
                  <a:cubicBezTo>
                    <a:pt x="114" y="134"/>
                    <a:pt x="115" y="134"/>
                    <a:pt x="116" y="133"/>
                  </a:cubicBezTo>
                  <a:cubicBezTo>
                    <a:pt x="116" y="133"/>
                    <a:pt x="116" y="133"/>
                    <a:pt x="117" y="133"/>
                  </a:cubicBezTo>
                  <a:cubicBezTo>
                    <a:pt x="117" y="133"/>
                    <a:pt x="118" y="133"/>
                    <a:pt x="119" y="133"/>
                  </a:cubicBezTo>
                  <a:cubicBezTo>
                    <a:pt x="119" y="133"/>
                    <a:pt x="120" y="132"/>
                    <a:pt x="120" y="132"/>
                  </a:cubicBezTo>
                  <a:cubicBezTo>
                    <a:pt x="121" y="132"/>
                    <a:pt x="122" y="132"/>
                    <a:pt x="122" y="131"/>
                  </a:cubicBezTo>
                  <a:cubicBezTo>
                    <a:pt x="123" y="131"/>
                    <a:pt x="123" y="131"/>
                    <a:pt x="123" y="131"/>
                  </a:cubicBezTo>
                  <a:cubicBezTo>
                    <a:pt x="124" y="131"/>
                    <a:pt x="125" y="130"/>
                    <a:pt x="126" y="130"/>
                  </a:cubicBezTo>
                  <a:cubicBezTo>
                    <a:pt x="126" y="130"/>
                    <a:pt x="126" y="130"/>
                    <a:pt x="127" y="129"/>
                  </a:cubicBezTo>
                  <a:cubicBezTo>
                    <a:pt x="127" y="129"/>
                    <a:pt x="128" y="129"/>
                    <a:pt x="129" y="128"/>
                  </a:cubicBezTo>
                  <a:cubicBezTo>
                    <a:pt x="129" y="128"/>
                    <a:pt x="129" y="128"/>
                    <a:pt x="130" y="127"/>
                  </a:cubicBezTo>
                  <a:cubicBezTo>
                    <a:pt x="130" y="127"/>
                    <a:pt x="131" y="126"/>
                    <a:pt x="132" y="126"/>
                  </a:cubicBezTo>
                  <a:cubicBezTo>
                    <a:pt x="132" y="126"/>
                    <a:pt x="132" y="125"/>
                    <a:pt x="133" y="125"/>
                  </a:cubicBezTo>
                  <a:cubicBezTo>
                    <a:pt x="134" y="124"/>
                    <a:pt x="134" y="124"/>
                    <a:pt x="135" y="123"/>
                  </a:cubicBezTo>
                  <a:cubicBezTo>
                    <a:pt x="160" y="98"/>
                    <a:pt x="141" y="64"/>
                    <a:pt x="112" y="35"/>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8" name="Freeform 471"/>
            <p:cNvSpPr/>
            <p:nvPr/>
          </p:nvSpPr>
          <p:spPr bwMode="auto">
            <a:xfrm>
              <a:off x="9950451" y="4291013"/>
              <a:ext cx="230188" cy="223837"/>
            </a:xfrm>
            <a:custGeom>
              <a:avLst/>
              <a:gdLst>
                <a:gd name="T0" fmla="*/ 228 w 240"/>
                <a:gd name="T1" fmla="*/ 183 h 233"/>
                <a:gd name="T2" fmla="*/ 149 w 240"/>
                <a:gd name="T3" fmla="*/ 104 h 233"/>
                <a:gd name="T4" fmla="*/ 132 w 240"/>
                <a:gd name="T5" fmla="*/ 88 h 233"/>
                <a:gd name="T6" fmla="*/ 99 w 240"/>
                <a:gd name="T7" fmla="*/ 34 h 233"/>
                <a:gd name="T8" fmla="*/ 37 w 240"/>
                <a:gd name="T9" fmla="*/ 0 h 233"/>
                <a:gd name="T10" fmla="*/ 12 w 240"/>
                <a:gd name="T11" fmla="*/ 10 h 233"/>
                <a:gd name="T12" fmla="*/ 5 w 240"/>
                <a:gd name="T13" fmla="*/ 19 h 233"/>
                <a:gd name="T14" fmla="*/ 0 w 240"/>
                <a:gd name="T15" fmla="*/ 35 h 233"/>
                <a:gd name="T16" fmla="*/ 60 w 240"/>
                <a:gd name="T17" fmla="*/ 73 h 233"/>
                <a:gd name="T18" fmla="*/ 98 w 240"/>
                <a:gd name="T19" fmla="*/ 135 h 233"/>
                <a:gd name="T20" fmla="*/ 111 w 240"/>
                <a:gd name="T21" fmla="*/ 148 h 233"/>
                <a:gd name="T22" fmla="*/ 187 w 240"/>
                <a:gd name="T23" fmla="*/ 224 h 233"/>
                <a:gd name="T24" fmla="*/ 208 w 240"/>
                <a:gd name="T25" fmla="*/ 233 h 233"/>
                <a:gd name="T26" fmla="*/ 228 w 240"/>
                <a:gd name="T27" fmla="*/ 224 h 233"/>
                <a:gd name="T28" fmla="*/ 228 w 240"/>
                <a:gd name="T29" fmla="*/ 18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3">
                  <a:moveTo>
                    <a:pt x="228" y="183"/>
                  </a:moveTo>
                  <a:cubicBezTo>
                    <a:pt x="149" y="104"/>
                    <a:pt x="149" y="104"/>
                    <a:pt x="149" y="104"/>
                  </a:cubicBezTo>
                  <a:cubicBezTo>
                    <a:pt x="132" y="88"/>
                    <a:pt x="132" y="88"/>
                    <a:pt x="132" y="88"/>
                  </a:cubicBezTo>
                  <a:cubicBezTo>
                    <a:pt x="129" y="70"/>
                    <a:pt x="116" y="51"/>
                    <a:pt x="99" y="34"/>
                  </a:cubicBezTo>
                  <a:cubicBezTo>
                    <a:pt x="79" y="15"/>
                    <a:pt x="57" y="0"/>
                    <a:pt x="37" y="0"/>
                  </a:cubicBezTo>
                  <a:cubicBezTo>
                    <a:pt x="28" y="0"/>
                    <a:pt x="19" y="3"/>
                    <a:pt x="12" y="10"/>
                  </a:cubicBezTo>
                  <a:cubicBezTo>
                    <a:pt x="9" y="13"/>
                    <a:pt x="7" y="16"/>
                    <a:pt x="5" y="19"/>
                  </a:cubicBezTo>
                  <a:cubicBezTo>
                    <a:pt x="2" y="24"/>
                    <a:pt x="0" y="30"/>
                    <a:pt x="0" y="35"/>
                  </a:cubicBezTo>
                  <a:cubicBezTo>
                    <a:pt x="18" y="40"/>
                    <a:pt x="39" y="52"/>
                    <a:pt x="60" y="73"/>
                  </a:cubicBezTo>
                  <a:cubicBezTo>
                    <a:pt x="84" y="98"/>
                    <a:pt x="95" y="118"/>
                    <a:pt x="98" y="135"/>
                  </a:cubicBezTo>
                  <a:cubicBezTo>
                    <a:pt x="111" y="148"/>
                    <a:pt x="111" y="148"/>
                    <a:pt x="111" y="148"/>
                  </a:cubicBezTo>
                  <a:cubicBezTo>
                    <a:pt x="187" y="224"/>
                    <a:pt x="187" y="224"/>
                    <a:pt x="187" y="224"/>
                  </a:cubicBezTo>
                  <a:cubicBezTo>
                    <a:pt x="193" y="230"/>
                    <a:pt x="200" y="233"/>
                    <a:pt x="208" y="233"/>
                  </a:cubicBezTo>
                  <a:cubicBezTo>
                    <a:pt x="215" y="233"/>
                    <a:pt x="223" y="230"/>
                    <a:pt x="228" y="224"/>
                  </a:cubicBezTo>
                  <a:cubicBezTo>
                    <a:pt x="240" y="213"/>
                    <a:pt x="240" y="195"/>
                    <a:pt x="228" y="183"/>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grpSp>
      <p:sp>
        <p:nvSpPr>
          <p:cNvPr id="69" name="Freeform 322"/>
          <p:cNvSpPr/>
          <p:nvPr/>
        </p:nvSpPr>
        <p:spPr bwMode="auto">
          <a:xfrm>
            <a:off x="5267189" y="2729990"/>
            <a:ext cx="276225" cy="274637"/>
          </a:xfrm>
          <a:custGeom>
            <a:avLst/>
            <a:gdLst>
              <a:gd name="T0" fmla="*/ 249 w 287"/>
              <a:gd name="T1" fmla="*/ 220 h 287"/>
              <a:gd name="T2" fmla="*/ 168 w 287"/>
              <a:gd name="T3" fmla="*/ 191 h 287"/>
              <a:gd name="T4" fmla="*/ 196 w 287"/>
              <a:gd name="T5" fmla="*/ 136 h 287"/>
              <a:gd name="T6" fmla="*/ 196 w 287"/>
              <a:gd name="T7" fmla="*/ 135 h 287"/>
              <a:gd name="T8" fmla="*/ 203 w 287"/>
              <a:gd name="T9" fmla="*/ 134 h 287"/>
              <a:gd name="T10" fmla="*/ 211 w 287"/>
              <a:gd name="T11" fmla="*/ 107 h 287"/>
              <a:gd name="T12" fmla="*/ 205 w 287"/>
              <a:gd name="T13" fmla="*/ 96 h 287"/>
              <a:gd name="T14" fmla="*/ 205 w 287"/>
              <a:gd name="T15" fmla="*/ 96 h 287"/>
              <a:gd name="T16" fmla="*/ 205 w 287"/>
              <a:gd name="T17" fmla="*/ 93 h 287"/>
              <a:gd name="T18" fmla="*/ 204 w 287"/>
              <a:gd name="T19" fmla="*/ 54 h 287"/>
              <a:gd name="T20" fmla="*/ 183 w 287"/>
              <a:gd name="T21" fmla="*/ 22 h 287"/>
              <a:gd name="T22" fmla="*/ 143 w 287"/>
              <a:gd name="T23" fmla="*/ 0 h 287"/>
              <a:gd name="T24" fmla="*/ 103 w 287"/>
              <a:gd name="T25" fmla="*/ 22 h 287"/>
              <a:gd name="T26" fmla="*/ 82 w 287"/>
              <a:gd name="T27" fmla="*/ 54 h 287"/>
              <a:gd name="T28" fmla="*/ 81 w 287"/>
              <a:gd name="T29" fmla="*/ 93 h 287"/>
              <a:gd name="T30" fmla="*/ 81 w 287"/>
              <a:gd name="T31" fmla="*/ 96 h 287"/>
              <a:gd name="T32" fmla="*/ 81 w 287"/>
              <a:gd name="T33" fmla="*/ 96 h 287"/>
              <a:gd name="T34" fmla="*/ 75 w 287"/>
              <a:gd name="T35" fmla="*/ 107 h 287"/>
              <a:gd name="T36" fmla="*/ 83 w 287"/>
              <a:gd name="T37" fmla="*/ 134 h 287"/>
              <a:gd name="T38" fmla="*/ 89 w 287"/>
              <a:gd name="T39" fmla="*/ 135 h 287"/>
              <a:gd name="T40" fmla="*/ 90 w 287"/>
              <a:gd name="T41" fmla="*/ 136 h 287"/>
              <a:gd name="T42" fmla="*/ 118 w 287"/>
              <a:gd name="T43" fmla="*/ 191 h 287"/>
              <a:gd name="T44" fmla="*/ 38 w 287"/>
              <a:gd name="T45" fmla="*/ 220 h 287"/>
              <a:gd name="T46" fmla="*/ 0 w 287"/>
              <a:gd name="T47" fmla="*/ 256 h 287"/>
              <a:gd name="T48" fmla="*/ 0 w 287"/>
              <a:gd name="T49" fmla="*/ 287 h 287"/>
              <a:gd name="T50" fmla="*/ 287 w 287"/>
              <a:gd name="T51" fmla="*/ 287 h 287"/>
              <a:gd name="T52" fmla="*/ 287 w 287"/>
              <a:gd name="T53" fmla="*/ 256 h 287"/>
              <a:gd name="T54" fmla="*/ 249 w 287"/>
              <a:gd name="T55"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7" h="287">
                <a:moveTo>
                  <a:pt x="249" y="220"/>
                </a:moveTo>
                <a:cubicBezTo>
                  <a:pt x="230" y="212"/>
                  <a:pt x="208" y="196"/>
                  <a:pt x="168" y="191"/>
                </a:cubicBezTo>
                <a:cubicBezTo>
                  <a:pt x="180" y="181"/>
                  <a:pt x="186" y="162"/>
                  <a:pt x="196" y="136"/>
                </a:cubicBezTo>
                <a:cubicBezTo>
                  <a:pt x="196" y="136"/>
                  <a:pt x="196" y="135"/>
                  <a:pt x="196" y="135"/>
                </a:cubicBezTo>
                <a:cubicBezTo>
                  <a:pt x="199" y="135"/>
                  <a:pt x="201" y="135"/>
                  <a:pt x="203" y="134"/>
                </a:cubicBezTo>
                <a:cubicBezTo>
                  <a:pt x="208" y="131"/>
                  <a:pt x="211" y="115"/>
                  <a:pt x="211" y="107"/>
                </a:cubicBezTo>
                <a:cubicBezTo>
                  <a:pt x="211" y="95"/>
                  <a:pt x="205" y="96"/>
                  <a:pt x="205" y="96"/>
                </a:cubicBezTo>
                <a:cubicBezTo>
                  <a:pt x="205" y="96"/>
                  <a:pt x="205" y="96"/>
                  <a:pt x="205" y="96"/>
                </a:cubicBezTo>
                <a:cubicBezTo>
                  <a:pt x="205" y="95"/>
                  <a:pt x="205" y="94"/>
                  <a:pt x="205" y="93"/>
                </a:cubicBezTo>
                <a:cubicBezTo>
                  <a:pt x="205" y="83"/>
                  <a:pt x="207" y="64"/>
                  <a:pt x="204" y="54"/>
                </a:cubicBezTo>
                <a:cubicBezTo>
                  <a:pt x="200" y="39"/>
                  <a:pt x="194" y="26"/>
                  <a:pt x="183" y="22"/>
                </a:cubicBezTo>
                <a:cubicBezTo>
                  <a:pt x="169" y="16"/>
                  <a:pt x="149" y="0"/>
                  <a:pt x="143" y="0"/>
                </a:cubicBezTo>
                <a:cubicBezTo>
                  <a:pt x="135" y="0"/>
                  <a:pt x="115" y="16"/>
                  <a:pt x="103" y="22"/>
                </a:cubicBezTo>
                <a:cubicBezTo>
                  <a:pt x="93" y="27"/>
                  <a:pt x="86" y="39"/>
                  <a:pt x="82" y="54"/>
                </a:cubicBezTo>
                <a:cubicBezTo>
                  <a:pt x="79" y="64"/>
                  <a:pt x="81" y="82"/>
                  <a:pt x="81" y="93"/>
                </a:cubicBezTo>
                <a:cubicBezTo>
                  <a:pt x="81" y="94"/>
                  <a:pt x="81" y="95"/>
                  <a:pt x="81" y="96"/>
                </a:cubicBezTo>
                <a:cubicBezTo>
                  <a:pt x="81" y="96"/>
                  <a:pt x="81" y="96"/>
                  <a:pt x="81" y="96"/>
                </a:cubicBezTo>
                <a:cubicBezTo>
                  <a:pt x="81" y="96"/>
                  <a:pt x="75" y="95"/>
                  <a:pt x="75" y="107"/>
                </a:cubicBezTo>
                <a:cubicBezTo>
                  <a:pt x="75" y="115"/>
                  <a:pt x="78" y="131"/>
                  <a:pt x="83" y="134"/>
                </a:cubicBezTo>
                <a:cubicBezTo>
                  <a:pt x="85" y="135"/>
                  <a:pt x="87" y="135"/>
                  <a:pt x="89" y="135"/>
                </a:cubicBezTo>
                <a:cubicBezTo>
                  <a:pt x="89" y="135"/>
                  <a:pt x="90" y="136"/>
                  <a:pt x="90" y="136"/>
                </a:cubicBezTo>
                <a:cubicBezTo>
                  <a:pt x="100" y="163"/>
                  <a:pt x="105" y="182"/>
                  <a:pt x="118" y="191"/>
                </a:cubicBezTo>
                <a:cubicBezTo>
                  <a:pt x="78" y="196"/>
                  <a:pt x="56" y="212"/>
                  <a:pt x="38" y="220"/>
                </a:cubicBezTo>
                <a:cubicBezTo>
                  <a:pt x="0" y="237"/>
                  <a:pt x="0" y="256"/>
                  <a:pt x="0" y="256"/>
                </a:cubicBezTo>
                <a:cubicBezTo>
                  <a:pt x="0" y="287"/>
                  <a:pt x="0" y="287"/>
                  <a:pt x="0" y="287"/>
                </a:cubicBezTo>
                <a:cubicBezTo>
                  <a:pt x="287" y="287"/>
                  <a:pt x="287" y="287"/>
                  <a:pt x="287" y="287"/>
                </a:cubicBezTo>
                <a:cubicBezTo>
                  <a:pt x="287" y="256"/>
                  <a:pt x="287" y="256"/>
                  <a:pt x="287" y="256"/>
                </a:cubicBezTo>
                <a:cubicBezTo>
                  <a:pt x="287" y="256"/>
                  <a:pt x="287" y="237"/>
                  <a:pt x="249" y="22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00823E"/>
              </a:solidFill>
            </a:endParaRPr>
          </a:p>
        </p:txBody>
      </p:sp>
      <p:grpSp>
        <p:nvGrpSpPr>
          <p:cNvPr id="70" name="组合 69"/>
          <p:cNvGrpSpPr/>
          <p:nvPr/>
        </p:nvGrpSpPr>
        <p:grpSpPr>
          <a:xfrm>
            <a:off x="5267189" y="3605400"/>
            <a:ext cx="288925" cy="288925"/>
            <a:chOff x="8799513" y="4225925"/>
            <a:chExt cx="288925" cy="288925"/>
          </a:xfrm>
          <a:solidFill>
            <a:schemeClr val="bg1"/>
          </a:solidFill>
        </p:grpSpPr>
        <p:sp>
          <p:nvSpPr>
            <p:cNvPr id="71" name="Freeform 245"/>
            <p:cNvSpPr/>
            <p:nvPr/>
          </p:nvSpPr>
          <p:spPr bwMode="auto">
            <a:xfrm>
              <a:off x="8910638" y="4225925"/>
              <a:ext cx="177800" cy="111125"/>
            </a:xfrm>
            <a:custGeom>
              <a:avLst/>
              <a:gdLst>
                <a:gd name="T0" fmla="*/ 160 w 185"/>
                <a:gd name="T1" fmla="*/ 25 h 116"/>
                <a:gd name="T2" fmla="*/ 110 w 185"/>
                <a:gd name="T3" fmla="*/ 25 h 116"/>
                <a:gd name="T4" fmla="*/ 97 w 185"/>
                <a:gd name="T5" fmla="*/ 37 h 116"/>
                <a:gd name="T6" fmla="*/ 77 w 185"/>
                <a:gd name="T7" fmla="*/ 17 h 116"/>
                <a:gd name="T8" fmla="*/ 60 w 185"/>
                <a:gd name="T9" fmla="*/ 17 h 116"/>
                <a:gd name="T10" fmla="*/ 4 w 185"/>
                <a:gd name="T11" fmla="*/ 73 h 116"/>
                <a:gd name="T12" fmla="*/ 4 w 185"/>
                <a:gd name="T13" fmla="*/ 89 h 116"/>
                <a:gd name="T14" fmla="*/ 12 w 185"/>
                <a:gd name="T15" fmla="*/ 92 h 116"/>
                <a:gd name="T16" fmla="*/ 21 w 185"/>
                <a:gd name="T17" fmla="*/ 89 h 116"/>
                <a:gd name="T18" fmla="*/ 69 w 185"/>
                <a:gd name="T19" fmla="*/ 41 h 116"/>
                <a:gd name="T20" fmla="*/ 81 w 185"/>
                <a:gd name="T21" fmla="*/ 54 h 116"/>
                <a:gd name="T22" fmla="*/ 68 w 185"/>
                <a:gd name="T23" fmla="*/ 66 h 116"/>
                <a:gd name="T24" fmla="*/ 118 w 185"/>
                <a:gd name="T25" fmla="*/ 116 h 116"/>
                <a:gd name="T26" fmla="*/ 160 w 185"/>
                <a:gd name="T27" fmla="*/ 75 h 116"/>
                <a:gd name="T28" fmla="*/ 160 w 185"/>
                <a:gd name="T29" fmla="*/ 2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5" h="116">
                  <a:moveTo>
                    <a:pt x="160" y="25"/>
                  </a:moveTo>
                  <a:cubicBezTo>
                    <a:pt x="135" y="0"/>
                    <a:pt x="110" y="25"/>
                    <a:pt x="110" y="25"/>
                  </a:cubicBezTo>
                  <a:cubicBezTo>
                    <a:pt x="97" y="37"/>
                    <a:pt x="97" y="37"/>
                    <a:pt x="97" y="37"/>
                  </a:cubicBezTo>
                  <a:cubicBezTo>
                    <a:pt x="77" y="17"/>
                    <a:pt x="77" y="17"/>
                    <a:pt x="77" y="17"/>
                  </a:cubicBezTo>
                  <a:cubicBezTo>
                    <a:pt x="72" y="12"/>
                    <a:pt x="65" y="12"/>
                    <a:pt x="60" y="17"/>
                  </a:cubicBezTo>
                  <a:cubicBezTo>
                    <a:pt x="4" y="73"/>
                    <a:pt x="4" y="73"/>
                    <a:pt x="4" y="73"/>
                  </a:cubicBezTo>
                  <a:cubicBezTo>
                    <a:pt x="0" y="77"/>
                    <a:pt x="0" y="85"/>
                    <a:pt x="4" y="89"/>
                  </a:cubicBezTo>
                  <a:cubicBezTo>
                    <a:pt x="7" y="91"/>
                    <a:pt x="10" y="92"/>
                    <a:pt x="12" y="92"/>
                  </a:cubicBezTo>
                  <a:cubicBezTo>
                    <a:pt x="15" y="92"/>
                    <a:pt x="18" y="91"/>
                    <a:pt x="21" y="89"/>
                  </a:cubicBezTo>
                  <a:cubicBezTo>
                    <a:pt x="69" y="41"/>
                    <a:pt x="69" y="41"/>
                    <a:pt x="69" y="41"/>
                  </a:cubicBezTo>
                  <a:cubicBezTo>
                    <a:pt x="81" y="54"/>
                    <a:pt x="81" y="54"/>
                    <a:pt x="81" y="54"/>
                  </a:cubicBezTo>
                  <a:cubicBezTo>
                    <a:pt x="68" y="66"/>
                    <a:pt x="68" y="66"/>
                    <a:pt x="68" y="66"/>
                  </a:cubicBezTo>
                  <a:cubicBezTo>
                    <a:pt x="118" y="116"/>
                    <a:pt x="118" y="116"/>
                    <a:pt x="118" y="116"/>
                  </a:cubicBezTo>
                  <a:cubicBezTo>
                    <a:pt x="160" y="75"/>
                    <a:pt x="160" y="75"/>
                    <a:pt x="160" y="75"/>
                  </a:cubicBezTo>
                  <a:cubicBezTo>
                    <a:pt x="160" y="75"/>
                    <a:pt x="185" y="50"/>
                    <a:pt x="160" y="25"/>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72" name="Freeform 246"/>
            <p:cNvSpPr/>
            <p:nvPr/>
          </p:nvSpPr>
          <p:spPr bwMode="auto">
            <a:xfrm>
              <a:off x="8799513" y="4305300"/>
              <a:ext cx="209550" cy="209550"/>
            </a:xfrm>
            <a:custGeom>
              <a:avLst/>
              <a:gdLst>
                <a:gd name="T0" fmla="*/ 102 w 132"/>
                <a:gd name="T1" fmla="*/ 0 h 132"/>
                <a:gd name="T2" fmla="*/ 14 w 132"/>
                <a:gd name="T3" fmla="*/ 88 h 132"/>
                <a:gd name="T4" fmla="*/ 14 w 132"/>
                <a:gd name="T5" fmla="*/ 88 h 132"/>
                <a:gd name="T6" fmla="*/ 14 w 132"/>
                <a:gd name="T7" fmla="*/ 88 h 132"/>
                <a:gd name="T8" fmla="*/ 14 w 132"/>
                <a:gd name="T9" fmla="*/ 88 h 132"/>
                <a:gd name="T10" fmla="*/ 14 w 132"/>
                <a:gd name="T11" fmla="*/ 88 h 132"/>
                <a:gd name="T12" fmla="*/ 0 w 132"/>
                <a:gd name="T13" fmla="*/ 132 h 132"/>
                <a:gd name="T14" fmla="*/ 44 w 132"/>
                <a:gd name="T15" fmla="*/ 118 h 132"/>
                <a:gd name="T16" fmla="*/ 44 w 132"/>
                <a:gd name="T17" fmla="*/ 118 h 132"/>
                <a:gd name="T18" fmla="*/ 44 w 132"/>
                <a:gd name="T19" fmla="*/ 118 h 132"/>
                <a:gd name="T20" fmla="*/ 44 w 132"/>
                <a:gd name="T21" fmla="*/ 118 h 132"/>
                <a:gd name="T22" fmla="*/ 132 w 132"/>
                <a:gd name="T23" fmla="*/ 30 h 132"/>
                <a:gd name="T24" fmla="*/ 102 w 132"/>
                <a:gd name="T2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32">
                  <a:moveTo>
                    <a:pt x="102" y="0"/>
                  </a:moveTo>
                  <a:lnTo>
                    <a:pt x="14" y="88"/>
                  </a:lnTo>
                  <a:lnTo>
                    <a:pt x="14" y="88"/>
                  </a:lnTo>
                  <a:lnTo>
                    <a:pt x="14" y="88"/>
                  </a:lnTo>
                  <a:lnTo>
                    <a:pt x="14" y="88"/>
                  </a:lnTo>
                  <a:lnTo>
                    <a:pt x="14" y="88"/>
                  </a:lnTo>
                  <a:lnTo>
                    <a:pt x="0" y="132"/>
                  </a:lnTo>
                  <a:lnTo>
                    <a:pt x="44" y="118"/>
                  </a:lnTo>
                  <a:lnTo>
                    <a:pt x="44" y="118"/>
                  </a:lnTo>
                  <a:lnTo>
                    <a:pt x="44" y="118"/>
                  </a:lnTo>
                  <a:lnTo>
                    <a:pt x="44" y="118"/>
                  </a:lnTo>
                  <a:lnTo>
                    <a:pt x="132" y="30"/>
                  </a:lnTo>
                  <a:lnTo>
                    <a:pt x="102" y="0"/>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grpSp>
      <p:sp>
        <p:nvSpPr>
          <p:cNvPr id="73" name="Freeform 9"/>
          <p:cNvSpPr>
            <a:spLocks noEditPoints="1"/>
          </p:cNvSpPr>
          <p:nvPr/>
        </p:nvSpPr>
        <p:spPr bwMode="auto">
          <a:xfrm>
            <a:off x="2484689" y="2729990"/>
            <a:ext cx="276225" cy="274637"/>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64 w 288"/>
              <a:gd name="T11" fmla="*/ 82 h 288"/>
              <a:gd name="T12" fmla="*/ 224 w 288"/>
              <a:gd name="T13" fmla="*/ 82 h 288"/>
              <a:gd name="T14" fmla="*/ 227 w 288"/>
              <a:gd name="T15" fmla="*/ 83 h 288"/>
              <a:gd name="T16" fmla="*/ 168 w 288"/>
              <a:gd name="T17" fmla="*/ 134 h 288"/>
              <a:gd name="T18" fmla="*/ 160 w 288"/>
              <a:gd name="T19" fmla="*/ 140 h 288"/>
              <a:gd name="T20" fmla="*/ 144 w 288"/>
              <a:gd name="T21" fmla="*/ 153 h 288"/>
              <a:gd name="T22" fmla="*/ 129 w 288"/>
              <a:gd name="T23" fmla="*/ 140 h 288"/>
              <a:gd name="T24" fmla="*/ 121 w 288"/>
              <a:gd name="T25" fmla="*/ 134 h 288"/>
              <a:gd name="T26" fmla="*/ 61 w 288"/>
              <a:gd name="T27" fmla="*/ 83 h 288"/>
              <a:gd name="T28" fmla="*/ 64 w 288"/>
              <a:gd name="T29" fmla="*/ 82 h 288"/>
              <a:gd name="T30" fmla="*/ 54 w 288"/>
              <a:gd name="T31" fmla="*/ 194 h 288"/>
              <a:gd name="T32" fmla="*/ 54 w 288"/>
              <a:gd name="T33" fmla="*/ 93 h 288"/>
              <a:gd name="T34" fmla="*/ 54 w 288"/>
              <a:gd name="T35" fmla="*/ 90 h 288"/>
              <a:gd name="T36" fmla="*/ 113 w 288"/>
              <a:gd name="T37" fmla="*/ 141 h 288"/>
              <a:gd name="T38" fmla="*/ 54 w 288"/>
              <a:gd name="T39" fmla="*/ 197 h 288"/>
              <a:gd name="T40" fmla="*/ 54 w 288"/>
              <a:gd name="T41" fmla="*/ 194 h 288"/>
              <a:gd name="T42" fmla="*/ 224 w 288"/>
              <a:gd name="T43" fmla="*/ 205 h 288"/>
              <a:gd name="T44" fmla="*/ 64 w 288"/>
              <a:gd name="T45" fmla="*/ 205 h 288"/>
              <a:gd name="T46" fmla="*/ 61 w 288"/>
              <a:gd name="T47" fmla="*/ 204 h 288"/>
              <a:gd name="T48" fmla="*/ 121 w 288"/>
              <a:gd name="T49" fmla="*/ 147 h 288"/>
              <a:gd name="T50" fmla="*/ 144 w 288"/>
              <a:gd name="T51" fmla="*/ 166 h 288"/>
              <a:gd name="T52" fmla="*/ 167 w 288"/>
              <a:gd name="T53" fmla="*/ 147 h 288"/>
              <a:gd name="T54" fmla="*/ 227 w 288"/>
              <a:gd name="T55" fmla="*/ 204 h 288"/>
              <a:gd name="T56" fmla="*/ 224 w 288"/>
              <a:gd name="T57" fmla="*/ 205 h 288"/>
              <a:gd name="T58" fmla="*/ 235 w 288"/>
              <a:gd name="T59" fmla="*/ 194 h 288"/>
              <a:gd name="T60" fmla="*/ 234 w 288"/>
              <a:gd name="T61" fmla="*/ 197 h 288"/>
              <a:gd name="T62" fmla="*/ 175 w 288"/>
              <a:gd name="T63" fmla="*/ 141 h 288"/>
              <a:gd name="T64" fmla="*/ 234 w 288"/>
              <a:gd name="T65" fmla="*/ 90 h 288"/>
              <a:gd name="T66" fmla="*/ 235 w 288"/>
              <a:gd name="T67" fmla="*/ 93 h 288"/>
              <a:gd name="T68" fmla="*/ 235 w 288"/>
              <a:gd name="T69" fmla="*/ 19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8" h="288">
                <a:moveTo>
                  <a:pt x="144" y="0"/>
                </a:moveTo>
                <a:cubicBezTo>
                  <a:pt x="65" y="0"/>
                  <a:pt x="0" y="64"/>
                  <a:pt x="0" y="144"/>
                </a:cubicBezTo>
                <a:cubicBezTo>
                  <a:pt x="0" y="223"/>
                  <a:pt x="65" y="288"/>
                  <a:pt x="144" y="288"/>
                </a:cubicBezTo>
                <a:cubicBezTo>
                  <a:pt x="224" y="288"/>
                  <a:pt x="288" y="223"/>
                  <a:pt x="288" y="144"/>
                </a:cubicBezTo>
                <a:cubicBezTo>
                  <a:pt x="288" y="64"/>
                  <a:pt x="224" y="0"/>
                  <a:pt x="144" y="0"/>
                </a:cubicBezTo>
                <a:close/>
                <a:moveTo>
                  <a:pt x="64" y="82"/>
                </a:moveTo>
                <a:cubicBezTo>
                  <a:pt x="224" y="82"/>
                  <a:pt x="224" y="82"/>
                  <a:pt x="224" y="82"/>
                </a:cubicBezTo>
                <a:cubicBezTo>
                  <a:pt x="225" y="82"/>
                  <a:pt x="226" y="83"/>
                  <a:pt x="227" y="83"/>
                </a:cubicBezTo>
                <a:cubicBezTo>
                  <a:pt x="168" y="134"/>
                  <a:pt x="168" y="134"/>
                  <a:pt x="168" y="134"/>
                </a:cubicBezTo>
                <a:cubicBezTo>
                  <a:pt x="160" y="140"/>
                  <a:pt x="160" y="140"/>
                  <a:pt x="160" y="140"/>
                </a:cubicBezTo>
                <a:cubicBezTo>
                  <a:pt x="144" y="153"/>
                  <a:pt x="144" y="153"/>
                  <a:pt x="144" y="153"/>
                </a:cubicBezTo>
                <a:cubicBezTo>
                  <a:pt x="129" y="140"/>
                  <a:pt x="129" y="140"/>
                  <a:pt x="129" y="140"/>
                </a:cubicBezTo>
                <a:cubicBezTo>
                  <a:pt x="121" y="134"/>
                  <a:pt x="121" y="134"/>
                  <a:pt x="121" y="134"/>
                </a:cubicBezTo>
                <a:cubicBezTo>
                  <a:pt x="61" y="83"/>
                  <a:pt x="61" y="83"/>
                  <a:pt x="61" y="83"/>
                </a:cubicBezTo>
                <a:cubicBezTo>
                  <a:pt x="62" y="83"/>
                  <a:pt x="63" y="82"/>
                  <a:pt x="64" y="82"/>
                </a:cubicBezTo>
                <a:close/>
                <a:moveTo>
                  <a:pt x="54" y="194"/>
                </a:moveTo>
                <a:cubicBezTo>
                  <a:pt x="54" y="93"/>
                  <a:pt x="54" y="93"/>
                  <a:pt x="54" y="93"/>
                </a:cubicBezTo>
                <a:cubicBezTo>
                  <a:pt x="54" y="92"/>
                  <a:pt x="54" y="91"/>
                  <a:pt x="54" y="90"/>
                </a:cubicBezTo>
                <a:cubicBezTo>
                  <a:pt x="113" y="141"/>
                  <a:pt x="113" y="141"/>
                  <a:pt x="113" y="141"/>
                </a:cubicBezTo>
                <a:cubicBezTo>
                  <a:pt x="54" y="197"/>
                  <a:pt x="54" y="197"/>
                  <a:pt x="54" y="197"/>
                </a:cubicBezTo>
                <a:cubicBezTo>
                  <a:pt x="54" y="196"/>
                  <a:pt x="54" y="195"/>
                  <a:pt x="54" y="194"/>
                </a:cubicBezTo>
                <a:close/>
                <a:moveTo>
                  <a:pt x="224" y="205"/>
                </a:moveTo>
                <a:cubicBezTo>
                  <a:pt x="64" y="205"/>
                  <a:pt x="64" y="205"/>
                  <a:pt x="64" y="205"/>
                </a:cubicBezTo>
                <a:cubicBezTo>
                  <a:pt x="63" y="205"/>
                  <a:pt x="62" y="205"/>
                  <a:pt x="61" y="204"/>
                </a:cubicBezTo>
                <a:cubicBezTo>
                  <a:pt x="121" y="147"/>
                  <a:pt x="121" y="147"/>
                  <a:pt x="121" y="147"/>
                </a:cubicBezTo>
                <a:cubicBezTo>
                  <a:pt x="144" y="166"/>
                  <a:pt x="144" y="166"/>
                  <a:pt x="144" y="166"/>
                </a:cubicBezTo>
                <a:cubicBezTo>
                  <a:pt x="167" y="147"/>
                  <a:pt x="167" y="147"/>
                  <a:pt x="167" y="147"/>
                </a:cubicBezTo>
                <a:cubicBezTo>
                  <a:pt x="227" y="204"/>
                  <a:pt x="227" y="204"/>
                  <a:pt x="227" y="204"/>
                </a:cubicBezTo>
                <a:cubicBezTo>
                  <a:pt x="226" y="205"/>
                  <a:pt x="225" y="205"/>
                  <a:pt x="224" y="205"/>
                </a:cubicBezTo>
                <a:close/>
                <a:moveTo>
                  <a:pt x="235" y="194"/>
                </a:moveTo>
                <a:cubicBezTo>
                  <a:pt x="235" y="195"/>
                  <a:pt x="234" y="196"/>
                  <a:pt x="234" y="197"/>
                </a:cubicBezTo>
                <a:cubicBezTo>
                  <a:pt x="175" y="141"/>
                  <a:pt x="175" y="141"/>
                  <a:pt x="175" y="141"/>
                </a:cubicBezTo>
                <a:cubicBezTo>
                  <a:pt x="234" y="90"/>
                  <a:pt x="234" y="90"/>
                  <a:pt x="234" y="90"/>
                </a:cubicBezTo>
                <a:cubicBezTo>
                  <a:pt x="234" y="91"/>
                  <a:pt x="235" y="92"/>
                  <a:pt x="235" y="93"/>
                </a:cubicBezTo>
                <a:lnTo>
                  <a:pt x="235" y="194"/>
                </a:ln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00823E"/>
              </a:solidFill>
            </a:endParaRPr>
          </a:p>
        </p:txBody>
      </p:sp>
      <p:grpSp>
        <p:nvGrpSpPr>
          <p:cNvPr id="74" name="组合 73"/>
          <p:cNvGrpSpPr/>
          <p:nvPr/>
        </p:nvGrpSpPr>
        <p:grpSpPr>
          <a:xfrm>
            <a:off x="3051631" y="3871020"/>
            <a:ext cx="274638" cy="238125"/>
            <a:chOff x="4940301" y="5915025"/>
            <a:chExt cx="274638" cy="238125"/>
          </a:xfrm>
          <a:solidFill>
            <a:schemeClr val="bg1"/>
          </a:solidFill>
        </p:grpSpPr>
        <p:sp>
          <p:nvSpPr>
            <p:cNvPr id="75" name="Freeform 412"/>
            <p:cNvSpPr>
              <a:spLocks noEditPoints="1"/>
            </p:cNvSpPr>
            <p:nvPr/>
          </p:nvSpPr>
          <p:spPr bwMode="auto">
            <a:xfrm>
              <a:off x="4940301" y="5915025"/>
              <a:ext cx="274638" cy="238125"/>
            </a:xfrm>
            <a:custGeom>
              <a:avLst/>
              <a:gdLst>
                <a:gd name="T0" fmla="*/ 235 w 288"/>
                <a:gd name="T1" fmla="*/ 0 h 250"/>
                <a:gd name="T2" fmla="*/ 53 w 288"/>
                <a:gd name="T3" fmla="*/ 0 h 250"/>
                <a:gd name="T4" fmla="*/ 0 w 288"/>
                <a:gd name="T5" fmla="*/ 53 h 250"/>
                <a:gd name="T6" fmla="*/ 0 w 288"/>
                <a:gd name="T7" fmla="*/ 156 h 250"/>
                <a:gd name="T8" fmla="*/ 40 w 288"/>
                <a:gd name="T9" fmla="*/ 207 h 250"/>
                <a:gd name="T10" fmla="*/ 11 w 288"/>
                <a:gd name="T11" fmla="*/ 243 h 250"/>
                <a:gd name="T12" fmla="*/ 25 w 288"/>
                <a:gd name="T13" fmla="*/ 250 h 250"/>
                <a:gd name="T14" fmla="*/ 106 w 288"/>
                <a:gd name="T15" fmla="*/ 209 h 250"/>
                <a:gd name="T16" fmla="*/ 235 w 288"/>
                <a:gd name="T17" fmla="*/ 209 h 250"/>
                <a:gd name="T18" fmla="*/ 288 w 288"/>
                <a:gd name="T19" fmla="*/ 156 h 250"/>
                <a:gd name="T20" fmla="*/ 288 w 288"/>
                <a:gd name="T21" fmla="*/ 53 h 250"/>
                <a:gd name="T22" fmla="*/ 235 w 288"/>
                <a:gd name="T23" fmla="*/ 0 h 250"/>
                <a:gd name="T24" fmla="*/ 265 w 288"/>
                <a:gd name="T25" fmla="*/ 156 h 250"/>
                <a:gd name="T26" fmla="*/ 235 w 288"/>
                <a:gd name="T27" fmla="*/ 185 h 250"/>
                <a:gd name="T28" fmla="*/ 106 w 288"/>
                <a:gd name="T29" fmla="*/ 185 h 250"/>
                <a:gd name="T30" fmla="*/ 96 w 288"/>
                <a:gd name="T31" fmla="*/ 185 h 250"/>
                <a:gd name="T32" fmla="*/ 89 w 288"/>
                <a:gd name="T33" fmla="*/ 192 h 250"/>
                <a:gd name="T34" fmla="*/ 63 w 288"/>
                <a:gd name="T35" fmla="*/ 213 h 250"/>
                <a:gd name="T36" fmla="*/ 71 w 288"/>
                <a:gd name="T37" fmla="*/ 191 h 250"/>
                <a:gd name="T38" fmla="*/ 46 w 288"/>
                <a:gd name="T39" fmla="*/ 184 h 250"/>
                <a:gd name="T40" fmla="*/ 24 w 288"/>
                <a:gd name="T41" fmla="*/ 156 h 250"/>
                <a:gd name="T42" fmla="*/ 24 w 288"/>
                <a:gd name="T43" fmla="*/ 53 h 250"/>
                <a:gd name="T44" fmla="*/ 53 w 288"/>
                <a:gd name="T45" fmla="*/ 24 h 250"/>
                <a:gd name="T46" fmla="*/ 235 w 288"/>
                <a:gd name="T47" fmla="*/ 24 h 250"/>
                <a:gd name="T48" fmla="*/ 265 w 288"/>
                <a:gd name="T49" fmla="*/ 53 h 250"/>
                <a:gd name="T50" fmla="*/ 265 w 288"/>
                <a:gd name="T51" fmla="*/ 15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8" h="250">
                  <a:moveTo>
                    <a:pt x="235" y="0"/>
                  </a:moveTo>
                  <a:cubicBezTo>
                    <a:pt x="53" y="0"/>
                    <a:pt x="53" y="0"/>
                    <a:pt x="53" y="0"/>
                  </a:cubicBezTo>
                  <a:cubicBezTo>
                    <a:pt x="24" y="0"/>
                    <a:pt x="0" y="24"/>
                    <a:pt x="0" y="53"/>
                  </a:cubicBezTo>
                  <a:cubicBezTo>
                    <a:pt x="0" y="156"/>
                    <a:pt x="0" y="156"/>
                    <a:pt x="0" y="156"/>
                  </a:cubicBezTo>
                  <a:cubicBezTo>
                    <a:pt x="0" y="181"/>
                    <a:pt x="17" y="201"/>
                    <a:pt x="40" y="207"/>
                  </a:cubicBezTo>
                  <a:cubicBezTo>
                    <a:pt x="36" y="218"/>
                    <a:pt x="28" y="231"/>
                    <a:pt x="11" y="243"/>
                  </a:cubicBezTo>
                  <a:cubicBezTo>
                    <a:pt x="7" y="246"/>
                    <a:pt x="13" y="250"/>
                    <a:pt x="25" y="250"/>
                  </a:cubicBezTo>
                  <a:cubicBezTo>
                    <a:pt x="43" y="250"/>
                    <a:pt x="75" y="241"/>
                    <a:pt x="106" y="209"/>
                  </a:cubicBezTo>
                  <a:cubicBezTo>
                    <a:pt x="235" y="209"/>
                    <a:pt x="235" y="209"/>
                    <a:pt x="235" y="209"/>
                  </a:cubicBezTo>
                  <a:cubicBezTo>
                    <a:pt x="265" y="209"/>
                    <a:pt x="288" y="185"/>
                    <a:pt x="288" y="156"/>
                  </a:cubicBezTo>
                  <a:cubicBezTo>
                    <a:pt x="288" y="53"/>
                    <a:pt x="288" y="53"/>
                    <a:pt x="288" y="53"/>
                  </a:cubicBezTo>
                  <a:cubicBezTo>
                    <a:pt x="288" y="24"/>
                    <a:pt x="265" y="0"/>
                    <a:pt x="235" y="0"/>
                  </a:cubicBezTo>
                  <a:close/>
                  <a:moveTo>
                    <a:pt x="265" y="156"/>
                  </a:moveTo>
                  <a:cubicBezTo>
                    <a:pt x="265" y="172"/>
                    <a:pt x="251" y="185"/>
                    <a:pt x="235" y="185"/>
                  </a:cubicBezTo>
                  <a:cubicBezTo>
                    <a:pt x="106" y="185"/>
                    <a:pt x="106" y="185"/>
                    <a:pt x="106" y="185"/>
                  </a:cubicBezTo>
                  <a:cubicBezTo>
                    <a:pt x="96" y="185"/>
                    <a:pt x="96" y="185"/>
                    <a:pt x="96" y="185"/>
                  </a:cubicBezTo>
                  <a:cubicBezTo>
                    <a:pt x="89" y="192"/>
                    <a:pt x="89" y="192"/>
                    <a:pt x="89" y="192"/>
                  </a:cubicBezTo>
                  <a:cubicBezTo>
                    <a:pt x="80" y="202"/>
                    <a:pt x="71" y="209"/>
                    <a:pt x="63" y="213"/>
                  </a:cubicBezTo>
                  <a:cubicBezTo>
                    <a:pt x="71" y="191"/>
                    <a:pt x="71" y="191"/>
                    <a:pt x="71" y="191"/>
                  </a:cubicBezTo>
                  <a:cubicBezTo>
                    <a:pt x="46" y="184"/>
                    <a:pt x="46" y="184"/>
                    <a:pt x="46" y="184"/>
                  </a:cubicBezTo>
                  <a:cubicBezTo>
                    <a:pt x="33" y="181"/>
                    <a:pt x="24" y="169"/>
                    <a:pt x="24" y="156"/>
                  </a:cubicBezTo>
                  <a:cubicBezTo>
                    <a:pt x="24" y="53"/>
                    <a:pt x="24" y="53"/>
                    <a:pt x="24" y="53"/>
                  </a:cubicBezTo>
                  <a:cubicBezTo>
                    <a:pt x="24" y="37"/>
                    <a:pt x="37" y="24"/>
                    <a:pt x="53" y="24"/>
                  </a:cubicBezTo>
                  <a:cubicBezTo>
                    <a:pt x="235" y="24"/>
                    <a:pt x="235" y="24"/>
                    <a:pt x="235" y="24"/>
                  </a:cubicBezTo>
                  <a:cubicBezTo>
                    <a:pt x="251" y="24"/>
                    <a:pt x="265" y="37"/>
                    <a:pt x="265" y="53"/>
                  </a:cubicBezTo>
                  <a:lnTo>
                    <a:pt x="265" y="156"/>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76" name="Rectangle 413"/>
            <p:cNvSpPr>
              <a:spLocks noChangeArrowheads="1"/>
            </p:cNvSpPr>
            <p:nvPr/>
          </p:nvSpPr>
          <p:spPr bwMode="auto">
            <a:xfrm>
              <a:off x="5005388" y="5975350"/>
              <a:ext cx="144463" cy="22225"/>
            </a:xfrm>
            <a:prstGeom prst="rect">
              <a:avLst/>
            </a:prstGeom>
            <a:grpFill/>
            <a:ln w="9525">
              <a:noFill/>
              <a:miter lim="800000"/>
            </a:ln>
          </p:spPr>
          <p:txBody>
            <a:bodyPr vert="horz" wrap="square" lIns="91440" tIns="45720" rIns="91440" bIns="45720" numCol="1" anchor="t" anchorCtr="0" compatLnSpc="1"/>
            <a:lstStyle/>
            <a:p>
              <a:endParaRPr lang="zh-CN" altLang="en-US">
                <a:solidFill>
                  <a:srgbClr val="00823E"/>
                </a:solidFill>
              </a:endParaRPr>
            </a:p>
          </p:txBody>
        </p:sp>
        <p:sp>
          <p:nvSpPr>
            <p:cNvPr id="77" name="Rectangle 414"/>
            <p:cNvSpPr>
              <a:spLocks noChangeArrowheads="1"/>
            </p:cNvSpPr>
            <p:nvPr/>
          </p:nvSpPr>
          <p:spPr bwMode="auto">
            <a:xfrm>
              <a:off x="5005388" y="6030913"/>
              <a:ext cx="144463" cy="22225"/>
            </a:xfrm>
            <a:prstGeom prst="rect">
              <a:avLst/>
            </a:prstGeom>
            <a:grpFill/>
            <a:ln w="9525">
              <a:noFill/>
              <a:miter lim="800000"/>
            </a:ln>
          </p:spPr>
          <p:txBody>
            <a:bodyPr vert="horz" wrap="square" lIns="91440" tIns="45720" rIns="91440" bIns="45720" numCol="1" anchor="t" anchorCtr="0" compatLnSpc="1"/>
            <a:lstStyle/>
            <a:p>
              <a:endParaRPr lang="zh-CN" altLang="en-US">
                <a:solidFill>
                  <a:srgbClr val="00823E"/>
                </a:solidFill>
              </a:endParaRPr>
            </a:p>
          </p:txBody>
        </p:sp>
      </p:grpSp>
      <p:grpSp>
        <p:nvGrpSpPr>
          <p:cNvPr id="78" name="组合 77"/>
          <p:cNvGrpSpPr/>
          <p:nvPr/>
        </p:nvGrpSpPr>
        <p:grpSpPr>
          <a:xfrm>
            <a:off x="3068299" y="4833964"/>
            <a:ext cx="241300" cy="280988"/>
            <a:chOff x="8816976" y="3130550"/>
            <a:chExt cx="241300" cy="280988"/>
          </a:xfrm>
          <a:solidFill>
            <a:schemeClr val="bg1"/>
          </a:solidFill>
        </p:grpSpPr>
        <p:sp>
          <p:nvSpPr>
            <p:cNvPr id="79" name="Freeform 45"/>
            <p:cNvSpPr/>
            <p:nvPr/>
          </p:nvSpPr>
          <p:spPr bwMode="auto">
            <a:xfrm>
              <a:off x="8926513" y="3232150"/>
              <a:ext cx="71438" cy="107950"/>
            </a:xfrm>
            <a:custGeom>
              <a:avLst/>
              <a:gdLst>
                <a:gd name="T0" fmla="*/ 65 w 74"/>
                <a:gd name="T1" fmla="*/ 111 h 113"/>
                <a:gd name="T2" fmla="*/ 62 w 74"/>
                <a:gd name="T3" fmla="*/ 113 h 113"/>
                <a:gd name="T4" fmla="*/ 61 w 74"/>
                <a:gd name="T5" fmla="*/ 113 h 113"/>
                <a:gd name="T6" fmla="*/ 58 w 74"/>
                <a:gd name="T7" fmla="*/ 113 h 113"/>
                <a:gd name="T8" fmla="*/ 3 w 74"/>
                <a:gd name="T9" fmla="*/ 75 h 113"/>
                <a:gd name="T10" fmla="*/ 1 w 74"/>
                <a:gd name="T11" fmla="*/ 74 h 113"/>
                <a:gd name="T12" fmla="*/ 0 w 74"/>
                <a:gd name="T13" fmla="*/ 71 h 113"/>
                <a:gd name="T14" fmla="*/ 0 w 74"/>
                <a:gd name="T15" fmla="*/ 5 h 113"/>
                <a:gd name="T16" fmla="*/ 1 w 74"/>
                <a:gd name="T17" fmla="*/ 1 h 113"/>
                <a:gd name="T18" fmla="*/ 5 w 74"/>
                <a:gd name="T19" fmla="*/ 0 h 113"/>
                <a:gd name="T20" fmla="*/ 18 w 74"/>
                <a:gd name="T21" fmla="*/ 0 h 113"/>
                <a:gd name="T22" fmla="*/ 22 w 74"/>
                <a:gd name="T23" fmla="*/ 1 h 113"/>
                <a:gd name="T24" fmla="*/ 23 w 74"/>
                <a:gd name="T25" fmla="*/ 5 h 113"/>
                <a:gd name="T26" fmla="*/ 23 w 74"/>
                <a:gd name="T27" fmla="*/ 61 h 113"/>
                <a:gd name="T28" fmla="*/ 71 w 74"/>
                <a:gd name="T29" fmla="*/ 93 h 113"/>
                <a:gd name="T30" fmla="*/ 72 w 74"/>
                <a:gd name="T31" fmla="*/ 100 h 113"/>
                <a:gd name="T32" fmla="*/ 65 w 74"/>
                <a:gd name="T33"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3">
                  <a:moveTo>
                    <a:pt x="65" y="111"/>
                  </a:moveTo>
                  <a:cubicBezTo>
                    <a:pt x="65" y="112"/>
                    <a:pt x="64" y="113"/>
                    <a:pt x="62" y="113"/>
                  </a:cubicBezTo>
                  <a:cubicBezTo>
                    <a:pt x="62" y="113"/>
                    <a:pt x="62" y="113"/>
                    <a:pt x="61" y="113"/>
                  </a:cubicBezTo>
                  <a:cubicBezTo>
                    <a:pt x="60" y="113"/>
                    <a:pt x="59" y="113"/>
                    <a:pt x="58" y="113"/>
                  </a:cubicBezTo>
                  <a:cubicBezTo>
                    <a:pt x="3" y="75"/>
                    <a:pt x="3" y="75"/>
                    <a:pt x="3" y="75"/>
                  </a:cubicBezTo>
                  <a:cubicBezTo>
                    <a:pt x="2" y="75"/>
                    <a:pt x="2" y="75"/>
                    <a:pt x="1" y="74"/>
                  </a:cubicBezTo>
                  <a:cubicBezTo>
                    <a:pt x="0" y="73"/>
                    <a:pt x="0" y="72"/>
                    <a:pt x="0" y="71"/>
                  </a:cubicBezTo>
                  <a:cubicBezTo>
                    <a:pt x="0" y="5"/>
                    <a:pt x="0" y="5"/>
                    <a:pt x="0" y="5"/>
                  </a:cubicBezTo>
                  <a:cubicBezTo>
                    <a:pt x="0" y="3"/>
                    <a:pt x="0" y="2"/>
                    <a:pt x="1" y="1"/>
                  </a:cubicBezTo>
                  <a:cubicBezTo>
                    <a:pt x="2" y="0"/>
                    <a:pt x="3" y="0"/>
                    <a:pt x="5" y="0"/>
                  </a:cubicBezTo>
                  <a:cubicBezTo>
                    <a:pt x="18" y="0"/>
                    <a:pt x="18" y="0"/>
                    <a:pt x="18" y="0"/>
                  </a:cubicBezTo>
                  <a:cubicBezTo>
                    <a:pt x="19" y="0"/>
                    <a:pt x="21" y="0"/>
                    <a:pt x="22" y="1"/>
                  </a:cubicBezTo>
                  <a:cubicBezTo>
                    <a:pt x="23" y="2"/>
                    <a:pt x="23" y="3"/>
                    <a:pt x="23" y="5"/>
                  </a:cubicBezTo>
                  <a:cubicBezTo>
                    <a:pt x="23" y="61"/>
                    <a:pt x="23" y="61"/>
                    <a:pt x="23" y="61"/>
                  </a:cubicBezTo>
                  <a:cubicBezTo>
                    <a:pt x="71" y="93"/>
                    <a:pt x="71" y="93"/>
                    <a:pt x="71" y="93"/>
                  </a:cubicBezTo>
                  <a:cubicBezTo>
                    <a:pt x="73" y="94"/>
                    <a:pt x="74" y="98"/>
                    <a:pt x="72" y="100"/>
                  </a:cubicBezTo>
                  <a:lnTo>
                    <a:pt x="65" y="111"/>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0" name="Freeform 46"/>
            <p:cNvSpPr/>
            <p:nvPr/>
          </p:nvSpPr>
          <p:spPr bwMode="auto">
            <a:xfrm>
              <a:off x="8816976" y="3130550"/>
              <a:ext cx="107950" cy="87312"/>
            </a:xfrm>
            <a:custGeom>
              <a:avLst/>
              <a:gdLst>
                <a:gd name="T0" fmla="*/ 113 w 113"/>
                <a:gd name="T1" fmla="*/ 38 h 90"/>
                <a:gd name="T2" fmla="*/ 100 w 113"/>
                <a:gd name="T3" fmla="*/ 15 h 90"/>
                <a:gd name="T4" fmla="*/ 40 w 113"/>
                <a:gd name="T5" fmla="*/ 18 h 90"/>
                <a:gd name="T6" fmla="*/ 7 w 113"/>
                <a:gd name="T7" fmla="*/ 69 h 90"/>
                <a:gd name="T8" fmla="*/ 19 w 113"/>
                <a:gd name="T9" fmla="*/ 90 h 90"/>
                <a:gd name="T10" fmla="*/ 113 w 113"/>
                <a:gd name="T11" fmla="*/ 38 h 90"/>
              </a:gdLst>
              <a:ahLst/>
              <a:cxnLst>
                <a:cxn ang="0">
                  <a:pos x="T0" y="T1"/>
                </a:cxn>
                <a:cxn ang="0">
                  <a:pos x="T2" y="T3"/>
                </a:cxn>
                <a:cxn ang="0">
                  <a:pos x="T4" y="T5"/>
                </a:cxn>
                <a:cxn ang="0">
                  <a:pos x="T6" y="T7"/>
                </a:cxn>
                <a:cxn ang="0">
                  <a:pos x="T8" y="T9"/>
                </a:cxn>
                <a:cxn ang="0">
                  <a:pos x="T10" y="T11"/>
                </a:cxn>
              </a:cxnLst>
              <a:rect l="0" t="0" r="r" b="b"/>
              <a:pathLst>
                <a:path w="113" h="90">
                  <a:moveTo>
                    <a:pt x="113" y="38"/>
                  </a:moveTo>
                  <a:cubicBezTo>
                    <a:pt x="100" y="15"/>
                    <a:pt x="100" y="15"/>
                    <a:pt x="100" y="15"/>
                  </a:cubicBezTo>
                  <a:cubicBezTo>
                    <a:pt x="92" y="2"/>
                    <a:pt x="71" y="0"/>
                    <a:pt x="40" y="18"/>
                  </a:cubicBezTo>
                  <a:cubicBezTo>
                    <a:pt x="9" y="36"/>
                    <a:pt x="0" y="56"/>
                    <a:pt x="7" y="69"/>
                  </a:cubicBezTo>
                  <a:cubicBezTo>
                    <a:pt x="19" y="90"/>
                    <a:pt x="19" y="90"/>
                    <a:pt x="19" y="90"/>
                  </a:cubicBezTo>
                  <a:cubicBezTo>
                    <a:pt x="41" y="61"/>
                    <a:pt x="75" y="42"/>
                    <a:pt x="113" y="38"/>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1" name="Freeform 47"/>
            <p:cNvSpPr/>
            <p:nvPr/>
          </p:nvSpPr>
          <p:spPr bwMode="auto">
            <a:xfrm>
              <a:off x="8950326" y="3130550"/>
              <a:ext cx="107950" cy="85725"/>
            </a:xfrm>
            <a:custGeom>
              <a:avLst/>
              <a:gdLst>
                <a:gd name="T0" fmla="*/ 94 w 113"/>
                <a:gd name="T1" fmla="*/ 89 h 89"/>
                <a:gd name="T2" fmla="*/ 106 w 113"/>
                <a:gd name="T3" fmla="*/ 69 h 89"/>
                <a:gd name="T4" fmla="*/ 73 w 113"/>
                <a:gd name="T5" fmla="*/ 18 h 89"/>
                <a:gd name="T6" fmla="*/ 13 w 113"/>
                <a:gd name="T7" fmla="*/ 15 h 89"/>
                <a:gd name="T8" fmla="*/ 0 w 113"/>
                <a:gd name="T9" fmla="*/ 38 h 89"/>
                <a:gd name="T10" fmla="*/ 94 w 113"/>
                <a:gd name="T11" fmla="*/ 89 h 89"/>
              </a:gdLst>
              <a:ahLst/>
              <a:cxnLst>
                <a:cxn ang="0">
                  <a:pos x="T0" y="T1"/>
                </a:cxn>
                <a:cxn ang="0">
                  <a:pos x="T2" y="T3"/>
                </a:cxn>
                <a:cxn ang="0">
                  <a:pos x="T4" y="T5"/>
                </a:cxn>
                <a:cxn ang="0">
                  <a:pos x="T6" y="T7"/>
                </a:cxn>
                <a:cxn ang="0">
                  <a:pos x="T8" y="T9"/>
                </a:cxn>
                <a:cxn ang="0">
                  <a:pos x="T10" y="T11"/>
                </a:cxn>
              </a:cxnLst>
              <a:rect l="0" t="0" r="r" b="b"/>
              <a:pathLst>
                <a:path w="113" h="89">
                  <a:moveTo>
                    <a:pt x="94" y="89"/>
                  </a:moveTo>
                  <a:cubicBezTo>
                    <a:pt x="106" y="69"/>
                    <a:pt x="106" y="69"/>
                    <a:pt x="106" y="69"/>
                  </a:cubicBezTo>
                  <a:cubicBezTo>
                    <a:pt x="113" y="56"/>
                    <a:pt x="104" y="36"/>
                    <a:pt x="73" y="18"/>
                  </a:cubicBezTo>
                  <a:cubicBezTo>
                    <a:pt x="42" y="0"/>
                    <a:pt x="21" y="2"/>
                    <a:pt x="13" y="15"/>
                  </a:cubicBezTo>
                  <a:cubicBezTo>
                    <a:pt x="0" y="38"/>
                    <a:pt x="0" y="38"/>
                    <a:pt x="0" y="38"/>
                  </a:cubicBezTo>
                  <a:cubicBezTo>
                    <a:pt x="38" y="41"/>
                    <a:pt x="71" y="61"/>
                    <a:pt x="94" y="89"/>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2" name="Freeform 48"/>
            <p:cNvSpPr>
              <a:spLocks noEditPoints="1"/>
            </p:cNvSpPr>
            <p:nvPr/>
          </p:nvSpPr>
          <p:spPr bwMode="auto">
            <a:xfrm>
              <a:off x="8821738" y="3179763"/>
              <a:ext cx="231775" cy="231775"/>
            </a:xfrm>
            <a:custGeom>
              <a:avLst/>
              <a:gdLst>
                <a:gd name="T0" fmla="*/ 121 w 242"/>
                <a:gd name="T1" fmla="*/ 0 h 242"/>
                <a:gd name="T2" fmla="*/ 0 w 242"/>
                <a:gd name="T3" fmla="*/ 121 h 242"/>
                <a:gd name="T4" fmla="*/ 121 w 242"/>
                <a:gd name="T5" fmla="*/ 242 h 242"/>
                <a:gd name="T6" fmla="*/ 242 w 242"/>
                <a:gd name="T7" fmla="*/ 121 h 242"/>
                <a:gd name="T8" fmla="*/ 121 w 242"/>
                <a:gd name="T9" fmla="*/ 0 h 242"/>
                <a:gd name="T10" fmla="*/ 121 w 242"/>
                <a:gd name="T11" fmla="*/ 212 h 242"/>
                <a:gd name="T12" fmla="*/ 30 w 242"/>
                <a:gd name="T13" fmla="*/ 121 h 242"/>
                <a:gd name="T14" fmla="*/ 121 w 242"/>
                <a:gd name="T15" fmla="*/ 30 h 242"/>
                <a:gd name="T16" fmla="*/ 212 w 242"/>
                <a:gd name="T17" fmla="*/ 121 h 242"/>
                <a:gd name="T18" fmla="*/ 121 w 242"/>
                <a:gd name="T19" fmla="*/ 21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42">
                  <a:moveTo>
                    <a:pt x="121" y="0"/>
                  </a:moveTo>
                  <a:cubicBezTo>
                    <a:pt x="54" y="0"/>
                    <a:pt x="0" y="54"/>
                    <a:pt x="0" y="121"/>
                  </a:cubicBezTo>
                  <a:cubicBezTo>
                    <a:pt x="0" y="188"/>
                    <a:pt x="54" y="242"/>
                    <a:pt x="121" y="242"/>
                  </a:cubicBezTo>
                  <a:cubicBezTo>
                    <a:pt x="188" y="242"/>
                    <a:pt x="242" y="188"/>
                    <a:pt x="242" y="121"/>
                  </a:cubicBezTo>
                  <a:cubicBezTo>
                    <a:pt x="242" y="54"/>
                    <a:pt x="188" y="0"/>
                    <a:pt x="121" y="0"/>
                  </a:cubicBezTo>
                  <a:close/>
                  <a:moveTo>
                    <a:pt x="121" y="212"/>
                  </a:moveTo>
                  <a:cubicBezTo>
                    <a:pt x="71" y="212"/>
                    <a:pt x="30" y="171"/>
                    <a:pt x="30" y="121"/>
                  </a:cubicBezTo>
                  <a:cubicBezTo>
                    <a:pt x="30" y="71"/>
                    <a:pt x="71" y="30"/>
                    <a:pt x="121" y="30"/>
                  </a:cubicBezTo>
                  <a:cubicBezTo>
                    <a:pt x="171" y="30"/>
                    <a:pt x="212" y="71"/>
                    <a:pt x="212" y="121"/>
                  </a:cubicBezTo>
                  <a:cubicBezTo>
                    <a:pt x="212" y="171"/>
                    <a:pt x="171" y="212"/>
                    <a:pt x="121" y="212"/>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3" name="Freeform 49"/>
            <p:cNvSpPr/>
            <p:nvPr/>
          </p:nvSpPr>
          <p:spPr bwMode="auto">
            <a:xfrm>
              <a:off x="8926513" y="3232150"/>
              <a:ext cx="71438" cy="107950"/>
            </a:xfrm>
            <a:custGeom>
              <a:avLst/>
              <a:gdLst>
                <a:gd name="T0" fmla="*/ 71 w 74"/>
                <a:gd name="T1" fmla="*/ 93 h 113"/>
                <a:gd name="T2" fmla="*/ 23 w 74"/>
                <a:gd name="T3" fmla="*/ 61 h 113"/>
                <a:gd name="T4" fmla="*/ 23 w 74"/>
                <a:gd name="T5" fmla="*/ 5 h 113"/>
                <a:gd name="T6" fmla="*/ 22 w 74"/>
                <a:gd name="T7" fmla="*/ 1 h 113"/>
                <a:gd name="T8" fmla="*/ 18 w 74"/>
                <a:gd name="T9" fmla="*/ 0 h 113"/>
                <a:gd name="T10" fmla="*/ 5 w 74"/>
                <a:gd name="T11" fmla="*/ 0 h 113"/>
                <a:gd name="T12" fmla="*/ 1 w 74"/>
                <a:gd name="T13" fmla="*/ 1 h 113"/>
                <a:gd name="T14" fmla="*/ 0 w 74"/>
                <a:gd name="T15" fmla="*/ 5 h 113"/>
                <a:gd name="T16" fmla="*/ 0 w 74"/>
                <a:gd name="T17" fmla="*/ 71 h 113"/>
                <a:gd name="T18" fmla="*/ 1 w 74"/>
                <a:gd name="T19" fmla="*/ 74 h 113"/>
                <a:gd name="T20" fmla="*/ 3 w 74"/>
                <a:gd name="T21" fmla="*/ 75 h 113"/>
                <a:gd name="T22" fmla="*/ 58 w 74"/>
                <a:gd name="T23" fmla="*/ 113 h 113"/>
                <a:gd name="T24" fmla="*/ 61 w 74"/>
                <a:gd name="T25" fmla="*/ 113 h 113"/>
                <a:gd name="T26" fmla="*/ 62 w 74"/>
                <a:gd name="T27" fmla="*/ 113 h 113"/>
                <a:gd name="T28" fmla="*/ 65 w 74"/>
                <a:gd name="T29" fmla="*/ 111 h 113"/>
                <a:gd name="T30" fmla="*/ 72 w 74"/>
                <a:gd name="T31" fmla="*/ 100 h 113"/>
                <a:gd name="T32" fmla="*/ 71 w 74"/>
                <a:gd name="T33" fmla="*/ 9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3">
                  <a:moveTo>
                    <a:pt x="71" y="93"/>
                  </a:moveTo>
                  <a:cubicBezTo>
                    <a:pt x="23" y="61"/>
                    <a:pt x="23" y="61"/>
                    <a:pt x="23" y="61"/>
                  </a:cubicBezTo>
                  <a:cubicBezTo>
                    <a:pt x="23" y="5"/>
                    <a:pt x="23" y="5"/>
                    <a:pt x="23" y="5"/>
                  </a:cubicBezTo>
                  <a:cubicBezTo>
                    <a:pt x="23" y="3"/>
                    <a:pt x="23" y="2"/>
                    <a:pt x="22" y="1"/>
                  </a:cubicBezTo>
                  <a:cubicBezTo>
                    <a:pt x="21" y="0"/>
                    <a:pt x="19" y="0"/>
                    <a:pt x="18" y="0"/>
                  </a:cubicBezTo>
                  <a:cubicBezTo>
                    <a:pt x="5" y="0"/>
                    <a:pt x="5" y="0"/>
                    <a:pt x="5" y="0"/>
                  </a:cubicBezTo>
                  <a:cubicBezTo>
                    <a:pt x="3" y="0"/>
                    <a:pt x="2" y="0"/>
                    <a:pt x="1" y="1"/>
                  </a:cubicBezTo>
                  <a:cubicBezTo>
                    <a:pt x="0" y="2"/>
                    <a:pt x="0" y="3"/>
                    <a:pt x="0" y="5"/>
                  </a:cubicBezTo>
                  <a:cubicBezTo>
                    <a:pt x="0" y="71"/>
                    <a:pt x="0" y="71"/>
                    <a:pt x="0" y="71"/>
                  </a:cubicBezTo>
                  <a:cubicBezTo>
                    <a:pt x="0" y="72"/>
                    <a:pt x="0" y="73"/>
                    <a:pt x="1" y="74"/>
                  </a:cubicBezTo>
                  <a:cubicBezTo>
                    <a:pt x="2" y="75"/>
                    <a:pt x="2" y="75"/>
                    <a:pt x="3" y="75"/>
                  </a:cubicBezTo>
                  <a:cubicBezTo>
                    <a:pt x="58" y="113"/>
                    <a:pt x="58" y="113"/>
                    <a:pt x="58" y="113"/>
                  </a:cubicBezTo>
                  <a:cubicBezTo>
                    <a:pt x="59" y="113"/>
                    <a:pt x="60" y="113"/>
                    <a:pt x="61" y="113"/>
                  </a:cubicBezTo>
                  <a:cubicBezTo>
                    <a:pt x="62" y="113"/>
                    <a:pt x="62" y="113"/>
                    <a:pt x="62" y="113"/>
                  </a:cubicBezTo>
                  <a:cubicBezTo>
                    <a:pt x="64" y="113"/>
                    <a:pt x="65" y="112"/>
                    <a:pt x="65" y="111"/>
                  </a:cubicBezTo>
                  <a:cubicBezTo>
                    <a:pt x="72" y="100"/>
                    <a:pt x="72" y="100"/>
                    <a:pt x="72" y="100"/>
                  </a:cubicBezTo>
                  <a:cubicBezTo>
                    <a:pt x="74" y="98"/>
                    <a:pt x="73" y="94"/>
                    <a:pt x="71" y="93"/>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grpSp>
      <p:grpSp>
        <p:nvGrpSpPr>
          <p:cNvPr id="84" name="组合 83"/>
          <p:cNvGrpSpPr/>
          <p:nvPr/>
        </p:nvGrpSpPr>
        <p:grpSpPr>
          <a:xfrm>
            <a:off x="3068299" y="5802554"/>
            <a:ext cx="279400" cy="277812"/>
            <a:chOff x="9901238" y="3135313"/>
            <a:chExt cx="279400" cy="277812"/>
          </a:xfrm>
          <a:solidFill>
            <a:schemeClr val="bg1"/>
          </a:solidFill>
        </p:grpSpPr>
        <p:sp>
          <p:nvSpPr>
            <p:cNvPr id="85" name="Rectangle 52"/>
            <p:cNvSpPr>
              <a:spLocks noChangeArrowheads="1"/>
            </p:cNvSpPr>
            <p:nvPr/>
          </p:nvSpPr>
          <p:spPr bwMode="auto">
            <a:xfrm>
              <a:off x="9901238" y="3362325"/>
              <a:ext cx="76200" cy="14287"/>
            </a:xfrm>
            <a:prstGeom prst="rect">
              <a:avLst/>
            </a:prstGeom>
            <a:grpFill/>
            <a:ln w="9525">
              <a:noFill/>
              <a:miter lim="800000"/>
            </a:ln>
          </p:spPr>
          <p:txBody>
            <a:bodyPr vert="horz" wrap="square" lIns="91440" tIns="45720" rIns="91440" bIns="45720" numCol="1" anchor="t" anchorCtr="0" compatLnSpc="1"/>
            <a:lstStyle/>
            <a:p>
              <a:endParaRPr lang="zh-CN" altLang="en-US">
                <a:solidFill>
                  <a:srgbClr val="00823E"/>
                </a:solidFill>
              </a:endParaRPr>
            </a:p>
          </p:txBody>
        </p:sp>
        <p:sp>
          <p:nvSpPr>
            <p:cNvPr id="86" name="Freeform 53"/>
            <p:cNvSpPr/>
            <p:nvPr/>
          </p:nvSpPr>
          <p:spPr bwMode="auto">
            <a:xfrm>
              <a:off x="9901238" y="3384550"/>
              <a:ext cx="76200" cy="26987"/>
            </a:xfrm>
            <a:custGeom>
              <a:avLst/>
              <a:gdLst>
                <a:gd name="T0" fmla="*/ 0 w 79"/>
                <a:gd name="T1" fmla="*/ 13 h 29"/>
                <a:gd name="T2" fmla="*/ 16 w 79"/>
                <a:gd name="T3" fmla="*/ 29 h 29"/>
                <a:gd name="T4" fmla="*/ 63 w 79"/>
                <a:gd name="T5" fmla="*/ 29 h 29"/>
                <a:gd name="T6" fmla="*/ 79 w 79"/>
                <a:gd name="T7" fmla="*/ 13 h 29"/>
                <a:gd name="T8" fmla="*/ 79 w 79"/>
                <a:gd name="T9" fmla="*/ 0 h 29"/>
                <a:gd name="T10" fmla="*/ 0 w 79"/>
                <a:gd name="T11" fmla="*/ 0 h 29"/>
                <a:gd name="T12" fmla="*/ 0 w 79"/>
                <a:gd name="T13" fmla="*/ 13 h 29"/>
              </a:gdLst>
              <a:ahLst/>
              <a:cxnLst>
                <a:cxn ang="0">
                  <a:pos x="T0" y="T1"/>
                </a:cxn>
                <a:cxn ang="0">
                  <a:pos x="T2" y="T3"/>
                </a:cxn>
                <a:cxn ang="0">
                  <a:pos x="T4" y="T5"/>
                </a:cxn>
                <a:cxn ang="0">
                  <a:pos x="T6" y="T7"/>
                </a:cxn>
                <a:cxn ang="0">
                  <a:pos x="T8" y="T9"/>
                </a:cxn>
                <a:cxn ang="0">
                  <a:pos x="T10" y="T11"/>
                </a:cxn>
                <a:cxn ang="0">
                  <a:pos x="T12" y="T13"/>
                </a:cxn>
              </a:cxnLst>
              <a:rect l="0" t="0" r="r" b="b"/>
              <a:pathLst>
                <a:path w="79" h="29">
                  <a:moveTo>
                    <a:pt x="0" y="13"/>
                  </a:moveTo>
                  <a:cubicBezTo>
                    <a:pt x="0" y="29"/>
                    <a:pt x="1" y="29"/>
                    <a:pt x="16" y="29"/>
                  </a:cubicBezTo>
                  <a:cubicBezTo>
                    <a:pt x="63" y="29"/>
                    <a:pt x="63" y="29"/>
                    <a:pt x="63" y="29"/>
                  </a:cubicBezTo>
                  <a:cubicBezTo>
                    <a:pt x="78" y="29"/>
                    <a:pt x="79" y="29"/>
                    <a:pt x="79" y="13"/>
                  </a:cubicBezTo>
                  <a:cubicBezTo>
                    <a:pt x="79" y="0"/>
                    <a:pt x="79" y="0"/>
                    <a:pt x="79" y="0"/>
                  </a:cubicBezTo>
                  <a:cubicBezTo>
                    <a:pt x="0" y="0"/>
                    <a:pt x="0" y="0"/>
                    <a:pt x="0" y="0"/>
                  </a:cubicBezTo>
                  <a:lnTo>
                    <a:pt x="0" y="13"/>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7" name="Rectangle 54"/>
            <p:cNvSpPr>
              <a:spLocks noChangeArrowheads="1"/>
            </p:cNvSpPr>
            <p:nvPr/>
          </p:nvSpPr>
          <p:spPr bwMode="auto">
            <a:xfrm>
              <a:off x="9901238" y="3243263"/>
              <a:ext cx="76200" cy="111125"/>
            </a:xfrm>
            <a:prstGeom prst="rect">
              <a:avLst/>
            </a:prstGeom>
            <a:grpFill/>
            <a:ln w="9525">
              <a:noFill/>
              <a:miter lim="800000"/>
            </a:ln>
          </p:spPr>
          <p:txBody>
            <a:bodyPr vert="horz" wrap="square" lIns="91440" tIns="45720" rIns="91440" bIns="45720" numCol="1" anchor="t" anchorCtr="0" compatLnSpc="1"/>
            <a:lstStyle/>
            <a:p>
              <a:endParaRPr lang="zh-CN" altLang="en-US">
                <a:solidFill>
                  <a:srgbClr val="00823E"/>
                </a:solidFill>
              </a:endParaRPr>
            </a:p>
          </p:txBody>
        </p:sp>
        <p:sp>
          <p:nvSpPr>
            <p:cNvPr id="88" name="Freeform 55"/>
            <p:cNvSpPr/>
            <p:nvPr/>
          </p:nvSpPr>
          <p:spPr bwMode="auto">
            <a:xfrm>
              <a:off x="9901238" y="3192463"/>
              <a:ext cx="76200" cy="36512"/>
            </a:xfrm>
            <a:custGeom>
              <a:avLst/>
              <a:gdLst>
                <a:gd name="T0" fmla="*/ 79 w 79"/>
                <a:gd name="T1" fmla="*/ 16 h 37"/>
                <a:gd name="T2" fmla="*/ 63 w 79"/>
                <a:gd name="T3" fmla="*/ 0 h 37"/>
                <a:gd name="T4" fmla="*/ 16 w 79"/>
                <a:gd name="T5" fmla="*/ 0 h 37"/>
                <a:gd name="T6" fmla="*/ 0 w 79"/>
                <a:gd name="T7" fmla="*/ 16 h 37"/>
                <a:gd name="T8" fmla="*/ 0 w 79"/>
                <a:gd name="T9" fmla="*/ 37 h 37"/>
                <a:gd name="T10" fmla="*/ 79 w 79"/>
                <a:gd name="T11" fmla="*/ 37 h 37"/>
                <a:gd name="T12" fmla="*/ 79 w 79"/>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79" h="37">
                  <a:moveTo>
                    <a:pt x="79" y="16"/>
                  </a:moveTo>
                  <a:cubicBezTo>
                    <a:pt x="79" y="1"/>
                    <a:pt x="78" y="0"/>
                    <a:pt x="63" y="0"/>
                  </a:cubicBezTo>
                  <a:cubicBezTo>
                    <a:pt x="16" y="0"/>
                    <a:pt x="16" y="0"/>
                    <a:pt x="16" y="0"/>
                  </a:cubicBezTo>
                  <a:cubicBezTo>
                    <a:pt x="1" y="0"/>
                    <a:pt x="0" y="1"/>
                    <a:pt x="0" y="16"/>
                  </a:cubicBezTo>
                  <a:cubicBezTo>
                    <a:pt x="0" y="37"/>
                    <a:pt x="0" y="37"/>
                    <a:pt x="0" y="37"/>
                  </a:cubicBezTo>
                  <a:cubicBezTo>
                    <a:pt x="79" y="37"/>
                    <a:pt x="79" y="37"/>
                    <a:pt x="79" y="37"/>
                  </a:cubicBezTo>
                  <a:lnTo>
                    <a:pt x="79" y="16"/>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9" name="Freeform 56"/>
            <p:cNvSpPr/>
            <p:nvPr/>
          </p:nvSpPr>
          <p:spPr bwMode="auto">
            <a:xfrm>
              <a:off x="9999663" y="3135313"/>
              <a:ext cx="57150" cy="28575"/>
            </a:xfrm>
            <a:custGeom>
              <a:avLst/>
              <a:gdLst>
                <a:gd name="T0" fmla="*/ 59 w 59"/>
                <a:gd name="T1" fmla="*/ 16 h 29"/>
                <a:gd name="T2" fmla="*/ 38 w 59"/>
                <a:gd name="T3" fmla="*/ 0 h 29"/>
                <a:gd name="T4" fmla="*/ 20 w 59"/>
                <a:gd name="T5" fmla="*/ 0 h 29"/>
                <a:gd name="T6" fmla="*/ 0 w 59"/>
                <a:gd name="T7" fmla="*/ 16 h 29"/>
                <a:gd name="T8" fmla="*/ 0 w 59"/>
                <a:gd name="T9" fmla="*/ 29 h 29"/>
                <a:gd name="T10" fmla="*/ 59 w 59"/>
                <a:gd name="T11" fmla="*/ 29 h 29"/>
                <a:gd name="T12" fmla="*/ 59 w 59"/>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59" h="29">
                  <a:moveTo>
                    <a:pt x="59" y="16"/>
                  </a:moveTo>
                  <a:cubicBezTo>
                    <a:pt x="59" y="1"/>
                    <a:pt x="54" y="0"/>
                    <a:pt x="38" y="0"/>
                  </a:cubicBezTo>
                  <a:cubicBezTo>
                    <a:pt x="20" y="0"/>
                    <a:pt x="20" y="0"/>
                    <a:pt x="20" y="0"/>
                  </a:cubicBezTo>
                  <a:cubicBezTo>
                    <a:pt x="5" y="0"/>
                    <a:pt x="0" y="1"/>
                    <a:pt x="0" y="16"/>
                  </a:cubicBezTo>
                  <a:cubicBezTo>
                    <a:pt x="0" y="29"/>
                    <a:pt x="0" y="29"/>
                    <a:pt x="0" y="29"/>
                  </a:cubicBezTo>
                  <a:cubicBezTo>
                    <a:pt x="59" y="29"/>
                    <a:pt x="59" y="29"/>
                    <a:pt x="59" y="29"/>
                  </a:cubicBezTo>
                  <a:lnTo>
                    <a:pt x="59" y="16"/>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90" name="Freeform 57"/>
            <p:cNvSpPr/>
            <p:nvPr/>
          </p:nvSpPr>
          <p:spPr bwMode="auto">
            <a:xfrm>
              <a:off x="9999663" y="3171825"/>
              <a:ext cx="57150" cy="239712"/>
            </a:xfrm>
            <a:custGeom>
              <a:avLst/>
              <a:gdLst>
                <a:gd name="T0" fmla="*/ 0 w 59"/>
                <a:gd name="T1" fmla="*/ 235 h 251"/>
                <a:gd name="T2" fmla="*/ 20 w 59"/>
                <a:gd name="T3" fmla="*/ 251 h 251"/>
                <a:gd name="T4" fmla="*/ 38 w 59"/>
                <a:gd name="T5" fmla="*/ 251 h 251"/>
                <a:gd name="T6" fmla="*/ 59 w 59"/>
                <a:gd name="T7" fmla="*/ 235 h 251"/>
                <a:gd name="T8" fmla="*/ 59 w 59"/>
                <a:gd name="T9" fmla="*/ 0 h 251"/>
                <a:gd name="T10" fmla="*/ 0 w 59"/>
                <a:gd name="T11" fmla="*/ 0 h 251"/>
                <a:gd name="T12" fmla="*/ 0 w 59"/>
                <a:gd name="T13" fmla="*/ 235 h 251"/>
              </a:gdLst>
              <a:ahLst/>
              <a:cxnLst>
                <a:cxn ang="0">
                  <a:pos x="T0" y="T1"/>
                </a:cxn>
                <a:cxn ang="0">
                  <a:pos x="T2" y="T3"/>
                </a:cxn>
                <a:cxn ang="0">
                  <a:pos x="T4" y="T5"/>
                </a:cxn>
                <a:cxn ang="0">
                  <a:pos x="T6" y="T7"/>
                </a:cxn>
                <a:cxn ang="0">
                  <a:pos x="T8" y="T9"/>
                </a:cxn>
                <a:cxn ang="0">
                  <a:pos x="T10" y="T11"/>
                </a:cxn>
                <a:cxn ang="0">
                  <a:pos x="T12" y="T13"/>
                </a:cxn>
              </a:cxnLst>
              <a:rect l="0" t="0" r="r" b="b"/>
              <a:pathLst>
                <a:path w="59" h="251">
                  <a:moveTo>
                    <a:pt x="0" y="235"/>
                  </a:moveTo>
                  <a:cubicBezTo>
                    <a:pt x="0" y="251"/>
                    <a:pt x="5" y="251"/>
                    <a:pt x="20" y="251"/>
                  </a:cubicBezTo>
                  <a:cubicBezTo>
                    <a:pt x="38" y="251"/>
                    <a:pt x="38" y="251"/>
                    <a:pt x="38" y="251"/>
                  </a:cubicBezTo>
                  <a:cubicBezTo>
                    <a:pt x="56" y="251"/>
                    <a:pt x="59" y="251"/>
                    <a:pt x="59" y="235"/>
                  </a:cubicBezTo>
                  <a:cubicBezTo>
                    <a:pt x="59" y="0"/>
                    <a:pt x="59" y="0"/>
                    <a:pt x="59" y="0"/>
                  </a:cubicBezTo>
                  <a:cubicBezTo>
                    <a:pt x="0" y="0"/>
                    <a:pt x="0" y="0"/>
                    <a:pt x="0" y="0"/>
                  </a:cubicBezTo>
                  <a:lnTo>
                    <a:pt x="0" y="235"/>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91" name="Freeform 58"/>
            <p:cNvSpPr/>
            <p:nvPr/>
          </p:nvSpPr>
          <p:spPr bwMode="auto">
            <a:xfrm>
              <a:off x="10072688" y="3217863"/>
              <a:ext cx="96838" cy="155575"/>
            </a:xfrm>
            <a:custGeom>
              <a:avLst/>
              <a:gdLst>
                <a:gd name="T0" fmla="*/ 64 w 100"/>
                <a:gd name="T1" fmla="*/ 12 h 163"/>
                <a:gd name="T2" fmla="*/ 45 w 100"/>
                <a:gd name="T3" fmla="*/ 4 h 163"/>
                <a:gd name="T4" fmla="*/ 16 w 100"/>
                <a:gd name="T5" fmla="*/ 11 h 163"/>
                <a:gd name="T6" fmla="*/ 4 w 100"/>
                <a:gd name="T7" fmla="*/ 31 h 163"/>
                <a:gd name="T8" fmla="*/ 39 w 100"/>
                <a:gd name="T9" fmla="*/ 163 h 163"/>
                <a:gd name="T10" fmla="*/ 100 w 100"/>
                <a:gd name="T11" fmla="*/ 148 h 163"/>
                <a:gd name="T12" fmla="*/ 64 w 100"/>
                <a:gd name="T13" fmla="*/ 12 h 163"/>
              </a:gdLst>
              <a:ahLst/>
              <a:cxnLst>
                <a:cxn ang="0">
                  <a:pos x="T0" y="T1"/>
                </a:cxn>
                <a:cxn ang="0">
                  <a:pos x="T2" y="T3"/>
                </a:cxn>
                <a:cxn ang="0">
                  <a:pos x="T4" y="T5"/>
                </a:cxn>
                <a:cxn ang="0">
                  <a:pos x="T6" y="T7"/>
                </a:cxn>
                <a:cxn ang="0">
                  <a:pos x="T8" y="T9"/>
                </a:cxn>
                <a:cxn ang="0">
                  <a:pos x="T10" y="T11"/>
                </a:cxn>
                <a:cxn ang="0">
                  <a:pos x="T12" y="T13"/>
                </a:cxn>
              </a:cxnLst>
              <a:rect l="0" t="0" r="r" b="b"/>
              <a:pathLst>
                <a:path w="100" h="163">
                  <a:moveTo>
                    <a:pt x="64" y="12"/>
                  </a:moveTo>
                  <a:cubicBezTo>
                    <a:pt x="61" y="1"/>
                    <a:pt x="60" y="0"/>
                    <a:pt x="45" y="4"/>
                  </a:cubicBezTo>
                  <a:cubicBezTo>
                    <a:pt x="16" y="11"/>
                    <a:pt x="16" y="11"/>
                    <a:pt x="16" y="11"/>
                  </a:cubicBezTo>
                  <a:cubicBezTo>
                    <a:pt x="1" y="15"/>
                    <a:pt x="0" y="16"/>
                    <a:pt x="4" y="31"/>
                  </a:cubicBezTo>
                  <a:cubicBezTo>
                    <a:pt x="39" y="163"/>
                    <a:pt x="39" y="163"/>
                    <a:pt x="39" y="163"/>
                  </a:cubicBezTo>
                  <a:cubicBezTo>
                    <a:pt x="100" y="148"/>
                    <a:pt x="100" y="148"/>
                    <a:pt x="100" y="148"/>
                  </a:cubicBezTo>
                  <a:lnTo>
                    <a:pt x="64" y="12"/>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92" name="Freeform 59"/>
            <p:cNvSpPr/>
            <p:nvPr/>
          </p:nvSpPr>
          <p:spPr bwMode="auto">
            <a:xfrm>
              <a:off x="10113963" y="3373438"/>
              <a:ext cx="66675" cy="39687"/>
            </a:xfrm>
            <a:custGeom>
              <a:avLst/>
              <a:gdLst>
                <a:gd name="T0" fmla="*/ 63 w 69"/>
                <a:gd name="T1" fmla="*/ 8 h 42"/>
                <a:gd name="T2" fmla="*/ 61 w 69"/>
                <a:gd name="T3" fmla="*/ 0 h 42"/>
                <a:gd name="T4" fmla="*/ 0 w 69"/>
                <a:gd name="T5" fmla="*/ 15 h 42"/>
                <a:gd name="T6" fmla="*/ 3 w 69"/>
                <a:gd name="T7" fmla="*/ 27 h 42"/>
                <a:gd name="T8" fmla="*/ 22 w 69"/>
                <a:gd name="T9" fmla="*/ 38 h 42"/>
                <a:gd name="T10" fmla="*/ 52 w 69"/>
                <a:gd name="T11" fmla="*/ 31 h 42"/>
                <a:gd name="T12" fmla="*/ 63 w 69"/>
                <a:gd name="T13" fmla="*/ 8 h 42"/>
              </a:gdLst>
              <a:ahLst/>
              <a:cxnLst>
                <a:cxn ang="0">
                  <a:pos x="T0" y="T1"/>
                </a:cxn>
                <a:cxn ang="0">
                  <a:pos x="T2" y="T3"/>
                </a:cxn>
                <a:cxn ang="0">
                  <a:pos x="T4" y="T5"/>
                </a:cxn>
                <a:cxn ang="0">
                  <a:pos x="T6" y="T7"/>
                </a:cxn>
                <a:cxn ang="0">
                  <a:pos x="T8" y="T9"/>
                </a:cxn>
                <a:cxn ang="0">
                  <a:pos x="T10" y="T11"/>
                </a:cxn>
                <a:cxn ang="0">
                  <a:pos x="T12" y="T13"/>
                </a:cxn>
              </a:cxnLst>
              <a:rect l="0" t="0" r="r" b="b"/>
              <a:pathLst>
                <a:path w="69" h="42">
                  <a:moveTo>
                    <a:pt x="63" y="8"/>
                  </a:moveTo>
                  <a:cubicBezTo>
                    <a:pt x="61" y="0"/>
                    <a:pt x="61" y="0"/>
                    <a:pt x="61" y="0"/>
                  </a:cubicBezTo>
                  <a:cubicBezTo>
                    <a:pt x="0" y="15"/>
                    <a:pt x="0" y="15"/>
                    <a:pt x="0" y="15"/>
                  </a:cubicBezTo>
                  <a:cubicBezTo>
                    <a:pt x="3" y="27"/>
                    <a:pt x="3" y="27"/>
                    <a:pt x="3" y="27"/>
                  </a:cubicBezTo>
                  <a:cubicBezTo>
                    <a:pt x="6" y="42"/>
                    <a:pt x="7" y="42"/>
                    <a:pt x="22" y="38"/>
                  </a:cubicBezTo>
                  <a:cubicBezTo>
                    <a:pt x="52" y="31"/>
                    <a:pt x="52" y="31"/>
                    <a:pt x="52" y="31"/>
                  </a:cubicBezTo>
                  <a:cubicBezTo>
                    <a:pt x="69" y="27"/>
                    <a:pt x="67" y="27"/>
                    <a:pt x="63" y="8"/>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grpSp>
      <p:sp>
        <p:nvSpPr>
          <p:cNvPr id="93" name="Freeform 111"/>
          <p:cNvSpPr>
            <a:spLocks noEditPoints="1"/>
          </p:cNvSpPr>
          <p:nvPr/>
        </p:nvSpPr>
        <p:spPr bwMode="auto">
          <a:xfrm>
            <a:off x="1960815" y="3852578"/>
            <a:ext cx="223838" cy="276225"/>
          </a:xfrm>
          <a:custGeom>
            <a:avLst/>
            <a:gdLst>
              <a:gd name="T0" fmla="*/ 20 w 233"/>
              <a:gd name="T1" fmla="*/ 0 h 288"/>
              <a:gd name="T2" fmla="*/ 0 w 233"/>
              <a:gd name="T3" fmla="*/ 268 h 288"/>
              <a:gd name="T4" fmla="*/ 213 w 233"/>
              <a:gd name="T5" fmla="*/ 288 h 288"/>
              <a:gd name="T6" fmla="*/ 233 w 233"/>
              <a:gd name="T7" fmla="*/ 20 h 288"/>
              <a:gd name="T8" fmla="*/ 75 w 233"/>
              <a:gd name="T9" fmla="*/ 238 h 288"/>
              <a:gd name="T10" fmla="*/ 45 w 233"/>
              <a:gd name="T11" fmla="*/ 253 h 288"/>
              <a:gd name="T12" fmla="*/ 30 w 233"/>
              <a:gd name="T13" fmla="*/ 227 h 288"/>
              <a:gd name="T14" fmla="*/ 60 w 233"/>
              <a:gd name="T15" fmla="*/ 212 h 288"/>
              <a:gd name="T16" fmla="*/ 75 w 233"/>
              <a:gd name="T17" fmla="*/ 238 h 288"/>
              <a:gd name="T18" fmla="*/ 60 w 233"/>
              <a:gd name="T19" fmla="*/ 186 h 288"/>
              <a:gd name="T20" fmla="*/ 30 w 233"/>
              <a:gd name="T21" fmla="*/ 171 h 288"/>
              <a:gd name="T22" fmla="*/ 45 w 233"/>
              <a:gd name="T23" fmla="*/ 145 h 288"/>
              <a:gd name="T24" fmla="*/ 75 w 233"/>
              <a:gd name="T25" fmla="*/ 160 h 288"/>
              <a:gd name="T26" fmla="*/ 139 w 233"/>
              <a:gd name="T27" fmla="*/ 238 h 288"/>
              <a:gd name="T28" fmla="*/ 109 w 233"/>
              <a:gd name="T29" fmla="*/ 253 h 288"/>
              <a:gd name="T30" fmla="*/ 94 w 233"/>
              <a:gd name="T31" fmla="*/ 227 h 288"/>
              <a:gd name="T32" fmla="*/ 124 w 233"/>
              <a:gd name="T33" fmla="*/ 212 h 288"/>
              <a:gd name="T34" fmla="*/ 139 w 233"/>
              <a:gd name="T35" fmla="*/ 238 h 288"/>
              <a:gd name="T36" fmla="*/ 124 w 233"/>
              <a:gd name="T37" fmla="*/ 186 h 288"/>
              <a:gd name="T38" fmla="*/ 94 w 233"/>
              <a:gd name="T39" fmla="*/ 171 h 288"/>
              <a:gd name="T40" fmla="*/ 109 w 233"/>
              <a:gd name="T41" fmla="*/ 145 h 288"/>
              <a:gd name="T42" fmla="*/ 139 w 233"/>
              <a:gd name="T43" fmla="*/ 160 h 288"/>
              <a:gd name="T44" fmla="*/ 203 w 233"/>
              <a:gd name="T45" fmla="*/ 238 h 288"/>
              <a:gd name="T46" fmla="*/ 173 w 233"/>
              <a:gd name="T47" fmla="*/ 253 h 288"/>
              <a:gd name="T48" fmla="*/ 158 w 233"/>
              <a:gd name="T49" fmla="*/ 227 h 288"/>
              <a:gd name="T50" fmla="*/ 188 w 233"/>
              <a:gd name="T51" fmla="*/ 212 h 288"/>
              <a:gd name="T52" fmla="*/ 203 w 233"/>
              <a:gd name="T53" fmla="*/ 238 h 288"/>
              <a:gd name="T54" fmla="*/ 188 w 233"/>
              <a:gd name="T55" fmla="*/ 186 h 288"/>
              <a:gd name="T56" fmla="*/ 158 w 233"/>
              <a:gd name="T57" fmla="*/ 171 h 288"/>
              <a:gd name="T58" fmla="*/ 173 w 233"/>
              <a:gd name="T59" fmla="*/ 145 h 288"/>
              <a:gd name="T60" fmla="*/ 203 w 233"/>
              <a:gd name="T61" fmla="*/ 160 h 288"/>
              <a:gd name="T62" fmla="*/ 203 w 233"/>
              <a:gd name="T63" fmla="*/ 106 h 288"/>
              <a:gd name="T64" fmla="*/ 43 w 233"/>
              <a:gd name="T65" fmla="*/ 117 h 288"/>
              <a:gd name="T66" fmla="*/ 30 w 233"/>
              <a:gd name="T67" fmla="*/ 41 h 288"/>
              <a:gd name="T68" fmla="*/ 190 w 233"/>
              <a:gd name="T69" fmla="*/ 30 h 288"/>
              <a:gd name="T70" fmla="*/ 203 w 233"/>
              <a:gd name="T71" fmla="*/ 10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3" h="288">
                <a:moveTo>
                  <a:pt x="213" y="0"/>
                </a:moveTo>
                <a:cubicBezTo>
                  <a:pt x="20" y="0"/>
                  <a:pt x="20" y="0"/>
                  <a:pt x="20" y="0"/>
                </a:cubicBezTo>
                <a:cubicBezTo>
                  <a:pt x="7" y="0"/>
                  <a:pt x="0" y="7"/>
                  <a:pt x="0" y="20"/>
                </a:cubicBezTo>
                <a:cubicBezTo>
                  <a:pt x="0" y="268"/>
                  <a:pt x="0" y="268"/>
                  <a:pt x="0" y="268"/>
                </a:cubicBezTo>
                <a:cubicBezTo>
                  <a:pt x="0" y="281"/>
                  <a:pt x="7" y="288"/>
                  <a:pt x="20" y="288"/>
                </a:cubicBezTo>
                <a:cubicBezTo>
                  <a:pt x="213" y="288"/>
                  <a:pt x="213" y="288"/>
                  <a:pt x="213" y="288"/>
                </a:cubicBezTo>
                <a:cubicBezTo>
                  <a:pt x="226" y="288"/>
                  <a:pt x="233" y="281"/>
                  <a:pt x="233" y="268"/>
                </a:cubicBezTo>
                <a:cubicBezTo>
                  <a:pt x="233" y="20"/>
                  <a:pt x="233" y="20"/>
                  <a:pt x="233" y="20"/>
                </a:cubicBezTo>
                <a:cubicBezTo>
                  <a:pt x="233" y="7"/>
                  <a:pt x="226" y="0"/>
                  <a:pt x="213" y="0"/>
                </a:cubicBezTo>
                <a:close/>
                <a:moveTo>
                  <a:pt x="75" y="238"/>
                </a:moveTo>
                <a:cubicBezTo>
                  <a:pt x="75" y="246"/>
                  <a:pt x="68" y="253"/>
                  <a:pt x="60" y="253"/>
                </a:cubicBezTo>
                <a:cubicBezTo>
                  <a:pt x="45" y="253"/>
                  <a:pt x="45" y="253"/>
                  <a:pt x="45" y="253"/>
                </a:cubicBezTo>
                <a:cubicBezTo>
                  <a:pt x="36" y="253"/>
                  <a:pt x="30" y="246"/>
                  <a:pt x="30" y="238"/>
                </a:cubicBezTo>
                <a:cubicBezTo>
                  <a:pt x="30" y="227"/>
                  <a:pt x="30" y="227"/>
                  <a:pt x="30" y="227"/>
                </a:cubicBezTo>
                <a:cubicBezTo>
                  <a:pt x="30" y="219"/>
                  <a:pt x="36" y="212"/>
                  <a:pt x="45" y="212"/>
                </a:cubicBezTo>
                <a:cubicBezTo>
                  <a:pt x="60" y="212"/>
                  <a:pt x="60" y="212"/>
                  <a:pt x="60" y="212"/>
                </a:cubicBezTo>
                <a:cubicBezTo>
                  <a:pt x="68" y="212"/>
                  <a:pt x="75" y="219"/>
                  <a:pt x="75" y="227"/>
                </a:cubicBezTo>
                <a:lnTo>
                  <a:pt x="75" y="238"/>
                </a:lnTo>
                <a:close/>
                <a:moveTo>
                  <a:pt x="75" y="171"/>
                </a:moveTo>
                <a:cubicBezTo>
                  <a:pt x="75" y="179"/>
                  <a:pt x="68" y="186"/>
                  <a:pt x="60" y="186"/>
                </a:cubicBezTo>
                <a:cubicBezTo>
                  <a:pt x="45" y="186"/>
                  <a:pt x="45" y="186"/>
                  <a:pt x="45" y="186"/>
                </a:cubicBezTo>
                <a:cubicBezTo>
                  <a:pt x="36" y="186"/>
                  <a:pt x="30" y="179"/>
                  <a:pt x="30" y="171"/>
                </a:cubicBezTo>
                <a:cubicBezTo>
                  <a:pt x="30" y="160"/>
                  <a:pt x="30" y="160"/>
                  <a:pt x="30" y="160"/>
                </a:cubicBezTo>
                <a:cubicBezTo>
                  <a:pt x="30" y="152"/>
                  <a:pt x="36" y="145"/>
                  <a:pt x="45" y="145"/>
                </a:cubicBezTo>
                <a:cubicBezTo>
                  <a:pt x="60" y="145"/>
                  <a:pt x="60" y="145"/>
                  <a:pt x="60" y="145"/>
                </a:cubicBezTo>
                <a:cubicBezTo>
                  <a:pt x="68" y="145"/>
                  <a:pt x="75" y="152"/>
                  <a:pt x="75" y="160"/>
                </a:cubicBezTo>
                <a:lnTo>
                  <a:pt x="75" y="171"/>
                </a:lnTo>
                <a:close/>
                <a:moveTo>
                  <a:pt x="139" y="238"/>
                </a:moveTo>
                <a:cubicBezTo>
                  <a:pt x="139" y="246"/>
                  <a:pt x="132" y="253"/>
                  <a:pt x="124" y="253"/>
                </a:cubicBezTo>
                <a:cubicBezTo>
                  <a:pt x="109" y="253"/>
                  <a:pt x="109" y="253"/>
                  <a:pt x="109" y="253"/>
                </a:cubicBezTo>
                <a:cubicBezTo>
                  <a:pt x="100" y="253"/>
                  <a:pt x="94" y="246"/>
                  <a:pt x="94" y="238"/>
                </a:cubicBezTo>
                <a:cubicBezTo>
                  <a:pt x="94" y="227"/>
                  <a:pt x="94" y="227"/>
                  <a:pt x="94" y="227"/>
                </a:cubicBezTo>
                <a:cubicBezTo>
                  <a:pt x="94" y="219"/>
                  <a:pt x="100" y="212"/>
                  <a:pt x="109" y="212"/>
                </a:cubicBezTo>
                <a:cubicBezTo>
                  <a:pt x="124" y="212"/>
                  <a:pt x="124" y="212"/>
                  <a:pt x="124" y="212"/>
                </a:cubicBezTo>
                <a:cubicBezTo>
                  <a:pt x="132" y="212"/>
                  <a:pt x="139" y="219"/>
                  <a:pt x="139" y="227"/>
                </a:cubicBezTo>
                <a:lnTo>
                  <a:pt x="139" y="238"/>
                </a:lnTo>
                <a:close/>
                <a:moveTo>
                  <a:pt x="139" y="171"/>
                </a:moveTo>
                <a:cubicBezTo>
                  <a:pt x="139" y="179"/>
                  <a:pt x="132" y="186"/>
                  <a:pt x="124" y="186"/>
                </a:cubicBezTo>
                <a:cubicBezTo>
                  <a:pt x="109" y="186"/>
                  <a:pt x="109" y="186"/>
                  <a:pt x="109" y="186"/>
                </a:cubicBezTo>
                <a:cubicBezTo>
                  <a:pt x="100" y="186"/>
                  <a:pt x="94" y="179"/>
                  <a:pt x="94" y="171"/>
                </a:cubicBezTo>
                <a:cubicBezTo>
                  <a:pt x="94" y="160"/>
                  <a:pt x="94" y="160"/>
                  <a:pt x="94" y="160"/>
                </a:cubicBezTo>
                <a:cubicBezTo>
                  <a:pt x="94" y="152"/>
                  <a:pt x="100" y="145"/>
                  <a:pt x="109" y="145"/>
                </a:cubicBezTo>
                <a:cubicBezTo>
                  <a:pt x="124" y="145"/>
                  <a:pt x="124" y="145"/>
                  <a:pt x="124" y="145"/>
                </a:cubicBezTo>
                <a:cubicBezTo>
                  <a:pt x="132" y="145"/>
                  <a:pt x="139" y="152"/>
                  <a:pt x="139" y="160"/>
                </a:cubicBezTo>
                <a:lnTo>
                  <a:pt x="139" y="171"/>
                </a:lnTo>
                <a:close/>
                <a:moveTo>
                  <a:pt x="203" y="238"/>
                </a:moveTo>
                <a:cubicBezTo>
                  <a:pt x="203" y="246"/>
                  <a:pt x="196" y="253"/>
                  <a:pt x="188" y="253"/>
                </a:cubicBezTo>
                <a:cubicBezTo>
                  <a:pt x="173" y="253"/>
                  <a:pt x="173" y="253"/>
                  <a:pt x="173" y="253"/>
                </a:cubicBezTo>
                <a:cubicBezTo>
                  <a:pt x="164" y="253"/>
                  <a:pt x="158" y="246"/>
                  <a:pt x="158" y="238"/>
                </a:cubicBezTo>
                <a:cubicBezTo>
                  <a:pt x="158" y="227"/>
                  <a:pt x="158" y="227"/>
                  <a:pt x="158" y="227"/>
                </a:cubicBezTo>
                <a:cubicBezTo>
                  <a:pt x="158" y="219"/>
                  <a:pt x="164" y="212"/>
                  <a:pt x="173" y="212"/>
                </a:cubicBezTo>
                <a:cubicBezTo>
                  <a:pt x="188" y="212"/>
                  <a:pt x="188" y="212"/>
                  <a:pt x="188" y="212"/>
                </a:cubicBezTo>
                <a:cubicBezTo>
                  <a:pt x="196" y="212"/>
                  <a:pt x="203" y="219"/>
                  <a:pt x="203" y="227"/>
                </a:cubicBezTo>
                <a:lnTo>
                  <a:pt x="203" y="238"/>
                </a:lnTo>
                <a:close/>
                <a:moveTo>
                  <a:pt x="203" y="171"/>
                </a:moveTo>
                <a:cubicBezTo>
                  <a:pt x="203" y="179"/>
                  <a:pt x="196" y="186"/>
                  <a:pt x="188" y="186"/>
                </a:cubicBezTo>
                <a:cubicBezTo>
                  <a:pt x="173" y="186"/>
                  <a:pt x="173" y="186"/>
                  <a:pt x="173" y="186"/>
                </a:cubicBezTo>
                <a:cubicBezTo>
                  <a:pt x="164" y="186"/>
                  <a:pt x="158" y="179"/>
                  <a:pt x="158" y="171"/>
                </a:cubicBezTo>
                <a:cubicBezTo>
                  <a:pt x="158" y="160"/>
                  <a:pt x="158" y="160"/>
                  <a:pt x="158" y="160"/>
                </a:cubicBezTo>
                <a:cubicBezTo>
                  <a:pt x="158" y="152"/>
                  <a:pt x="164" y="145"/>
                  <a:pt x="173" y="145"/>
                </a:cubicBezTo>
                <a:cubicBezTo>
                  <a:pt x="188" y="145"/>
                  <a:pt x="188" y="145"/>
                  <a:pt x="188" y="145"/>
                </a:cubicBezTo>
                <a:cubicBezTo>
                  <a:pt x="196" y="145"/>
                  <a:pt x="203" y="152"/>
                  <a:pt x="203" y="160"/>
                </a:cubicBezTo>
                <a:lnTo>
                  <a:pt x="203" y="171"/>
                </a:lnTo>
                <a:close/>
                <a:moveTo>
                  <a:pt x="203" y="106"/>
                </a:moveTo>
                <a:cubicBezTo>
                  <a:pt x="203" y="112"/>
                  <a:pt x="197" y="117"/>
                  <a:pt x="190" y="117"/>
                </a:cubicBezTo>
                <a:cubicBezTo>
                  <a:pt x="43" y="117"/>
                  <a:pt x="43" y="117"/>
                  <a:pt x="43" y="117"/>
                </a:cubicBezTo>
                <a:cubicBezTo>
                  <a:pt x="36" y="117"/>
                  <a:pt x="30" y="112"/>
                  <a:pt x="30" y="106"/>
                </a:cubicBezTo>
                <a:cubicBezTo>
                  <a:pt x="30" y="41"/>
                  <a:pt x="30" y="41"/>
                  <a:pt x="30" y="41"/>
                </a:cubicBezTo>
                <a:cubicBezTo>
                  <a:pt x="30" y="35"/>
                  <a:pt x="36" y="30"/>
                  <a:pt x="43" y="30"/>
                </a:cubicBezTo>
                <a:cubicBezTo>
                  <a:pt x="190" y="30"/>
                  <a:pt x="190" y="30"/>
                  <a:pt x="190" y="30"/>
                </a:cubicBezTo>
                <a:cubicBezTo>
                  <a:pt x="197" y="30"/>
                  <a:pt x="203" y="35"/>
                  <a:pt x="203" y="41"/>
                </a:cubicBezTo>
                <a:lnTo>
                  <a:pt x="203" y="106"/>
                </a:ln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00823E"/>
              </a:solidFill>
            </a:endParaRPr>
          </a:p>
        </p:txBody>
      </p:sp>
      <p:grpSp>
        <p:nvGrpSpPr>
          <p:cNvPr id="100" name="组合 99"/>
          <p:cNvGrpSpPr/>
          <p:nvPr/>
        </p:nvGrpSpPr>
        <p:grpSpPr>
          <a:xfrm>
            <a:off x="-456631" y="-110150"/>
            <a:ext cx="3763345" cy="1075541"/>
            <a:chOff x="-456631" y="-110150"/>
            <a:chExt cx="3763345" cy="1075541"/>
          </a:xfrm>
        </p:grpSpPr>
        <p:sp>
          <p:nvSpPr>
            <p:cNvPr id="101" name="文本框 100"/>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102" name="图片 101"/>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5"/>
          <p:cNvSpPr/>
          <p:nvPr/>
        </p:nvSpPr>
        <p:spPr bwMode="auto">
          <a:xfrm>
            <a:off x="4311982" y="2958769"/>
            <a:ext cx="3832225" cy="3959225"/>
          </a:xfrm>
          <a:custGeom>
            <a:avLst/>
            <a:gdLst>
              <a:gd name="T0" fmla="*/ 1298 w 3198"/>
              <a:gd name="T1" fmla="*/ 2774 h 3305"/>
              <a:gd name="T2" fmla="*/ 1038 w 3198"/>
              <a:gd name="T3" fmla="*/ 3274 h 3305"/>
              <a:gd name="T4" fmla="*/ 1770 w 3198"/>
              <a:gd name="T5" fmla="*/ 3274 h 3305"/>
              <a:gd name="T6" fmla="*/ 1687 w 3198"/>
              <a:gd name="T7" fmla="*/ 2152 h 3305"/>
              <a:gd name="T8" fmla="*/ 3198 w 3198"/>
              <a:gd name="T9" fmla="*/ 1775 h 3305"/>
              <a:gd name="T10" fmla="*/ 1650 w 3198"/>
              <a:gd name="T11" fmla="*/ 1942 h 3305"/>
              <a:gd name="T12" fmla="*/ 2364 w 3198"/>
              <a:gd name="T13" fmla="*/ 1249 h 3305"/>
              <a:gd name="T14" fmla="*/ 1566 w 3198"/>
              <a:gd name="T15" fmla="*/ 1735 h 3305"/>
              <a:gd name="T16" fmla="*/ 2101 w 3198"/>
              <a:gd name="T17" fmla="*/ 866 h 3305"/>
              <a:gd name="T18" fmla="*/ 2583 w 3198"/>
              <a:gd name="T19" fmla="*/ 167 h 3305"/>
              <a:gd name="T20" fmla="*/ 2082 w 3198"/>
              <a:gd name="T21" fmla="*/ 798 h 3305"/>
              <a:gd name="T22" fmla="*/ 1665 w 3198"/>
              <a:gd name="T23" fmla="*/ 1064 h 3305"/>
              <a:gd name="T24" fmla="*/ 1832 w 3198"/>
              <a:gd name="T25" fmla="*/ 767 h 3305"/>
              <a:gd name="T26" fmla="*/ 2184 w 3198"/>
              <a:gd name="T27" fmla="*/ 0 h 3305"/>
              <a:gd name="T28" fmla="*/ 1696 w 3198"/>
              <a:gd name="T29" fmla="*/ 829 h 3305"/>
              <a:gd name="T30" fmla="*/ 1431 w 3198"/>
              <a:gd name="T31" fmla="*/ 1407 h 3305"/>
              <a:gd name="T32" fmla="*/ 1276 w 3198"/>
              <a:gd name="T33" fmla="*/ 894 h 3305"/>
              <a:gd name="T34" fmla="*/ 1576 w 3198"/>
              <a:gd name="T35" fmla="*/ 276 h 3305"/>
              <a:gd name="T36" fmla="*/ 1156 w 3198"/>
              <a:gd name="T37" fmla="*/ 656 h 3305"/>
              <a:gd name="T38" fmla="*/ 439 w 3198"/>
              <a:gd name="T39" fmla="*/ 325 h 3305"/>
              <a:gd name="T40" fmla="*/ 1193 w 3198"/>
              <a:gd name="T41" fmla="*/ 1064 h 3305"/>
              <a:gd name="T42" fmla="*/ 1397 w 3198"/>
              <a:gd name="T43" fmla="*/ 1636 h 3305"/>
              <a:gd name="T44" fmla="*/ 1397 w 3198"/>
              <a:gd name="T45" fmla="*/ 1855 h 3305"/>
              <a:gd name="T46" fmla="*/ 816 w 3198"/>
              <a:gd name="T47" fmla="*/ 1351 h 3305"/>
              <a:gd name="T48" fmla="*/ 0 w 3198"/>
              <a:gd name="T49" fmla="*/ 807 h 3305"/>
              <a:gd name="T50" fmla="*/ 683 w 3198"/>
              <a:gd name="T51" fmla="*/ 1398 h 3305"/>
              <a:gd name="T52" fmla="*/ 1072 w 3198"/>
              <a:gd name="T53" fmla="*/ 1889 h 3305"/>
              <a:gd name="T54" fmla="*/ 1298 w 3198"/>
              <a:gd name="T55" fmla="*/ 2774 h 3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98" h="3305">
                <a:moveTo>
                  <a:pt x="1298" y="2774"/>
                </a:moveTo>
                <a:cubicBezTo>
                  <a:pt x="1251" y="3305"/>
                  <a:pt x="1038" y="3274"/>
                  <a:pt x="1038" y="3274"/>
                </a:cubicBezTo>
                <a:cubicBezTo>
                  <a:pt x="1770" y="3274"/>
                  <a:pt x="1770" y="3274"/>
                  <a:pt x="1770" y="3274"/>
                </a:cubicBezTo>
                <a:cubicBezTo>
                  <a:pt x="1894" y="2783"/>
                  <a:pt x="1600" y="2375"/>
                  <a:pt x="1687" y="2152"/>
                </a:cubicBezTo>
                <a:cubicBezTo>
                  <a:pt x="1860" y="1729"/>
                  <a:pt x="2636" y="1608"/>
                  <a:pt x="3198" y="1775"/>
                </a:cubicBezTo>
                <a:cubicBezTo>
                  <a:pt x="2704" y="1441"/>
                  <a:pt x="1934" y="1633"/>
                  <a:pt x="1650" y="1942"/>
                </a:cubicBezTo>
                <a:cubicBezTo>
                  <a:pt x="1739" y="1317"/>
                  <a:pt x="2364" y="1249"/>
                  <a:pt x="2364" y="1249"/>
                </a:cubicBezTo>
                <a:cubicBezTo>
                  <a:pt x="1773" y="1095"/>
                  <a:pt x="1566" y="1735"/>
                  <a:pt x="1566" y="1735"/>
                </a:cubicBezTo>
                <a:cubicBezTo>
                  <a:pt x="1526" y="1389"/>
                  <a:pt x="1554" y="1160"/>
                  <a:pt x="2101" y="866"/>
                </a:cubicBezTo>
                <a:cubicBezTo>
                  <a:pt x="2676" y="551"/>
                  <a:pt x="2583" y="167"/>
                  <a:pt x="2583" y="167"/>
                </a:cubicBezTo>
                <a:cubicBezTo>
                  <a:pt x="2583" y="167"/>
                  <a:pt x="2503" y="671"/>
                  <a:pt x="2082" y="798"/>
                </a:cubicBezTo>
                <a:cubicBezTo>
                  <a:pt x="1662" y="925"/>
                  <a:pt x="1665" y="1064"/>
                  <a:pt x="1665" y="1064"/>
                </a:cubicBezTo>
                <a:cubicBezTo>
                  <a:pt x="1665" y="1064"/>
                  <a:pt x="1665" y="977"/>
                  <a:pt x="1832" y="767"/>
                </a:cubicBezTo>
                <a:cubicBezTo>
                  <a:pt x="2188" y="353"/>
                  <a:pt x="2184" y="0"/>
                  <a:pt x="2184" y="0"/>
                </a:cubicBezTo>
                <a:cubicBezTo>
                  <a:pt x="2082" y="359"/>
                  <a:pt x="1974" y="588"/>
                  <a:pt x="1696" y="829"/>
                </a:cubicBezTo>
                <a:cubicBezTo>
                  <a:pt x="1418" y="1070"/>
                  <a:pt x="1431" y="1407"/>
                  <a:pt x="1431" y="1407"/>
                </a:cubicBezTo>
                <a:cubicBezTo>
                  <a:pt x="1431" y="1407"/>
                  <a:pt x="1341" y="1373"/>
                  <a:pt x="1276" y="894"/>
                </a:cubicBezTo>
                <a:cubicBezTo>
                  <a:pt x="1220" y="412"/>
                  <a:pt x="1576" y="276"/>
                  <a:pt x="1576" y="276"/>
                </a:cubicBezTo>
                <a:cubicBezTo>
                  <a:pt x="1233" y="303"/>
                  <a:pt x="1156" y="656"/>
                  <a:pt x="1156" y="656"/>
                </a:cubicBezTo>
                <a:cubicBezTo>
                  <a:pt x="893" y="282"/>
                  <a:pt x="439" y="325"/>
                  <a:pt x="439" y="325"/>
                </a:cubicBezTo>
                <a:cubicBezTo>
                  <a:pt x="958" y="362"/>
                  <a:pt x="1180" y="724"/>
                  <a:pt x="1193" y="1064"/>
                </a:cubicBezTo>
                <a:cubicBezTo>
                  <a:pt x="1205" y="1404"/>
                  <a:pt x="1397" y="1636"/>
                  <a:pt x="1397" y="1636"/>
                </a:cubicBezTo>
                <a:cubicBezTo>
                  <a:pt x="1397" y="1855"/>
                  <a:pt x="1397" y="1855"/>
                  <a:pt x="1397" y="1855"/>
                </a:cubicBezTo>
                <a:cubicBezTo>
                  <a:pt x="1397" y="1855"/>
                  <a:pt x="1084" y="1858"/>
                  <a:pt x="816" y="1351"/>
                </a:cubicBezTo>
                <a:cubicBezTo>
                  <a:pt x="516" y="702"/>
                  <a:pt x="0" y="807"/>
                  <a:pt x="0" y="807"/>
                </a:cubicBezTo>
                <a:cubicBezTo>
                  <a:pt x="287" y="835"/>
                  <a:pt x="497" y="925"/>
                  <a:pt x="683" y="1398"/>
                </a:cubicBezTo>
                <a:cubicBezTo>
                  <a:pt x="683" y="1398"/>
                  <a:pt x="816" y="1688"/>
                  <a:pt x="1072" y="1889"/>
                </a:cubicBezTo>
                <a:cubicBezTo>
                  <a:pt x="1424" y="2161"/>
                  <a:pt x="1298" y="2774"/>
                  <a:pt x="1298" y="2774"/>
                </a:cubicBezTo>
                <a:close/>
              </a:path>
            </a:pathLst>
          </a:custGeom>
          <a:solidFill>
            <a:srgbClr val="7D9A52"/>
          </a:solidFill>
          <a:ln>
            <a:noFill/>
          </a:ln>
        </p:spPr>
        <p:txBody>
          <a:bodyPr vert="horz" wrap="square" lIns="91440" tIns="45720" rIns="91440" bIns="45720" numCol="1" anchor="t" anchorCtr="0" compatLnSpc="1"/>
          <a:lstStyle/>
          <a:p>
            <a:endParaRPr lang="zh-CN" altLang="en-US">
              <a:solidFill>
                <a:srgbClr val="00823E"/>
              </a:solidFill>
            </a:endParaRPr>
          </a:p>
        </p:txBody>
      </p:sp>
      <p:sp>
        <p:nvSpPr>
          <p:cNvPr id="49" name="Oval 6"/>
          <p:cNvSpPr>
            <a:spLocks noChangeArrowheads="1"/>
          </p:cNvSpPr>
          <p:nvPr/>
        </p:nvSpPr>
        <p:spPr bwMode="auto">
          <a:xfrm>
            <a:off x="4531057" y="2707944"/>
            <a:ext cx="625475" cy="623888"/>
          </a:xfrm>
          <a:prstGeom prst="ellipse">
            <a:avLst/>
          </a:prstGeom>
          <a:solidFill>
            <a:srgbClr val="7D9A52"/>
          </a:solidFill>
          <a:ln>
            <a:noFill/>
          </a:ln>
        </p:spPr>
        <p:txBody>
          <a:bodyPr vert="horz" wrap="square" lIns="91440" tIns="45720" rIns="91440" bIns="45720" numCol="1" anchor="t" anchorCtr="0" compatLnSpc="1"/>
          <a:lstStyle/>
          <a:p>
            <a:endParaRPr lang="zh-CN" altLang="en-US">
              <a:solidFill>
                <a:srgbClr val="00823E"/>
              </a:solidFill>
            </a:endParaRPr>
          </a:p>
        </p:txBody>
      </p:sp>
      <p:sp>
        <p:nvSpPr>
          <p:cNvPr id="50" name="Oval 7"/>
          <p:cNvSpPr>
            <a:spLocks noChangeArrowheads="1"/>
          </p:cNvSpPr>
          <p:nvPr/>
        </p:nvSpPr>
        <p:spPr bwMode="auto">
          <a:xfrm>
            <a:off x="7645732" y="3285794"/>
            <a:ext cx="392113" cy="393700"/>
          </a:xfrm>
          <a:prstGeom prst="ellipse">
            <a:avLst/>
          </a:prstGeom>
          <a:solidFill>
            <a:srgbClr val="7D9A52"/>
          </a:solidFill>
          <a:ln>
            <a:noFill/>
          </a:ln>
        </p:spPr>
        <p:txBody>
          <a:bodyPr vert="horz" wrap="square" lIns="91440" tIns="45720" rIns="91440" bIns="45720" numCol="1" anchor="t" anchorCtr="0" compatLnSpc="1"/>
          <a:lstStyle/>
          <a:p>
            <a:endParaRPr lang="zh-CN" altLang="en-US">
              <a:solidFill>
                <a:srgbClr val="7D9A52"/>
              </a:solidFill>
            </a:endParaRPr>
          </a:p>
        </p:txBody>
      </p:sp>
      <p:sp>
        <p:nvSpPr>
          <p:cNvPr id="51" name="Oval 8"/>
          <p:cNvSpPr>
            <a:spLocks noChangeArrowheads="1"/>
          </p:cNvSpPr>
          <p:nvPr/>
        </p:nvSpPr>
        <p:spPr bwMode="auto">
          <a:xfrm>
            <a:off x="7385382" y="5114594"/>
            <a:ext cx="733425" cy="730250"/>
          </a:xfrm>
          <a:prstGeom prst="ellipse">
            <a:avLst/>
          </a:prstGeom>
          <a:solidFill>
            <a:srgbClr val="7D9A52"/>
          </a:solidFill>
          <a:ln>
            <a:noFill/>
          </a:ln>
        </p:spPr>
        <p:txBody>
          <a:bodyPr vert="horz" wrap="square" lIns="91440" tIns="45720" rIns="91440" bIns="45720" numCol="1" anchor="t" anchorCtr="0" compatLnSpc="1"/>
          <a:lstStyle/>
          <a:p>
            <a:endParaRPr lang="zh-CN" altLang="en-US">
              <a:solidFill>
                <a:srgbClr val="7D9A52"/>
              </a:solidFill>
            </a:endParaRPr>
          </a:p>
        </p:txBody>
      </p:sp>
      <p:sp>
        <p:nvSpPr>
          <p:cNvPr id="52" name="Oval 9"/>
          <p:cNvSpPr>
            <a:spLocks noChangeArrowheads="1"/>
          </p:cNvSpPr>
          <p:nvPr/>
        </p:nvSpPr>
        <p:spPr bwMode="auto">
          <a:xfrm>
            <a:off x="4192919" y="4052556"/>
            <a:ext cx="452438" cy="454025"/>
          </a:xfrm>
          <a:prstGeom prst="ellipse">
            <a:avLst/>
          </a:prstGeom>
          <a:solidFill>
            <a:srgbClr val="7D9A52"/>
          </a:solidFill>
          <a:ln>
            <a:noFill/>
          </a:ln>
        </p:spPr>
        <p:txBody>
          <a:bodyPr vert="horz" wrap="square" lIns="91440" tIns="45720" rIns="91440" bIns="45720" numCol="1" anchor="t" anchorCtr="0" compatLnSpc="1"/>
          <a:lstStyle/>
          <a:p>
            <a:endParaRPr lang="zh-CN" altLang="en-US">
              <a:solidFill>
                <a:srgbClr val="7D9A52"/>
              </a:solidFill>
            </a:endParaRPr>
          </a:p>
        </p:txBody>
      </p:sp>
      <p:sp>
        <p:nvSpPr>
          <p:cNvPr id="53" name="Oval 10"/>
          <p:cNvSpPr>
            <a:spLocks noChangeArrowheads="1"/>
          </p:cNvSpPr>
          <p:nvPr/>
        </p:nvSpPr>
        <p:spPr bwMode="auto">
          <a:xfrm>
            <a:off x="6296357" y="1868156"/>
            <a:ext cx="1006475" cy="1008063"/>
          </a:xfrm>
          <a:prstGeom prst="ellipse">
            <a:avLst/>
          </a:prstGeom>
          <a:solidFill>
            <a:srgbClr val="7D9A52"/>
          </a:solidFill>
          <a:ln>
            <a:noFill/>
          </a:ln>
        </p:spPr>
        <p:txBody>
          <a:bodyPr vert="horz" wrap="square" lIns="91440" tIns="45720" rIns="91440" bIns="45720" numCol="1" anchor="t" anchorCtr="0" compatLnSpc="1"/>
          <a:lstStyle/>
          <a:p>
            <a:endParaRPr lang="zh-CN" altLang="en-US">
              <a:solidFill>
                <a:srgbClr val="7D9A52"/>
              </a:solidFill>
            </a:endParaRPr>
          </a:p>
        </p:txBody>
      </p:sp>
      <p:sp>
        <p:nvSpPr>
          <p:cNvPr id="54" name="Freeform 11"/>
          <p:cNvSpPr>
            <a:spLocks noEditPoints="1"/>
          </p:cNvSpPr>
          <p:nvPr/>
        </p:nvSpPr>
        <p:spPr bwMode="auto">
          <a:xfrm>
            <a:off x="6531307" y="2104694"/>
            <a:ext cx="573088" cy="534988"/>
          </a:xfrm>
          <a:custGeom>
            <a:avLst/>
            <a:gdLst>
              <a:gd name="T0" fmla="*/ 428 w 478"/>
              <a:gd name="T1" fmla="*/ 255 h 447"/>
              <a:gd name="T2" fmla="*/ 396 w 478"/>
              <a:gd name="T3" fmla="*/ 255 h 447"/>
              <a:gd name="T4" fmla="*/ 329 w 478"/>
              <a:gd name="T5" fmla="*/ 223 h 447"/>
              <a:gd name="T6" fmla="*/ 349 w 478"/>
              <a:gd name="T7" fmla="*/ 159 h 447"/>
              <a:gd name="T8" fmla="*/ 348 w 478"/>
              <a:gd name="T9" fmla="*/ 143 h 447"/>
              <a:gd name="T10" fmla="*/ 381 w 478"/>
              <a:gd name="T11" fmla="*/ 149 h 447"/>
              <a:gd name="T12" fmla="*/ 445 w 478"/>
              <a:gd name="T13" fmla="*/ 127 h 447"/>
              <a:gd name="T14" fmla="*/ 476 w 478"/>
              <a:gd name="T15" fmla="*/ 216 h 447"/>
              <a:gd name="T16" fmla="*/ 428 w 478"/>
              <a:gd name="T17" fmla="*/ 255 h 447"/>
              <a:gd name="T18" fmla="*/ 381 w 478"/>
              <a:gd name="T19" fmla="*/ 127 h 447"/>
              <a:gd name="T20" fmla="*/ 318 w 478"/>
              <a:gd name="T21" fmla="*/ 64 h 447"/>
              <a:gd name="T22" fmla="*/ 381 w 478"/>
              <a:gd name="T23" fmla="*/ 0 h 447"/>
              <a:gd name="T24" fmla="*/ 445 w 478"/>
              <a:gd name="T25" fmla="*/ 64 h 447"/>
              <a:gd name="T26" fmla="*/ 381 w 478"/>
              <a:gd name="T27" fmla="*/ 127 h 447"/>
              <a:gd name="T28" fmla="*/ 238 w 478"/>
              <a:gd name="T29" fmla="*/ 255 h 447"/>
              <a:gd name="T30" fmla="*/ 143 w 478"/>
              <a:gd name="T31" fmla="*/ 159 h 447"/>
              <a:gd name="T32" fmla="*/ 238 w 478"/>
              <a:gd name="T33" fmla="*/ 64 h 447"/>
              <a:gd name="T34" fmla="*/ 334 w 478"/>
              <a:gd name="T35" fmla="*/ 159 h 447"/>
              <a:gd name="T36" fmla="*/ 238 w 478"/>
              <a:gd name="T37" fmla="*/ 255 h 447"/>
              <a:gd name="T38" fmla="*/ 346 w 478"/>
              <a:gd name="T39" fmla="*/ 447 h 447"/>
              <a:gd name="T40" fmla="*/ 130 w 478"/>
              <a:gd name="T41" fmla="*/ 447 h 447"/>
              <a:gd name="T42" fmla="*/ 64 w 478"/>
              <a:gd name="T43" fmla="*/ 382 h 447"/>
              <a:gd name="T44" fmla="*/ 150 w 478"/>
              <a:gd name="T45" fmla="*/ 239 h 447"/>
              <a:gd name="T46" fmla="*/ 238 w 478"/>
              <a:gd name="T47" fmla="*/ 274 h 447"/>
              <a:gd name="T48" fmla="*/ 328 w 478"/>
              <a:gd name="T49" fmla="*/ 239 h 447"/>
              <a:gd name="T50" fmla="*/ 413 w 478"/>
              <a:gd name="T51" fmla="*/ 382 h 447"/>
              <a:gd name="T52" fmla="*/ 346 w 478"/>
              <a:gd name="T53" fmla="*/ 447 h 447"/>
              <a:gd name="T54" fmla="*/ 95 w 478"/>
              <a:gd name="T55" fmla="*/ 127 h 447"/>
              <a:gd name="T56" fmla="*/ 32 w 478"/>
              <a:gd name="T57" fmla="*/ 64 h 447"/>
              <a:gd name="T58" fmla="*/ 95 w 478"/>
              <a:gd name="T59" fmla="*/ 0 h 447"/>
              <a:gd name="T60" fmla="*/ 159 w 478"/>
              <a:gd name="T61" fmla="*/ 64 h 447"/>
              <a:gd name="T62" fmla="*/ 95 w 478"/>
              <a:gd name="T63" fmla="*/ 127 h 447"/>
              <a:gd name="T64" fmla="*/ 81 w 478"/>
              <a:gd name="T65" fmla="*/ 255 h 447"/>
              <a:gd name="T66" fmla="*/ 48 w 478"/>
              <a:gd name="T67" fmla="*/ 255 h 447"/>
              <a:gd name="T68" fmla="*/ 0 w 478"/>
              <a:gd name="T69" fmla="*/ 216 h 447"/>
              <a:gd name="T70" fmla="*/ 31 w 478"/>
              <a:gd name="T71" fmla="*/ 127 h 447"/>
              <a:gd name="T72" fmla="*/ 95 w 478"/>
              <a:gd name="T73" fmla="*/ 149 h 447"/>
              <a:gd name="T74" fmla="*/ 128 w 478"/>
              <a:gd name="T75" fmla="*/ 143 h 447"/>
              <a:gd name="T76" fmla="*/ 127 w 478"/>
              <a:gd name="T77" fmla="*/ 159 h 447"/>
              <a:gd name="T78" fmla="*/ 147 w 478"/>
              <a:gd name="T79" fmla="*/ 223 h 447"/>
              <a:gd name="T80" fmla="*/ 81 w 478"/>
              <a:gd name="T81" fmla="*/ 25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8" h="447">
                <a:moveTo>
                  <a:pt x="428" y="255"/>
                </a:moveTo>
                <a:cubicBezTo>
                  <a:pt x="396" y="255"/>
                  <a:pt x="396" y="255"/>
                  <a:pt x="396" y="255"/>
                </a:cubicBezTo>
                <a:cubicBezTo>
                  <a:pt x="378" y="235"/>
                  <a:pt x="356" y="224"/>
                  <a:pt x="329" y="223"/>
                </a:cubicBezTo>
                <a:cubicBezTo>
                  <a:pt x="342" y="204"/>
                  <a:pt x="349" y="182"/>
                  <a:pt x="349" y="159"/>
                </a:cubicBezTo>
                <a:cubicBezTo>
                  <a:pt x="349" y="154"/>
                  <a:pt x="349" y="149"/>
                  <a:pt x="348" y="143"/>
                </a:cubicBezTo>
                <a:cubicBezTo>
                  <a:pt x="358" y="146"/>
                  <a:pt x="370" y="149"/>
                  <a:pt x="381" y="149"/>
                </a:cubicBezTo>
                <a:cubicBezTo>
                  <a:pt x="415" y="149"/>
                  <a:pt x="441" y="127"/>
                  <a:pt x="445" y="127"/>
                </a:cubicBezTo>
                <a:cubicBezTo>
                  <a:pt x="478" y="127"/>
                  <a:pt x="476" y="196"/>
                  <a:pt x="476" y="216"/>
                </a:cubicBezTo>
                <a:cubicBezTo>
                  <a:pt x="476" y="243"/>
                  <a:pt x="453" y="255"/>
                  <a:pt x="428" y="255"/>
                </a:cubicBezTo>
                <a:close/>
                <a:moveTo>
                  <a:pt x="381" y="127"/>
                </a:moveTo>
                <a:cubicBezTo>
                  <a:pt x="346" y="127"/>
                  <a:pt x="318" y="99"/>
                  <a:pt x="318" y="64"/>
                </a:cubicBezTo>
                <a:cubicBezTo>
                  <a:pt x="318" y="29"/>
                  <a:pt x="346" y="0"/>
                  <a:pt x="381" y="0"/>
                </a:cubicBezTo>
                <a:cubicBezTo>
                  <a:pt x="416" y="0"/>
                  <a:pt x="445" y="29"/>
                  <a:pt x="445" y="64"/>
                </a:cubicBezTo>
                <a:cubicBezTo>
                  <a:pt x="445" y="99"/>
                  <a:pt x="416" y="127"/>
                  <a:pt x="381" y="127"/>
                </a:cubicBezTo>
                <a:close/>
                <a:moveTo>
                  <a:pt x="238" y="255"/>
                </a:moveTo>
                <a:cubicBezTo>
                  <a:pt x="186" y="255"/>
                  <a:pt x="143" y="212"/>
                  <a:pt x="143" y="159"/>
                </a:cubicBezTo>
                <a:cubicBezTo>
                  <a:pt x="143" y="107"/>
                  <a:pt x="186" y="64"/>
                  <a:pt x="238" y="64"/>
                </a:cubicBezTo>
                <a:cubicBezTo>
                  <a:pt x="291" y="64"/>
                  <a:pt x="334" y="107"/>
                  <a:pt x="334" y="159"/>
                </a:cubicBezTo>
                <a:cubicBezTo>
                  <a:pt x="334" y="212"/>
                  <a:pt x="291" y="255"/>
                  <a:pt x="238" y="255"/>
                </a:cubicBezTo>
                <a:close/>
                <a:moveTo>
                  <a:pt x="346" y="447"/>
                </a:moveTo>
                <a:cubicBezTo>
                  <a:pt x="130" y="447"/>
                  <a:pt x="130" y="447"/>
                  <a:pt x="130" y="447"/>
                </a:cubicBezTo>
                <a:cubicBezTo>
                  <a:pt x="91" y="447"/>
                  <a:pt x="64" y="423"/>
                  <a:pt x="64" y="382"/>
                </a:cubicBezTo>
                <a:cubicBezTo>
                  <a:pt x="64" y="326"/>
                  <a:pt x="77" y="239"/>
                  <a:pt x="150" y="239"/>
                </a:cubicBezTo>
                <a:cubicBezTo>
                  <a:pt x="158" y="239"/>
                  <a:pt x="188" y="274"/>
                  <a:pt x="238" y="274"/>
                </a:cubicBezTo>
                <a:cubicBezTo>
                  <a:pt x="287" y="274"/>
                  <a:pt x="318" y="239"/>
                  <a:pt x="328" y="239"/>
                </a:cubicBezTo>
                <a:cubicBezTo>
                  <a:pt x="400" y="239"/>
                  <a:pt x="413" y="326"/>
                  <a:pt x="413" y="382"/>
                </a:cubicBezTo>
                <a:cubicBezTo>
                  <a:pt x="413" y="423"/>
                  <a:pt x="387" y="447"/>
                  <a:pt x="346" y="447"/>
                </a:cubicBezTo>
                <a:close/>
                <a:moveTo>
                  <a:pt x="95" y="127"/>
                </a:moveTo>
                <a:cubicBezTo>
                  <a:pt x="60" y="127"/>
                  <a:pt x="32" y="99"/>
                  <a:pt x="32" y="64"/>
                </a:cubicBezTo>
                <a:cubicBezTo>
                  <a:pt x="32" y="29"/>
                  <a:pt x="60" y="0"/>
                  <a:pt x="95" y="0"/>
                </a:cubicBezTo>
                <a:cubicBezTo>
                  <a:pt x="131" y="0"/>
                  <a:pt x="159" y="29"/>
                  <a:pt x="159" y="64"/>
                </a:cubicBezTo>
                <a:cubicBezTo>
                  <a:pt x="159" y="99"/>
                  <a:pt x="131" y="127"/>
                  <a:pt x="95" y="127"/>
                </a:cubicBezTo>
                <a:close/>
                <a:moveTo>
                  <a:pt x="81" y="255"/>
                </a:moveTo>
                <a:cubicBezTo>
                  <a:pt x="48" y="255"/>
                  <a:pt x="48" y="255"/>
                  <a:pt x="48" y="255"/>
                </a:cubicBezTo>
                <a:cubicBezTo>
                  <a:pt x="24" y="255"/>
                  <a:pt x="0" y="243"/>
                  <a:pt x="0" y="216"/>
                </a:cubicBezTo>
                <a:cubicBezTo>
                  <a:pt x="0" y="196"/>
                  <a:pt x="0" y="127"/>
                  <a:pt x="31" y="127"/>
                </a:cubicBezTo>
                <a:cubicBezTo>
                  <a:pt x="36" y="127"/>
                  <a:pt x="61" y="149"/>
                  <a:pt x="95" y="149"/>
                </a:cubicBezTo>
                <a:cubicBezTo>
                  <a:pt x="107" y="149"/>
                  <a:pt x="118" y="146"/>
                  <a:pt x="128" y="143"/>
                </a:cubicBezTo>
                <a:cubicBezTo>
                  <a:pt x="128" y="149"/>
                  <a:pt x="127" y="154"/>
                  <a:pt x="127" y="159"/>
                </a:cubicBezTo>
                <a:cubicBezTo>
                  <a:pt x="127" y="182"/>
                  <a:pt x="135" y="204"/>
                  <a:pt x="147" y="223"/>
                </a:cubicBezTo>
                <a:cubicBezTo>
                  <a:pt x="122" y="224"/>
                  <a:pt x="97" y="235"/>
                  <a:pt x="81" y="2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D9A52"/>
              </a:solidFill>
            </a:endParaRPr>
          </a:p>
        </p:txBody>
      </p:sp>
      <p:sp>
        <p:nvSpPr>
          <p:cNvPr id="55" name="Freeform 12"/>
          <p:cNvSpPr>
            <a:spLocks noEditPoints="1"/>
          </p:cNvSpPr>
          <p:nvPr/>
        </p:nvSpPr>
        <p:spPr bwMode="auto">
          <a:xfrm>
            <a:off x="7540957" y="5213019"/>
            <a:ext cx="412750" cy="412750"/>
          </a:xfrm>
          <a:custGeom>
            <a:avLst/>
            <a:gdLst>
              <a:gd name="T0" fmla="*/ 317 w 344"/>
              <a:gd name="T1" fmla="*/ 260 h 345"/>
              <a:gd name="T2" fmla="*/ 317 w 344"/>
              <a:gd name="T3" fmla="*/ 218 h 345"/>
              <a:gd name="T4" fmla="*/ 254 w 344"/>
              <a:gd name="T5" fmla="*/ 155 h 345"/>
              <a:gd name="T6" fmla="*/ 218 w 344"/>
              <a:gd name="T7" fmla="*/ 155 h 345"/>
              <a:gd name="T8" fmla="*/ 189 w 344"/>
              <a:gd name="T9" fmla="*/ 135 h 345"/>
              <a:gd name="T10" fmla="*/ 189 w 344"/>
              <a:gd name="T11" fmla="*/ 84 h 345"/>
              <a:gd name="T12" fmla="*/ 216 w 344"/>
              <a:gd name="T13" fmla="*/ 44 h 345"/>
              <a:gd name="T14" fmla="*/ 172 w 344"/>
              <a:gd name="T15" fmla="*/ 0 h 345"/>
              <a:gd name="T16" fmla="*/ 128 w 344"/>
              <a:gd name="T17" fmla="*/ 44 h 345"/>
              <a:gd name="T18" fmla="*/ 154 w 344"/>
              <a:gd name="T19" fmla="*/ 84 h 345"/>
              <a:gd name="T20" fmla="*/ 154 w 344"/>
              <a:gd name="T21" fmla="*/ 135 h 345"/>
              <a:gd name="T22" fmla="*/ 126 w 344"/>
              <a:gd name="T23" fmla="*/ 155 h 345"/>
              <a:gd name="T24" fmla="*/ 89 w 344"/>
              <a:gd name="T25" fmla="*/ 155 h 345"/>
              <a:gd name="T26" fmla="*/ 26 w 344"/>
              <a:gd name="T27" fmla="*/ 218 h 345"/>
              <a:gd name="T28" fmla="*/ 26 w 344"/>
              <a:gd name="T29" fmla="*/ 260 h 345"/>
              <a:gd name="T30" fmla="*/ 0 w 344"/>
              <a:gd name="T31" fmla="*/ 301 h 345"/>
              <a:gd name="T32" fmla="*/ 44 w 344"/>
              <a:gd name="T33" fmla="*/ 345 h 345"/>
              <a:gd name="T34" fmla="*/ 88 w 344"/>
              <a:gd name="T35" fmla="*/ 301 h 345"/>
              <a:gd name="T36" fmla="*/ 61 w 344"/>
              <a:gd name="T37" fmla="*/ 260 h 345"/>
              <a:gd name="T38" fmla="*/ 61 w 344"/>
              <a:gd name="T39" fmla="*/ 218 h 345"/>
              <a:gd name="T40" fmla="*/ 89 w 344"/>
              <a:gd name="T41" fmla="*/ 190 h 345"/>
              <a:gd name="T42" fmla="*/ 126 w 344"/>
              <a:gd name="T43" fmla="*/ 190 h 345"/>
              <a:gd name="T44" fmla="*/ 154 w 344"/>
              <a:gd name="T45" fmla="*/ 185 h 345"/>
              <a:gd name="T46" fmla="*/ 154 w 344"/>
              <a:gd name="T47" fmla="*/ 260 h 345"/>
              <a:gd name="T48" fmla="*/ 128 w 344"/>
              <a:gd name="T49" fmla="*/ 301 h 345"/>
              <a:gd name="T50" fmla="*/ 172 w 344"/>
              <a:gd name="T51" fmla="*/ 345 h 345"/>
              <a:gd name="T52" fmla="*/ 216 w 344"/>
              <a:gd name="T53" fmla="*/ 301 h 345"/>
              <a:gd name="T54" fmla="*/ 189 w 344"/>
              <a:gd name="T55" fmla="*/ 260 h 345"/>
              <a:gd name="T56" fmla="*/ 189 w 344"/>
              <a:gd name="T57" fmla="*/ 185 h 345"/>
              <a:gd name="T58" fmla="*/ 218 w 344"/>
              <a:gd name="T59" fmla="*/ 190 h 345"/>
              <a:gd name="T60" fmla="*/ 254 w 344"/>
              <a:gd name="T61" fmla="*/ 190 h 345"/>
              <a:gd name="T62" fmla="*/ 282 w 344"/>
              <a:gd name="T63" fmla="*/ 218 h 345"/>
              <a:gd name="T64" fmla="*/ 282 w 344"/>
              <a:gd name="T65" fmla="*/ 260 h 345"/>
              <a:gd name="T66" fmla="*/ 256 w 344"/>
              <a:gd name="T67" fmla="*/ 301 h 345"/>
              <a:gd name="T68" fmla="*/ 300 w 344"/>
              <a:gd name="T69" fmla="*/ 345 h 345"/>
              <a:gd name="T70" fmla="*/ 344 w 344"/>
              <a:gd name="T71" fmla="*/ 301 h 345"/>
              <a:gd name="T72" fmla="*/ 317 w 344"/>
              <a:gd name="T73" fmla="*/ 260 h 345"/>
              <a:gd name="T74" fmla="*/ 68 w 344"/>
              <a:gd name="T75" fmla="*/ 301 h 345"/>
              <a:gd name="T76" fmla="*/ 44 w 344"/>
              <a:gd name="T77" fmla="*/ 326 h 345"/>
              <a:gd name="T78" fmla="*/ 18 w 344"/>
              <a:gd name="T79" fmla="*/ 301 h 345"/>
              <a:gd name="T80" fmla="*/ 44 w 344"/>
              <a:gd name="T81" fmla="*/ 275 h 345"/>
              <a:gd name="T82" fmla="*/ 68 w 344"/>
              <a:gd name="T83" fmla="*/ 301 h 345"/>
              <a:gd name="T84" fmla="*/ 146 w 344"/>
              <a:gd name="T85" fmla="*/ 44 h 345"/>
              <a:gd name="T86" fmla="*/ 172 w 344"/>
              <a:gd name="T87" fmla="*/ 18 h 345"/>
              <a:gd name="T88" fmla="*/ 196 w 344"/>
              <a:gd name="T89" fmla="*/ 44 h 345"/>
              <a:gd name="T90" fmla="*/ 172 w 344"/>
              <a:gd name="T91" fmla="*/ 69 h 345"/>
              <a:gd name="T92" fmla="*/ 146 w 344"/>
              <a:gd name="T93" fmla="*/ 44 h 345"/>
              <a:gd name="T94" fmla="*/ 196 w 344"/>
              <a:gd name="T95" fmla="*/ 301 h 345"/>
              <a:gd name="T96" fmla="*/ 172 w 344"/>
              <a:gd name="T97" fmla="*/ 326 h 345"/>
              <a:gd name="T98" fmla="*/ 146 w 344"/>
              <a:gd name="T99" fmla="*/ 301 h 345"/>
              <a:gd name="T100" fmla="*/ 172 w 344"/>
              <a:gd name="T101" fmla="*/ 275 h 345"/>
              <a:gd name="T102" fmla="*/ 196 w 344"/>
              <a:gd name="T103" fmla="*/ 301 h 345"/>
              <a:gd name="T104" fmla="*/ 300 w 344"/>
              <a:gd name="T105" fmla="*/ 326 h 345"/>
              <a:gd name="T106" fmla="*/ 274 w 344"/>
              <a:gd name="T107" fmla="*/ 301 h 345"/>
              <a:gd name="T108" fmla="*/ 300 w 344"/>
              <a:gd name="T109" fmla="*/ 275 h 345"/>
              <a:gd name="T110" fmla="*/ 325 w 344"/>
              <a:gd name="T111" fmla="*/ 301 h 345"/>
              <a:gd name="T112" fmla="*/ 300 w 344"/>
              <a:gd name="T113" fmla="*/ 32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4" h="345">
                <a:moveTo>
                  <a:pt x="317" y="260"/>
                </a:moveTo>
                <a:cubicBezTo>
                  <a:pt x="317" y="218"/>
                  <a:pt x="317" y="218"/>
                  <a:pt x="317" y="218"/>
                </a:cubicBezTo>
                <a:cubicBezTo>
                  <a:pt x="317" y="192"/>
                  <a:pt x="300" y="155"/>
                  <a:pt x="254" y="155"/>
                </a:cubicBezTo>
                <a:cubicBezTo>
                  <a:pt x="218" y="155"/>
                  <a:pt x="218" y="155"/>
                  <a:pt x="218" y="155"/>
                </a:cubicBezTo>
                <a:cubicBezTo>
                  <a:pt x="191" y="155"/>
                  <a:pt x="189" y="142"/>
                  <a:pt x="189" y="135"/>
                </a:cubicBezTo>
                <a:cubicBezTo>
                  <a:pt x="189" y="84"/>
                  <a:pt x="189" y="84"/>
                  <a:pt x="189" y="84"/>
                </a:cubicBezTo>
                <a:cubicBezTo>
                  <a:pt x="205" y="78"/>
                  <a:pt x="216" y="62"/>
                  <a:pt x="216" y="44"/>
                </a:cubicBezTo>
                <a:cubicBezTo>
                  <a:pt x="216" y="19"/>
                  <a:pt x="196" y="0"/>
                  <a:pt x="172" y="0"/>
                </a:cubicBezTo>
                <a:cubicBezTo>
                  <a:pt x="147" y="0"/>
                  <a:pt x="128" y="19"/>
                  <a:pt x="128" y="44"/>
                </a:cubicBezTo>
                <a:cubicBezTo>
                  <a:pt x="128" y="62"/>
                  <a:pt x="139" y="78"/>
                  <a:pt x="154" y="84"/>
                </a:cubicBezTo>
                <a:cubicBezTo>
                  <a:pt x="154" y="135"/>
                  <a:pt x="154" y="135"/>
                  <a:pt x="154" y="135"/>
                </a:cubicBezTo>
                <a:cubicBezTo>
                  <a:pt x="154" y="140"/>
                  <a:pt x="153" y="155"/>
                  <a:pt x="126" y="155"/>
                </a:cubicBezTo>
                <a:cubicBezTo>
                  <a:pt x="89" y="155"/>
                  <a:pt x="89" y="155"/>
                  <a:pt x="89" y="155"/>
                </a:cubicBezTo>
                <a:cubicBezTo>
                  <a:pt x="43" y="155"/>
                  <a:pt x="26" y="192"/>
                  <a:pt x="26" y="218"/>
                </a:cubicBezTo>
                <a:cubicBezTo>
                  <a:pt x="26" y="260"/>
                  <a:pt x="26" y="260"/>
                  <a:pt x="26" y="260"/>
                </a:cubicBezTo>
                <a:cubicBezTo>
                  <a:pt x="11" y="267"/>
                  <a:pt x="0" y="282"/>
                  <a:pt x="0" y="301"/>
                </a:cubicBezTo>
                <a:cubicBezTo>
                  <a:pt x="0" y="324"/>
                  <a:pt x="19" y="345"/>
                  <a:pt x="44" y="345"/>
                </a:cubicBezTo>
                <a:cubicBezTo>
                  <a:pt x="67" y="345"/>
                  <a:pt x="88" y="324"/>
                  <a:pt x="88" y="301"/>
                </a:cubicBezTo>
                <a:cubicBezTo>
                  <a:pt x="88" y="282"/>
                  <a:pt x="77" y="267"/>
                  <a:pt x="61" y="260"/>
                </a:cubicBezTo>
                <a:cubicBezTo>
                  <a:pt x="61" y="218"/>
                  <a:pt x="61" y="218"/>
                  <a:pt x="61" y="218"/>
                </a:cubicBezTo>
                <a:cubicBezTo>
                  <a:pt x="61" y="213"/>
                  <a:pt x="62" y="190"/>
                  <a:pt x="89" y="190"/>
                </a:cubicBezTo>
                <a:cubicBezTo>
                  <a:pt x="126" y="190"/>
                  <a:pt x="126" y="190"/>
                  <a:pt x="126" y="190"/>
                </a:cubicBezTo>
                <a:cubicBezTo>
                  <a:pt x="137" y="190"/>
                  <a:pt x="146" y="188"/>
                  <a:pt x="154" y="185"/>
                </a:cubicBezTo>
                <a:cubicBezTo>
                  <a:pt x="154" y="260"/>
                  <a:pt x="154" y="260"/>
                  <a:pt x="154" y="260"/>
                </a:cubicBezTo>
                <a:cubicBezTo>
                  <a:pt x="139" y="267"/>
                  <a:pt x="128" y="282"/>
                  <a:pt x="128" y="301"/>
                </a:cubicBezTo>
                <a:cubicBezTo>
                  <a:pt x="128" y="324"/>
                  <a:pt x="147" y="345"/>
                  <a:pt x="172" y="345"/>
                </a:cubicBezTo>
                <a:cubicBezTo>
                  <a:pt x="196" y="345"/>
                  <a:pt x="216" y="324"/>
                  <a:pt x="216" y="301"/>
                </a:cubicBezTo>
                <a:cubicBezTo>
                  <a:pt x="216" y="282"/>
                  <a:pt x="205" y="267"/>
                  <a:pt x="189" y="260"/>
                </a:cubicBezTo>
                <a:cubicBezTo>
                  <a:pt x="189" y="185"/>
                  <a:pt x="189" y="185"/>
                  <a:pt x="189" y="185"/>
                </a:cubicBezTo>
                <a:cubicBezTo>
                  <a:pt x="196" y="188"/>
                  <a:pt x="207" y="190"/>
                  <a:pt x="218" y="190"/>
                </a:cubicBezTo>
                <a:cubicBezTo>
                  <a:pt x="254" y="190"/>
                  <a:pt x="254" y="190"/>
                  <a:pt x="254" y="190"/>
                </a:cubicBezTo>
                <a:cubicBezTo>
                  <a:pt x="280" y="190"/>
                  <a:pt x="282" y="212"/>
                  <a:pt x="282" y="218"/>
                </a:cubicBezTo>
                <a:cubicBezTo>
                  <a:pt x="282" y="260"/>
                  <a:pt x="282" y="260"/>
                  <a:pt x="282" y="260"/>
                </a:cubicBezTo>
                <a:cubicBezTo>
                  <a:pt x="267" y="267"/>
                  <a:pt x="256" y="282"/>
                  <a:pt x="256" y="301"/>
                </a:cubicBezTo>
                <a:cubicBezTo>
                  <a:pt x="256" y="324"/>
                  <a:pt x="275" y="345"/>
                  <a:pt x="300" y="345"/>
                </a:cubicBezTo>
                <a:cubicBezTo>
                  <a:pt x="324" y="345"/>
                  <a:pt x="344" y="324"/>
                  <a:pt x="344" y="301"/>
                </a:cubicBezTo>
                <a:cubicBezTo>
                  <a:pt x="344" y="282"/>
                  <a:pt x="333" y="267"/>
                  <a:pt x="317" y="260"/>
                </a:cubicBezTo>
                <a:close/>
                <a:moveTo>
                  <a:pt x="68" y="301"/>
                </a:moveTo>
                <a:cubicBezTo>
                  <a:pt x="68" y="314"/>
                  <a:pt x="57" y="326"/>
                  <a:pt x="44" y="326"/>
                </a:cubicBezTo>
                <a:cubicBezTo>
                  <a:pt x="29" y="326"/>
                  <a:pt x="18" y="314"/>
                  <a:pt x="18" y="301"/>
                </a:cubicBezTo>
                <a:cubicBezTo>
                  <a:pt x="18" y="287"/>
                  <a:pt x="29" y="275"/>
                  <a:pt x="44" y="275"/>
                </a:cubicBezTo>
                <a:cubicBezTo>
                  <a:pt x="57" y="275"/>
                  <a:pt x="68" y="287"/>
                  <a:pt x="68" y="301"/>
                </a:cubicBezTo>
                <a:close/>
                <a:moveTo>
                  <a:pt x="146" y="44"/>
                </a:moveTo>
                <a:cubicBezTo>
                  <a:pt x="146" y="30"/>
                  <a:pt x="157" y="18"/>
                  <a:pt x="172" y="18"/>
                </a:cubicBezTo>
                <a:cubicBezTo>
                  <a:pt x="185" y="18"/>
                  <a:pt x="196" y="30"/>
                  <a:pt x="196" y="44"/>
                </a:cubicBezTo>
                <a:cubicBezTo>
                  <a:pt x="196" y="57"/>
                  <a:pt x="185" y="69"/>
                  <a:pt x="172" y="69"/>
                </a:cubicBezTo>
                <a:cubicBezTo>
                  <a:pt x="157" y="69"/>
                  <a:pt x="146" y="57"/>
                  <a:pt x="146" y="44"/>
                </a:cubicBezTo>
                <a:close/>
                <a:moveTo>
                  <a:pt x="196" y="301"/>
                </a:moveTo>
                <a:cubicBezTo>
                  <a:pt x="196" y="314"/>
                  <a:pt x="185" y="326"/>
                  <a:pt x="172" y="326"/>
                </a:cubicBezTo>
                <a:cubicBezTo>
                  <a:pt x="157" y="326"/>
                  <a:pt x="146" y="314"/>
                  <a:pt x="146" y="301"/>
                </a:cubicBezTo>
                <a:cubicBezTo>
                  <a:pt x="146" y="287"/>
                  <a:pt x="157" y="275"/>
                  <a:pt x="172" y="275"/>
                </a:cubicBezTo>
                <a:cubicBezTo>
                  <a:pt x="185" y="275"/>
                  <a:pt x="196" y="287"/>
                  <a:pt x="196" y="301"/>
                </a:cubicBezTo>
                <a:close/>
                <a:moveTo>
                  <a:pt x="300" y="326"/>
                </a:moveTo>
                <a:cubicBezTo>
                  <a:pt x="285" y="326"/>
                  <a:pt x="274" y="314"/>
                  <a:pt x="274" y="301"/>
                </a:cubicBezTo>
                <a:cubicBezTo>
                  <a:pt x="274" y="287"/>
                  <a:pt x="285" y="275"/>
                  <a:pt x="300" y="275"/>
                </a:cubicBezTo>
                <a:cubicBezTo>
                  <a:pt x="314" y="275"/>
                  <a:pt x="325" y="287"/>
                  <a:pt x="325" y="301"/>
                </a:cubicBezTo>
                <a:cubicBezTo>
                  <a:pt x="325" y="314"/>
                  <a:pt x="314" y="326"/>
                  <a:pt x="300" y="3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D9A52"/>
              </a:solidFill>
            </a:endParaRPr>
          </a:p>
        </p:txBody>
      </p:sp>
      <p:sp>
        <p:nvSpPr>
          <p:cNvPr id="56" name="Freeform 13"/>
          <p:cNvSpPr>
            <a:spLocks noEditPoints="1"/>
          </p:cNvSpPr>
          <p:nvPr/>
        </p:nvSpPr>
        <p:spPr bwMode="auto">
          <a:xfrm>
            <a:off x="7701294" y="3346119"/>
            <a:ext cx="274638" cy="274638"/>
          </a:xfrm>
          <a:custGeom>
            <a:avLst/>
            <a:gdLst>
              <a:gd name="T0" fmla="*/ 200 w 229"/>
              <a:gd name="T1" fmla="*/ 161 h 229"/>
              <a:gd name="T2" fmla="*/ 212 w 229"/>
              <a:gd name="T3" fmla="*/ 115 h 229"/>
              <a:gd name="T4" fmla="*/ 200 w 229"/>
              <a:gd name="T5" fmla="*/ 68 h 229"/>
              <a:gd name="T6" fmla="*/ 176 w 229"/>
              <a:gd name="T7" fmla="*/ 93 h 229"/>
              <a:gd name="T8" fmla="*/ 180 w 229"/>
              <a:gd name="T9" fmla="*/ 115 h 229"/>
              <a:gd name="T10" fmla="*/ 176 w 229"/>
              <a:gd name="T11" fmla="*/ 136 h 229"/>
              <a:gd name="T12" fmla="*/ 200 w 229"/>
              <a:gd name="T13" fmla="*/ 161 h 229"/>
              <a:gd name="T14" fmla="*/ 161 w 229"/>
              <a:gd name="T15" fmla="*/ 201 h 229"/>
              <a:gd name="T16" fmla="*/ 136 w 229"/>
              <a:gd name="T17" fmla="*/ 176 h 229"/>
              <a:gd name="T18" fmla="*/ 115 w 229"/>
              <a:gd name="T19" fmla="*/ 180 h 229"/>
              <a:gd name="T20" fmla="*/ 93 w 229"/>
              <a:gd name="T21" fmla="*/ 176 h 229"/>
              <a:gd name="T22" fmla="*/ 69 w 229"/>
              <a:gd name="T23" fmla="*/ 201 h 229"/>
              <a:gd name="T24" fmla="*/ 115 w 229"/>
              <a:gd name="T25" fmla="*/ 212 h 229"/>
              <a:gd name="T26" fmla="*/ 161 w 229"/>
              <a:gd name="T27" fmla="*/ 201 h 229"/>
              <a:gd name="T28" fmla="*/ 69 w 229"/>
              <a:gd name="T29" fmla="*/ 28 h 229"/>
              <a:gd name="T30" fmla="*/ 93 w 229"/>
              <a:gd name="T31" fmla="*/ 53 h 229"/>
              <a:gd name="T32" fmla="*/ 115 w 229"/>
              <a:gd name="T33" fmla="*/ 49 h 229"/>
              <a:gd name="T34" fmla="*/ 136 w 229"/>
              <a:gd name="T35" fmla="*/ 53 h 229"/>
              <a:gd name="T36" fmla="*/ 161 w 229"/>
              <a:gd name="T37" fmla="*/ 28 h 229"/>
              <a:gd name="T38" fmla="*/ 115 w 229"/>
              <a:gd name="T39" fmla="*/ 16 h 229"/>
              <a:gd name="T40" fmla="*/ 69 w 229"/>
              <a:gd name="T41" fmla="*/ 28 h 229"/>
              <a:gd name="T42" fmla="*/ 163 w 229"/>
              <a:gd name="T43" fmla="*/ 115 h 229"/>
              <a:gd name="T44" fmla="*/ 115 w 229"/>
              <a:gd name="T45" fmla="*/ 65 h 229"/>
              <a:gd name="T46" fmla="*/ 65 w 229"/>
              <a:gd name="T47" fmla="*/ 115 h 229"/>
              <a:gd name="T48" fmla="*/ 115 w 229"/>
              <a:gd name="T49" fmla="*/ 164 h 229"/>
              <a:gd name="T50" fmla="*/ 163 w 229"/>
              <a:gd name="T51" fmla="*/ 115 h 229"/>
              <a:gd name="T52" fmla="*/ 53 w 229"/>
              <a:gd name="T53" fmla="*/ 136 h 229"/>
              <a:gd name="T54" fmla="*/ 49 w 229"/>
              <a:gd name="T55" fmla="*/ 115 h 229"/>
              <a:gd name="T56" fmla="*/ 53 w 229"/>
              <a:gd name="T57" fmla="*/ 93 h 229"/>
              <a:gd name="T58" fmla="*/ 28 w 229"/>
              <a:gd name="T59" fmla="*/ 68 h 229"/>
              <a:gd name="T60" fmla="*/ 16 w 229"/>
              <a:gd name="T61" fmla="*/ 115 h 229"/>
              <a:gd name="T62" fmla="*/ 28 w 229"/>
              <a:gd name="T63" fmla="*/ 161 h 229"/>
              <a:gd name="T64" fmla="*/ 53 w 229"/>
              <a:gd name="T65" fmla="*/ 136 h 229"/>
              <a:gd name="T66" fmla="*/ 229 w 229"/>
              <a:gd name="T67" fmla="*/ 115 h 229"/>
              <a:gd name="T68" fmla="*/ 115 w 229"/>
              <a:gd name="T69" fmla="*/ 229 h 229"/>
              <a:gd name="T70" fmla="*/ 0 w 229"/>
              <a:gd name="T71" fmla="*/ 115 h 229"/>
              <a:gd name="T72" fmla="*/ 115 w 229"/>
              <a:gd name="T73" fmla="*/ 0 h 229"/>
              <a:gd name="T74" fmla="*/ 229 w 229"/>
              <a:gd name="T75" fmla="*/ 11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29">
                <a:moveTo>
                  <a:pt x="200" y="161"/>
                </a:moveTo>
                <a:cubicBezTo>
                  <a:pt x="208" y="147"/>
                  <a:pt x="212" y="131"/>
                  <a:pt x="212" y="115"/>
                </a:cubicBezTo>
                <a:cubicBezTo>
                  <a:pt x="212" y="98"/>
                  <a:pt x="208" y="82"/>
                  <a:pt x="200" y="68"/>
                </a:cubicBezTo>
                <a:cubicBezTo>
                  <a:pt x="176" y="93"/>
                  <a:pt x="176" y="93"/>
                  <a:pt x="176" y="93"/>
                </a:cubicBezTo>
                <a:cubicBezTo>
                  <a:pt x="178" y="100"/>
                  <a:pt x="180" y="107"/>
                  <a:pt x="180" y="115"/>
                </a:cubicBezTo>
                <a:cubicBezTo>
                  <a:pt x="180" y="122"/>
                  <a:pt x="178" y="129"/>
                  <a:pt x="176" y="136"/>
                </a:cubicBezTo>
                <a:lnTo>
                  <a:pt x="200" y="161"/>
                </a:lnTo>
                <a:close/>
                <a:moveTo>
                  <a:pt x="161" y="201"/>
                </a:moveTo>
                <a:cubicBezTo>
                  <a:pt x="136" y="176"/>
                  <a:pt x="136" y="176"/>
                  <a:pt x="136" y="176"/>
                </a:cubicBezTo>
                <a:cubicBezTo>
                  <a:pt x="129" y="179"/>
                  <a:pt x="122" y="180"/>
                  <a:pt x="115" y="180"/>
                </a:cubicBezTo>
                <a:cubicBezTo>
                  <a:pt x="107" y="180"/>
                  <a:pt x="100" y="179"/>
                  <a:pt x="93" y="176"/>
                </a:cubicBezTo>
                <a:cubicBezTo>
                  <a:pt x="69" y="201"/>
                  <a:pt x="69" y="201"/>
                  <a:pt x="69" y="201"/>
                </a:cubicBezTo>
                <a:cubicBezTo>
                  <a:pt x="82" y="208"/>
                  <a:pt x="98" y="212"/>
                  <a:pt x="115" y="212"/>
                </a:cubicBezTo>
                <a:cubicBezTo>
                  <a:pt x="131" y="212"/>
                  <a:pt x="147" y="208"/>
                  <a:pt x="161" y="201"/>
                </a:cubicBezTo>
                <a:close/>
                <a:moveTo>
                  <a:pt x="69" y="28"/>
                </a:moveTo>
                <a:cubicBezTo>
                  <a:pt x="93" y="53"/>
                  <a:pt x="93" y="53"/>
                  <a:pt x="93" y="53"/>
                </a:cubicBezTo>
                <a:cubicBezTo>
                  <a:pt x="100" y="51"/>
                  <a:pt x="107" y="49"/>
                  <a:pt x="115" y="49"/>
                </a:cubicBezTo>
                <a:cubicBezTo>
                  <a:pt x="122" y="49"/>
                  <a:pt x="129" y="51"/>
                  <a:pt x="136" y="53"/>
                </a:cubicBezTo>
                <a:cubicBezTo>
                  <a:pt x="161" y="28"/>
                  <a:pt x="161" y="28"/>
                  <a:pt x="161" y="28"/>
                </a:cubicBezTo>
                <a:cubicBezTo>
                  <a:pt x="147" y="20"/>
                  <a:pt x="131" y="16"/>
                  <a:pt x="115" y="16"/>
                </a:cubicBezTo>
                <a:cubicBezTo>
                  <a:pt x="98" y="16"/>
                  <a:pt x="82" y="20"/>
                  <a:pt x="69" y="28"/>
                </a:cubicBezTo>
                <a:close/>
                <a:moveTo>
                  <a:pt x="163" y="115"/>
                </a:moveTo>
                <a:cubicBezTo>
                  <a:pt x="163" y="87"/>
                  <a:pt x="141" y="65"/>
                  <a:pt x="115" y="65"/>
                </a:cubicBezTo>
                <a:cubicBezTo>
                  <a:pt x="87" y="65"/>
                  <a:pt x="65" y="87"/>
                  <a:pt x="65" y="115"/>
                </a:cubicBezTo>
                <a:cubicBezTo>
                  <a:pt x="65" y="141"/>
                  <a:pt x="87" y="164"/>
                  <a:pt x="115" y="164"/>
                </a:cubicBezTo>
                <a:cubicBezTo>
                  <a:pt x="141" y="164"/>
                  <a:pt x="163" y="141"/>
                  <a:pt x="163" y="115"/>
                </a:cubicBezTo>
                <a:close/>
                <a:moveTo>
                  <a:pt x="53" y="136"/>
                </a:moveTo>
                <a:cubicBezTo>
                  <a:pt x="51" y="129"/>
                  <a:pt x="49" y="122"/>
                  <a:pt x="49" y="115"/>
                </a:cubicBezTo>
                <a:cubicBezTo>
                  <a:pt x="49" y="107"/>
                  <a:pt x="51" y="100"/>
                  <a:pt x="53" y="93"/>
                </a:cubicBezTo>
                <a:cubicBezTo>
                  <a:pt x="28" y="68"/>
                  <a:pt x="28" y="68"/>
                  <a:pt x="28" y="68"/>
                </a:cubicBezTo>
                <a:cubicBezTo>
                  <a:pt x="21" y="82"/>
                  <a:pt x="16" y="98"/>
                  <a:pt x="16" y="115"/>
                </a:cubicBezTo>
                <a:cubicBezTo>
                  <a:pt x="16" y="131"/>
                  <a:pt x="21" y="147"/>
                  <a:pt x="28" y="161"/>
                </a:cubicBezTo>
                <a:lnTo>
                  <a:pt x="53" y="136"/>
                </a:lnTo>
                <a:close/>
                <a:moveTo>
                  <a:pt x="229" y="115"/>
                </a:moveTo>
                <a:cubicBezTo>
                  <a:pt x="229" y="178"/>
                  <a:pt x="178" y="229"/>
                  <a:pt x="115" y="229"/>
                </a:cubicBezTo>
                <a:cubicBezTo>
                  <a:pt x="51" y="229"/>
                  <a:pt x="0" y="178"/>
                  <a:pt x="0" y="115"/>
                </a:cubicBezTo>
                <a:cubicBezTo>
                  <a:pt x="0" y="51"/>
                  <a:pt x="51" y="0"/>
                  <a:pt x="115" y="0"/>
                </a:cubicBezTo>
                <a:cubicBezTo>
                  <a:pt x="178" y="0"/>
                  <a:pt x="229" y="51"/>
                  <a:pt x="229"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D9A52"/>
              </a:solidFill>
            </a:endParaRPr>
          </a:p>
        </p:txBody>
      </p:sp>
      <p:sp>
        <p:nvSpPr>
          <p:cNvPr id="57" name="Freeform 14"/>
          <p:cNvSpPr>
            <a:spLocks noEditPoints="1"/>
          </p:cNvSpPr>
          <p:nvPr/>
        </p:nvSpPr>
        <p:spPr bwMode="auto">
          <a:xfrm>
            <a:off x="4277057" y="4187494"/>
            <a:ext cx="238125" cy="209550"/>
          </a:xfrm>
          <a:custGeom>
            <a:avLst/>
            <a:gdLst>
              <a:gd name="T0" fmla="*/ 166 w 199"/>
              <a:gd name="T1" fmla="*/ 110 h 174"/>
              <a:gd name="T2" fmla="*/ 152 w 199"/>
              <a:gd name="T3" fmla="*/ 97 h 174"/>
              <a:gd name="T4" fmla="*/ 170 w 199"/>
              <a:gd name="T5" fmla="*/ 108 h 174"/>
              <a:gd name="T6" fmla="*/ 91 w 199"/>
              <a:gd name="T7" fmla="*/ 40 h 174"/>
              <a:gd name="T8" fmla="*/ 55 w 199"/>
              <a:gd name="T9" fmla="*/ 55 h 174"/>
              <a:gd name="T10" fmla="*/ 91 w 199"/>
              <a:gd name="T11" fmla="*/ 40 h 174"/>
              <a:gd name="T12" fmla="*/ 103 w 199"/>
              <a:gd name="T13" fmla="*/ 40 h 174"/>
              <a:gd name="T14" fmla="*/ 139 w 199"/>
              <a:gd name="T15" fmla="*/ 55 h 174"/>
              <a:gd name="T16" fmla="*/ 103 w 199"/>
              <a:gd name="T17" fmla="*/ 84 h 174"/>
              <a:gd name="T18" fmla="*/ 139 w 199"/>
              <a:gd name="T19" fmla="*/ 68 h 174"/>
              <a:gd name="T20" fmla="*/ 103 w 199"/>
              <a:gd name="T21" fmla="*/ 84 h 174"/>
              <a:gd name="T22" fmla="*/ 139 w 199"/>
              <a:gd name="T23" fmla="*/ 97 h 174"/>
              <a:gd name="T24" fmla="*/ 103 w 199"/>
              <a:gd name="T25" fmla="*/ 110 h 174"/>
              <a:gd name="T26" fmla="*/ 59 w 199"/>
              <a:gd name="T27" fmla="*/ 68 h 174"/>
              <a:gd name="T28" fmla="*/ 91 w 199"/>
              <a:gd name="T29" fmla="*/ 84 h 174"/>
              <a:gd name="T30" fmla="*/ 59 w 199"/>
              <a:gd name="T31" fmla="*/ 68 h 174"/>
              <a:gd name="T32" fmla="*/ 68 w 199"/>
              <a:gd name="T33" fmla="*/ 97 h 174"/>
              <a:gd name="T34" fmla="*/ 91 w 199"/>
              <a:gd name="T35" fmla="*/ 110 h 174"/>
              <a:gd name="T36" fmla="*/ 176 w 199"/>
              <a:gd name="T37" fmla="*/ 84 h 174"/>
              <a:gd name="T38" fmla="*/ 152 w 199"/>
              <a:gd name="T39" fmla="*/ 68 h 174"/>
              <a:gd name="T40" fmla="*/ 176 w 199"/>
              <a:gd name="T41" fmla="*/ 84 h 174"/>
              <a:gd name="T42" fmla="*/ 152 w 199"/>
              <a:gd name="T43" fmla="*/ 55 h 174"/>
              <a:gd name="T44" fmla="*/ 187 w 199"/>
              <a:gd name="T45" fmla="*/ 40 h 174"/>
              <a:gd name="T46" fmla="*/ 82 w 199"/>
              <a:gd name="T47" fmla="*/ 145 h 174"/>
              <a:gd name="T48" fmla="*/ 82 w 199"/>
              <a:gd name="T49" fmla="*/ 162 h 174"/>
              <a:gd name="T50" fmla="*/ 82 w 199"/>
              <a:gd name="T51" fmla="*/ 145 h 174"/>
              <a:gd name="T52" fmla="*/ 160 w 199"/>
              <a:gd name="T53" fmla="*/ 153 h 174"/>
              <a:gd name="T54" fmla="*/ 144 w 199"/>
              <a:gd name="T55" fmla="*/ 153 h 174"/>
              <a:gd name="T56" fmla="*/ 199 w 199"/>
              <a:gd name="T57" fmla="*/ 40 h 174"/>
              <a:gd name="T58" fmla="*/ 187 w 199"/>
              <a:gd name="T59" fmla="*/ 28 h 174"/>
              <a:gd name="T60" fmla="*/ 42 w 199"/>
              <a:gd name="T61" fmla="*/ 12 h 174"/>
              <a:gd name="T62" fmla="*/ 35 w 199"/>
              <a:gd name="T63" fmla="*/ 3 h 174"/>
              <a:gd name="T64" fmla="*/ 6 w 199"/>
              <a:gd name="T65" fmla="*/ 0 h 174"/>
              <a:gd name="T66" fmla="*/ 6 w 199"/>
              <a:gd name="T67" fmla="*/ 12 h 174"/>
              <a:gd name="T68" fmla="*/ 28 w 199"/>
              <a:gd name="T69" fmla="*/ 13 h 174"/>
              <a:gd name="T70" fmla="*/ 59 w 199"/>
              <a:gd name="T71" fmla="*/ 111 h 174"/>
              <a:gd name="T72" fmla="*/ 45 w 199"/>
              <a:gd name="T73" fmla="*/ 121 h 174"/>
              <a:gd name="T74" fmla="*/ 43 w 199"/>
              <a:gd name="T75" fmla="*/ 146 h 174"/>
              <a:gd name="T76" fmla="*/ 61 w 199"/>
              <a:gd name="T77" fmla="*/ 159 h 174"/>
              <a:gd name="T78" fmla="*/ 82 w 199"/>
              <a:gd name="T79" fmla="*/ 174 h 174"/>
              <a:gd name="T80" fmla="*/ 132 w 199"/>
              <a:gd name="T81" fmla="*/ 160 h 174"/>
              <a:gd name="T82" fmla="*/ 172 w 199"/>
              <a:gd name="T83" fmla="*/ 160 h 174"/>
              <a:gd name="T84" fmla="*/ 193 w 199"/>
              <a:gd name="T85" fmla="*/ 153 h 174"/>
              <a:gd name="T86" fmla="*/ 172 w 199"/>
              <a:gd name="T87" fmla="*/ 147 h 174"/>
              <a:gd name="T88" fmla="*/ 133 w 199"/>
              <a:gd name="T89" fmla="*/ 147 h 174"/>
              <a:gd name="T90" fmla="*/ 82 w 199"/>
              <a:gd name="T91" fmla="*/ 133 h 174"/>
              <a:gd name="T92" fmla="*/ 61 w 199"/>
              <a:gd name="T93" fmla="*/ 146 h 174"/>
              <a:gd name="T94" fmla="*/ 54 w 199"/>
              <a:gd name="T95" fmla="*/ 140 h 174"/>
              <a:gd name="T96" fmla="*/ 54 w 199"/>
              <a:gd name="T97" fmla="*/ 131 h 174"/>
              <a:gd name="T98" fmla="*/ 64 w 199"/>
              <a:gd name="T99" fmla="*/ 123 h 174"/>
              <a:gd name="T100" fmla="*/ 97 w 199"/>
              <a:gd name="T101" fmla="*/ 123 h 174"/>
              <a:gd name="T102" fmla="*/ 145 w 199"/>
              <a:gd name="T103" fmla="*/ 123 h 174"/>
              <a:gd name="T104" fmla="*/ 176 w 199"/>
              <a:gd name="T105" fmla="*/ 120 h 174"/>
              <a:gd name="T106" fmla="*/ 186 w 199"/>
              <a:gd name="T107" fmla="*/ 94 h 174"/>
              <a:gd name="T108" fmla="*/ 187 w 199"/>
              <a:gd name="T109" fmla="*/ 91 h 174"/>
              <a:gd name="T110" fmla="*/ 199 w 199"/>
              <a:gd name="T111" fmla="*/ 4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9" h="174">
                <a:moveTo>
                  <a:pt x="169" y="110"/>
                </a:moveTo>
                <a:cubicBezTo>
                  <a:pt x="168" y="110"/>
                  <a:pt x="167" y="110"/>
                  <a:pt x="166" y="110"/>
                </a:cubicBezTo>
                <a:cubicBezTo>
                  <a:pt x="166" y="110"/>
                  <a:pt x="160" y="110"/>
                  <a:pt x="152" y="110"/>
                </a:cubicBezTo>
                <a:cubicBezTo>
                  <a:pt x="152" y="97"/>
                  <a:pt x="152" y="97"/>
                  <a:pt x="152" y="97"/>
                </a:cubicBezTo>
                <a:cubicBezTo>
                  <a:pt x="173" y="97"/>
                  <a:pt x="173" y="97"/>
                  <a:pt x="173" y="97"/>
                </a:cubicBezTo>
                <a:cubicBezTo>
                  <a:pt x="170" y="108"/>
                  <a:pt x="170" y="108"/>
                  <a:pt x="170" y="108"/>
                </a:cubicBezTo>
                <a:cubicBezTo>
                  <a:pt x="170" y="108"/>
                  <a:pt x="169" y="109"/>
                  <a:pt x="169" y="110"/>
                </a:cubicBezTo>
                <a:close/>
                <a:moveTo>
                  <a:pt x="91" y="40"/>
                </a:moveTo>
                <a:cubicBezTo>
                  <a:pt x="91" y="55"/>
                  <a:pt x="91" y="55"/>
                  <a:pt x="91" y="55"/>
                </a:cubicBezTo>
                <a:cubicBezTo>
                  <a:pt x="55" y="55"/>
                  <a:pt x="55" y="55"/>
                  <a:pt x="55" y="55"/>
                </a:cubicBezTo>
                <a:cubicBezTo>
                  <a:pt x="50" y="40"/>
                  <a:pt x="50" y="40"/>
                  <a:pt x="50" y="40"/>
                </a:cubicBezTo>
                <a:lnTo>
                  <a:pt x="91" y="40"/>
                </a:lnTo>
                <a:close/>
                <a:moveTo>
                  <a:pt x="103" y="55"/>
                </a:moveTo>
                <a:cubicBezTo>
                  <a:pt x="103" y="40"/>
                  <a:pt x="103" y="40"/>
                  <a:pt x="103" y="40"/>
                </a:cubicBezTo>
                <a:cubicBezTo>
                  <a:pt x="139" y="40"/>
                  <a:pt x="139" y="40"/>
                  <a:pt x="139" y="40"/>
                </a:cubicBezTo>
                <a:cubicBezTo>
                  <a:pt x="139" y="55"/>
                  <a:pt x="139" y="55"/>
                  <a:pt x="139" y="55"/>
                </a:cubicBezTo>
                <a:lnTo>
                  <a:pt x="103" y="55"/>
                </a:lnTo>
                <a:close/>
                <a:moveTo>
                  <a:pt x="103" y="84"/>
                </a:moveTo>
                <a:cubicBezTo>
                  <a:pt x="103" y="68"/>
                  <a:pt x="103" y="68"/>
                  <a:pt x="103" y="68"/>
                </a:cubicBezTo>
                <a:cubicBezTo>
                  <a:pt x="139" y="68"/>
                  <a:pt x="139" y="68"/>
                  <a:pt x="139" y="68"/>
                </a:cubicBezTo>
                <a:cubicBezTo>
                  <a:pt x="139" y="84"/>
                  <a:pt x="139" y="84"/>
                  <a:pt x="139" y="84"/>
                </a:cubicBezTo>
                <a:lnTo>
                  <a:pt x="103" y="84"/>
                </a:lnTo>
                <a:close/>
                <a:moveTo>
                  <a:pt x="103" y="97"/>
                </a:moveTo>
                <a:cubicBezTo>
                  <a:pt x="139" y="97"/>
                  <a:pt x="139" y="97"/>
                  <a:pt x="139" y="97"/>
                </a:cubicBezTo>
                <a:cubicBezTo>
                  <a:pt x="139" y="110"/>
                  <a:pt x="139" y="110"/>
                  <a:pt x="139" y="110"/>
                </a:cubicBezTo>
                <a:cubicBezTo>
                  <a:pt x="103" y="110"/>
                  <a:pt x="103" y="110"/>
                  <a:pt x="103" y="110"/>
                </a:cubicBezTo>
                <a:lnTo>
                  <a:pt x="103" y="97"/>
                </a:lnTo>
                <a:close/>
                <a:moveTo>
                  <a:pt x="59" y="68"/>
                </a:moveTo>
                <a:cubicBezTo>
                  <a:pt x="91" y="68"/>
                  <a:pt x="91" y="68"/>
                  <a:pt x="91" y="68"/>
                </a:cubicBezTo>
                <a:cubicBezTo>
                  <a:pt x="91" y="84"/>
                  <a:pt x="91" y="84"/>
                  <a:pt x="91" y="84"/>
                </a:cubicBezTo>
                <a:cubicBezTo>
                  <a:pt x="64" y="84"/>
                  <a:pt x="64" y="84"/>
                  <a:pt x="64" y="84"/>
                </a:cubicBezTo>
                <a:lnTo>
                  <a:pt x="59" y="68"/>
                </a:lnTo>
                <a:close/>
                <a:moveTo>
                  <a:pt x="72" y="110"/>
                </a:moveTo>
                <a:cubicBezTo>
                  <a:pt x="68" y="97"/>
                  <a:pt x="68" y="97"/>
                  <a:pt x="68" y="97"/>
                </a:cubicBezTo>
                <a:cubicBezTo>
                  <a:pt x="91" y="97"/>
                  <a:pt x="91" y="97"/>
                  <a:pt x="91" y="97"/>
                </a:cubicBezTo>
                <a:cubicBezTo>
                  <a:pt x="91" y="110"/>
                  <a:pt x="91" y="110"/>
                  <a:pt x="91" y="110"/>
                </a:cubicBezTo>
                <a:lnTo>
                  <a:pt x="72" y="110"/>
                </a:lnTo>
                <a:close/>
                <a:moveTo>
                  <a:pt x="176" y="84"/>
                </a:moveTo>
                <a:cubicBezTo>
                  <a:pt x="152" y="84"/>
                  <a:pt x="152" y="84"/>
                  <a:pt x="152" y="84"/>
                </a:cubicBezTo>
                <a:cubicBezTo>
                  <a:pt x="152" y="68"/>
                  <a:pt x="152" y="68"/>
                  <a:pt x="152" y="68"/>
                </a:cubicBezTo>
                <a:cubicBezTo>
                  <a:pt x="179" y="68"/>
                  <a:pt x="179" y="68"/>
                  <a:pt x="179" y="68"/>
                </a:cubicBezTo>
                <a:lnTo>
                  <a:pt x="176" y="84"/>
                </a:lnTo>
                <a:close/>
                <a:moveTo>
                  <a:pt x="183" y="55"/>
                </a:moveTo>
                <a:cubicBezTo>
                  <a:pt x="152" y="55"/>
                  <a:pt x="152" y="55"/>
                  <a:pt x="152" y="55"/>
                </a:cubicBezTo>
                <a:cubicBezTo>
                  <a:pt x="152" y="40"/>
                  <a:pt x="152" y="40"/>
                  <a:pt x="152" y="40"/>
                </a:cubicBezTo>
                <a:cubicBezTo>
                  <a:pt x="187" y="40"/>
                  <a:pt x="187" y="40"/>
                  <a:pt x="187" y="40"/>
                </a:cubicBezTo>
                <a:lnTo>
                  <a:pt x="183" y="55"/>
                </a:lnTo>
                <a:close/>
                <a:moveTo>
                  <a:pt x="82" y="145"/>
                </a:moveTo>
                <a:cubicBezTo>
                  <a:pt x="86" y="145"/>
                  <a:pt x="90" y="149"/>
                  <a:pt x="90" y="153"/>
                </a:cubicBezTo>
                <a:cubicBezTo>
                  <a:pt x="90" y="158"/>
                  <a:pt x="86" y="162"/>
                  <a:pt x="82" y="162"/>
                </a:cubicBezTo>
                <a:cubicBezTo>
                  <a:pt x="77" y="162"/>
                  <a:pt x="74" y="158"/>
                  <a:pt x="74" y="153"/>
                </a:cubicBezTo>
                <a:cubicBezTo>
                  <a:pt x="74" y="149"/>
                  <a:pt x="77" y="145"/>
                  <a:pt x="82" y="145"/>
                </a:cubicBezTo>
                <a:close/>
                <a:moveTo>
                  <a:pt x="153" y="145"/>
                </a:moveTo>
                <a:cubicBezTo>
                  <a:pt x="157" y="145"/>
                  <a:pt x="160" y="149"/>
                  <a:pt x="160" y="153"/>
                </a:cubicBezTo>
                <a:cubicBezTo>
                  <a:pt x="160" y="158"/>
                  <a:pt x="157" y="162"/>
                  <a:pt x="153" y="162"/>
                </a:cubicBezTo>
                <a:cubicBezTo>
                  <a:pt x="148" y="162"/>
                  <a:pt x="144" y="158"/>
                  <a:pt x="144" y="153"/>
                </a:cubicBezTo>
                <a:cubicBezTo>
                  <a:pt x="144" y="149"/>
                  <a:pt x="148" y="145"/>
                  <a:pt x="153" y="145"/>
                </a:cubicBezTo>
                <a:close/>
                <a:moveTo>
                  <a:pt x="199" y="40"/>
                </a:moveTo>
                <a:cubicBezTo>
                  <a:pt x="199" y="37"/>
                  <a:pt x="198" y="34"/>
                  <a:pt x="195" y="31"/>
                </a:cubicBezTo>
                <a:cubicBezTo>
                  <a:pt x="193" y="29"/>
                  <a:pt x="190" y="28"/>
                  <a:pt x="187" y="28"/>
                </a:cubicBezTo>
                <a:cubicBezTo>
                  <a:pt x="47" y="28"/>
                  <a:pt x="47" y="28"/>
                  <a:pt x="47" y="28"/>
                </a:cubicBezTo>
                <a:cubicBezTo>
                  <a:pt x="42" y="12"/>
                  <a:pt x="42" y="12"/>
                  <a:pt x="42" y="12"/>
                </a:cubicBezTo>
                <a:cubicBezTo>
                  <a:pt x="42" y="12"/>
                  <a:pt x="42" y="12"/>
                  <a:pt x="42" y="12"/>
                </a:cubicBezTo>
                <a:cubicBezTo>
                  <a:pt x="40" y="8"/>
                  <a:pt x="38" y="5"/>
                  <a:pt x="35" y="3"/>
                </a:cubicBezTo>
                <a:cubicBezTo>
                  <a:pt x="32" y="1"/>
                  <a:pt x="29" y="0"/>
                  <a:pt x="25" y="0"/>
                </a:cubicBezTo>
                <a:cubicBezTo>
                  <a:pt x="6" y="0"/>
                  <a:pt x="6" y="0"/>
                  <a:pt x="6" y="0"/>
                </a:cubicBezTo>
                <a:cubicBezTo>
                  <a:pt x="2" y="0"/>
                  <a:pt x="0" y="2"/>
                  <a:pt x="0" y="6"/>
                </a:cubicBezTo>
                <a:cubicBezTo>
                  <a:pt x="0" y="10"/>
                  <a:pt x="2" y="12"/>
                  <a:pt x="6" y="12"/>
                </a:cubicBezTo>
                <a:cubicBezTo>
                  <a:pt x="25" y="12"/>
                  <a:pt x="25" y="12"/>
                  <a:pt x="25" y="12"/>
                </a:cubicBezTo>
                <a:cubicBezTo>
                  <a:pt x="26" y="12"/>
                  <a:pt x="27" y="13"/>
                  <a:pt x="28" y="13"/>
                </a:cubicBezTo>
                <a:cubicBezTo>
                  <a:pt x="29" y="14"/>
                  <a:pt x="29" y="15"/>
                  <a:pt x="29" y="15"/>
                </a:cubicBezTo>
                <a:cubicBezTo>
                  <a:pt x="59" y="111"/>
                  <a:pt x="59" y="111"/>
                  <a:pt x="59" y="111"/>
                </a:cubicBezTo>
                <a:cubicBezTo>
                  <a:pt x="58" y="111"/>
                  <a:pt x="57" y="112"/>
                  <a:pt x="56" y="112"/>
                </a:cubicBezTo>
                <a:cubicBezTo>
                  <a:pt x="52" y="114"/>
                  <a:pt x="48" y="117"/>
                  <a:pt x="45" y="121"/>
                </a:cubicBezTo>
                <a:cubicBezTo>
                  <a:pt x="43" y="124"/>
                  <a:pt x="40" y="130"/>
                  <a:pt x="40" y="135"/>
                </a:cubicBezTo>
                <a:cubicBezTo>
                  <a:pt x="40" y="138"/>
                  <a:pt x="41" y="142"/>
                  <a:pt x="43" y="146"/>
                </a:cubicBezTo>
                <a:cubicBezTo>
                  <a:pt x="44" y="149"/>
                  <a:pt x="46" y="151"/>
                  <a:pt x="49" y="153"/>
                </a:cubicBezTo>
                <a:cubicBezTo>
                  <a:pt x="52" y="157"/>
                  <a:pt x="57" y="158"/>
                  <a:pt x="61" y="159"/>
                </a:cubicBezTo>
                <a:cubicBezTo>
                  <a:pt x="61" y="159"/>
                  <a:pt x="61" y="159"/>
                  <a:pt x="62" y="159"/>
                </a:cubicBezTo>
                <a:cubicBezTo>
                  <a:pt x="64" y="167"/>
                  <a:pt x="72" y="174"/>
                  <a:pt x="82" y="174"/>
                </a:cubicBezTo>
                <a:cubicBezTo>
                  <a:pt x="91" y="174"/>
                  <a:pt x="99" y="168"/>
                  <a:pt x="101" y="160"/>
                </a:cubicBezTo>
                <a:cubicBezTo>
                  <a:pt x="110" y="160"/>
                  <a:pt x="122" y="160"/>
                  <a:pt x="132" y="160"/>
                </a:cubicBezTo>
                <a:cubicBezTo>
                  <a:pt x="135" y="168"/>
                  <a:pt x="143" y="174"/>
                  <a:pt x="153" y="174"/>
                </a:cubicBezTo>
                <a:cubicBezTo>
                  <a:pt x="162" y="174"/>
                  <a:pt x="170" y="168"/>
                  <a:pt x="172" y="160"/>
                </a:cubicBezTo>
                <a:cubicBezTo>
                  <a:pt x="186" y="160"/>
                  <a:pt x="186" y="160"/>
                  <a:pt x="186" y="160"/>
                </a:cubicBezTo>
                <a:cubicBezTo>
                  <a:pt x="190" y="160"/>
                  <a:pt x="193" y="157"/>
                  <a:pt x="193" y="153"/>
                </a:cubicBezTo>
                <a:cubicBezTo>
                  <a:pt x="193" y="150"/>
                  <a:pt x="190" y="147"/>
                  <a:pt x="186" y="147"/>
                </a:cubicBezTo>
                <a:cubicBezTo>
                  <a:pt x="186" y="147"/>
                  <a:pt x="180" y="147"/>
                  <a:pt x="172" y="147"/>
                </a:cubicBezTo>
                <a:cubicBezTo>
                  <a:pt x="170" y="138"/>
                  <a:pt x="161" y="133"/>
                  <a:pt x="153" y="133"/>
                </a:cubicBezTo>
                <a:cubicBezTo>
                  <a:pt x="143" y="133"/>
                  <a:pt x="136" y="138"/>
                  <a:pt x="133" y="147"/>
                </a:cubicBezTo>
                <a:cubicBezTo>
                  <a:pt x="101" y="147"/>
                  <a:pt x="101" y="147"/>
                  <a:pt x="101" y="147"/>
                </a:cubicBezTo>
                <a:cubicBezTo>
                  <a:pt x="98" y="138"/>
                  <a:pt x="91" y="133"/>
                  <a:pt x="82" y="133"/>
                </a:cubicBezTo>
                <a:cubicBezTo>
                  <a:pt x="73" y="133"/>
                  <a:pt x="65" y="138"/>
                  <a:pt x="62" y="146"/>
                </a:cubicBezTo>
                <a:cubicBezTo>
                  <a:pt x="62" y="146"/>
                  <a:pt x="61" y="146"/>
                  <a:pt x="61" y="146"/>
                </a:cubicBezTo>
                <a:cubicBezTo>
                  <a:pt x="59" y="145"/>
                  <a:pt x="58" y="145"/>
                  <a:pt x="57" y="144"/>
                </a:cubicBezTo>
                <a:cubicBezTo>
                  <a:pt x="56" y="143"/>
                  <a:pt x="55" y="142"/>
                  <a:pt x="54" y="140"/>
                </a:cubicBezTo>
                <a:cubicBezTo>
                  <a:pt x="53" y="138"/>
                  <a:pt x="53" y="136"/>
                  <a:pt x="53" y="135"/>
                </a:cubicBezTo>
                <a:cubicBezTo>
                  <a:pt x="53" y="133"/>
                  <a:pt x="53" y="132"/>
                  <a:pt x="54" y="131"/>
                </a:cubicBezTo>
                <a:cubicBezTo>
                  <a:pt x="55" y="129"/>
                  <a:pt x="57" y="126"/>
                  <a:pt x="59" y="125"/>
                </a:cubicBezTo>
                <a:cubicBezTo>
                  <a:pt x="61" y="124"/>
                  <a:pt x="63" y="123"/>
                  <a:pt x="64" y="123"/>
                </a:cubicBezTo>
                <a:cubicBezTo>
                  <a:pt x="67" y="123"/>
                  <a:pt x="80" y="123"/>
                  <a:pt x="97" y="123"/>
                </a:cubicBezTo>
                <a:cubicBezTo>
                  <a:pt x="97" y="123"/>
                  <a:pt x="97" y="123"/>
                  <a:pt x="97" y="123"/>
                </a:cubicBezTo>
                <a:cubicBezTo>
                  <a:pt x="113" y="123"/>
                  <a:pt x="131" y="123"/>
                  <a:pt x="145" y="123"/>
                </a:cubicBezTo>
                <a:cubicBezTo>
                  <a:pt x="145" y="123"/>
                  <a:pt x="145" y="123"/>
                  <a:pt x="145" y="123"/>
                </a:cubicBezTo>
                <a:cubicBezTo>
                  <a:pt x="157" y="123"/>
                  <a:pt x="166" y="123"/>
                  <a:pt x="166" y="123"/>
                </a:cubicBezTo>
                <a:cubicBezTo>
                  <a:pt x="170" y="123"/>
                  <a:pt x="173" y="122"/>
                  <a:pt x="176" y="120"/>
                </a:cubicBezTo>
                <a:cubicBezTo>
                  <a:pt x="179" y="118"/>
                  <a:pt x="181" y="115"/>
                  <a:pt x="182" y="111"/>
                </a:cubicBezTo>
                <a:cubicBezTo>
                  <a:pt x="186" y="94"/>
                  <a:pt x="186" y="94"/>
                  <a:pt x="186" y="94"/>
                </a:cubicBezTo>
                <a:cubicBezTo>
                  <a:pt x="187" y="93"/>
                  <a:pt x="187" y="92"/>
                  <a:pt x="187" y="91"/>
                </a:cubicBezTo>
                <a:cubicBezTo>
                  <a:pt x="187" y="91"/>
                  <a:pt x="187" y="91"/>
                  <a:pt x="187" y="91"/>
                </a:cubicBezTo>
                <a:cubicBezTo>
                  <a:pt x="199" y="43"/>
                  <a:pt x="199" y="43"/>
                  <a:pt x="199" y="43"/>
                </a:cubicBezTo>
                <a:cubicBezTo>
                  <a:pt x="199" y="42"/>
                  <a:pt x="199" y="41"/>
                  <a:pt x="199"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D9A52"/>
              </a:solidFill>
            </a:endParaRPr>
          </a:p>
        </p:txBody>
      </p:sp>
      <p:sp>
        <p:nvSpPr>
          <p:cNvPr id="58" name="Freeform 15"/>
          <p:cNvSpPr>
            <a:spLocks noEditPoints="1"/>
          </p:cNvSpPr>
          <p:nvPr/>
        </p:nvSpPr>
        <p:spPr bwMode="auto">
          <a:xfrm>
            <a:off x="4678694" y="2873044"/>
            <a:ext cx="322263" cy="277813"/>
          </a:xfrm>
          <a:custGeom>
            <a:avLst/>
            <a:gdLst>
              <a:gd name="T0" fmla="*/ 10 w 270"/>
              <a:gd name="T1" fmla="*/ 135 h 232"/>
              <a:gd name="T2" fmla="*/ 28 w 270"/>
              <a:gd name="T3" fmla="*/ 139 h 232"/>
              <a:gd name="T4" fmla="*/ 42 w 270"/>
              <a:gd name="T5" fmla="*/ 117 h 232"/>
              <a:gd name="T6" fmla="*/ 16 w 270"/>
              <a:gd name="T7" fmla="*/ 111 h 232"/>
              <a:gd name="T8" fmla="*/ 2 w 270"/>
              <a:gd name="T9" fmla="*/ 120 h 232"/>
              <a:gd name="T10" fmla="*/ 10 w 270"/>
              <a:gd name="T11" fmla="*/ 135 h 232"/>
              <a:gd name="T12" fmla="*/ 248 w 270"/>
              <a:gd name="T13" fmla="*/ 138 h 232"/>
              <a:gd name="T14" fmla="*/ 189 w 270"/>
              <a:gd name="T15" fmla="*/ 192 h 232"/>
              <a:gd name="T16" fmla="*/ 119 w 270"/>
              <a:gd name="T17" fmla="*/ 137 h 232"/>
              <a:gd name="T18" fmla="*/ 114 w 270"/>
              <a:gd name="T19" fmla="*/ 135 h 232"/>
              <a:gd name="T20" fmla="*/ 105 w 270"/>
              <a:gd name="T21" fmla="*/ 133 h 232"/>
              <a:gd name="T22" fmla="*/ 91 w 270"/>
              <a:gd name="T23" fmla="*/ 154 h 232"/>
              <a:gd name="T24" fmla="*/ 105 w 270"/>
              <a:gd name="T25" fmla="*/ 158 h 232"/>
              <a:gd name="T26" fmla="*/ 181 w 270"/>
              <a:gd name="T27" fmla="*/ 217 h 232"/>
              <a:gd name="T28" fmla="*/ 189 w 270"/>
              <a:gd name="T29" fmla="*/ 220 h 232"/>
              <a:gd name="T30" fmla="*/ 197 w 270"/>
              <a:gd name="T31" fmla="*/ 217 h 232"/>
              <a:gd name="T32" fmla="*/ 264 w 270"/>
              <a:gd name="T33" fmla="*/ 156 h 232"/>
              <a:gd name="T34" fmla="*/ 266 w 270"/>
              <a:gd name="T35" fmla="*/ 139 h 232"/>
              <a:gd name="T36" fmla="*/ 248 w 270"/>
              <a:gd name="T37" fmla="*/ 138 h 232"/>
              <a:gd name="T38" fmla="*/ 117 w 270"/>
              <a:gd name="T39" fmla="*/ 79 h 232"/>
              <a:gd name="T40" fmla="*/ 183 w 270"/>
              <a:gd name="T41" fmla="*/ 121 h 232"/>
              <a:gd name="T42" fmla="*/ 199 w 270"/>
              <a:gd name="T43" fmla="*/ 117 h 232"/>
              <a:gd name="T44" fmla="*/ 266 w 270"/>
              <a:gd name="T45" fmla="*/ 20 h 232"/>
              <a:gd name="T46" fmla="*/ 263 w 270"/>
              <a:gd name="T47" fmla="*/ 3 h 232"/>
              <a:gd name="T48" fmla="*/ 246 w 270"/>
              <a:gd name="T49" fmla="*/ 7 h 232"/>
              <a:gd name="T50" fmla="*/ 186 w 270"/>
              <a:gd name="T51" fmla="*/ 94 h 232"/>
              <a:gd name="T52" fmla="*/ 120 w 270"/>
              <a:gd name="T53" fmla="*/ 52 h 232"/>
              <a:gd name="T54" fmla="*/ 111 w 270"/>
              <a:gd name="T55" fmla="*/ 50 h 232"/>
              <a:gd name="T56" fmla="*/ 103 w 270"/>
              <a:gd name="T57" fmla="*/ 56 h 232"/>
              <a:gd name="T58" fmla="*/ 3 w 270"/>
              <a:gd name="T59" fmla="*/ 213 h 232"/>
              <a:gd name="T60" fmla="*/ 7 w 270"/>
              <a:gd name="T61" fmla="*/ 230 h 232"/>
              <a:gd name="T62" fmla="*/ 13 w 270"/>
              <a:gd name="T63" fmla="*/ 232 h 232"/>
              <a:gd name="T64" fmla="*/ 24 w 270"/>
              <a:gd name="T65" fmla="*/ 227 h 232"/>
              <a:gd name="T66" fmla="*/ 117 w 270"/>
              <a:gd name="T67" fmla="*/ 7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32">
                <a:moveTo>
                  <a:pt x="10" y="135"/>
                </a:moveTo>
                <a:cubicBezTo>
                  <a:pt x="28" y="139"/>
                  <a:pt x="28" y="139"/>
                  <a:pt x="28" y="139"/>
                </a:cubicBezTo>
                <a:cubicBezTo>
                  <a:pt x="42" y="117"/>
                  <a:pt x="42" y="117"/>
                  <a:pt x="42" y="117"/>
                </a:cubicBezTo>
                <a:cubicBezTo>
                  <a:pt x="16" y="111"/>
                  <a:pt x="16" y="111"/>
                  <a:pt x="16" y="111"/>
                </a:cubicBezTo>
                <a:cubicBezTo>
                  <a:pt x="10" y="109"/>
                  <a:pt x="3" y="113"/>
                  <a:pt x="2" y="120"/>
                </a:cubicBezTo>
                <a:cubicBezTo>
                  <a:pt x="0" y="126"/>
                  <a:pt x="4" y="133"/>
                  <a:pt x="10" y="135"/>
                </a:cubicBezTo>
                <a:close/>
                <a:moveTo>
                  <a:pt x="248" y="138"/>
                </a:moveTo>
                <a:cubicBezTo>
                  <a:pt x="189" y="192"/>
                  <a:pt x="189" y="192"/>
                  <a:pt x="189" y="192"/>
                </a:cubicBezTo>
                <a:cubicBezTo>
                  <a:pt x="119" y="137"/>
                  <a:pt x="119" y="137"/>
                  <a:pt x="119" y="137"/>
                </a:cubicBezTo>
                <a:cubicBezTo>
                  <a:pt x="117" y="136"/>
                  <a:pt x="115" y="135"/>
                  <a:pt x="114" y="135"/>
                </a:cubicBezTo>
                <a:cubicBezTo>
                  <a:pt x="105" y="133"/>
                  <a:pt x="105" y="133"/>
                  <a:pt x="105" y="133"/>
                </a:cubicBezTo>
                <a:cubicBezTo>
                  <a:pt x="91" y="154"/>
                  <a:pt x="91" y="154"/>
                  <a:pt x="91" y="154"/>
                </a:cubicBezTo>
                <a:cubicBezTo>
                  <a:pt x="105" y="158"/>
                  <a:pt x="105" y="158"/>
                  <a:pt x="105" y="158"/>
                </a:cubicBezTo>
                <a:cubicBezTo>
                  <a:pt x="181" y="217"/>
                  <a:pt x="181" y="217"/>
                  <a:pt x="181" y="217"/>
                </a:cubicBezTo>
                <a:cubicBezTo>
                  <a:pt x="184" y="219"/>
                  <a:pt x="187" y="220"/>
                  <a:pt x="189" y="220"/>
                </a:cubicBezTo>
                <a:cubicBezTo>
                  <a:pt x="192" y="220"/>
                  <a:pt x="195" y="219"/>
                  <a:pt x="197" y="217"/>
                </a:cubicBezTo>
                <a:cubicBezTo>
                  <a:pt x="264" y="156"/>
                  <a:pt x="264" y="156"/>
                  <a:pt x="264" y="156"/>
                </a:cubicBezTo>
                <a:cubicBezTo>
                  <a:pt x="270" y="152"/>
                  <a:pt x="270" y="144"/>
                  <a:pt x="266" y="139"/>
                </a:cubicBezTo>
                <a:cubicBezTo>
                  <a:pt x="261" y="134"/>
                  <a:pt x="253" y="133"/>
                  <a:pt x="248" y="138"/>
                </a:cubicBezTo>
                <a:close/>
                <a:moveTo>
                  <a:pt x="117" y="79"/>
                </a:moveTo>
                <a:cubicBezTo>
                  <a:pt x="183" y="121"/>
                  <a:pt x="183" y="121"/>
                  <a:pt x="183" y="121"/>
                </a:cubicBezTo>
                <a:cubicBezTo>
                  <a:pt x="188" y="124"/>
                  <a:pt x="195" y="123"/>
                  <a:pt x="199" y="117"/>
                </a:cubicBezTo>
                <a:cubicBezTo>
                  <a:pt x="266" y="20"/>
                  <a:pt x="266" y="20"/>
                  <a:pt x="266" y="20"/>
                </a:cubicBezTo>
                <a:cubicBezTo>
                  <a:pt x="270" y="15"/>
                  <a:pt x="269" y="7"/>
                  <a:pt x="263" y="3"/>
                </a:cubicBezTo>
                <a:cubicBezTo>
                  <a:pt x="258" y="0"/>
                  <a:pt x="250" y="1"/>
                  <a:pt x="246" y="7"/>
                </a:cubicBezTo>
                <a:cubicBezTo>
                  <a:pt x="186" y="94"/>
                  <a:pt x="186" y="94"/>
                  <a:pt x="186" y="94"/>
                </a:cubicBezTo>
                <a:cubicBezTo>
                  <a:pt x="120" y="52"/>
                  <a:pt x="120" y="52"/>
                  <a:pt x="120" y="52"/>
                </a:cubicBezTo>
                <a:cubicBezTo>
                  <a:pt x="117" y="50"/>
                  <a:pt x="114" y="50"/>
                  <a:pt x="111" y="50"/>
                </a:cubicBezTo>
                <a:cubicBezTo>
                  <a:pt x="108" y="51"/>
                  <a:pt x="105" y="53"/>
                  <a:pt x="103" y="56"/>
                </a:cubicBezTo>
                <a:cubicBezTo>
                  <a:pt x="3" y="213"/>
                  <a:pt x="3" y="213"/>
                  <a:pt x="3" y="213"/>
                </a:cubicBezTo>
                <a:cubicBezTo>
                  <a:pt x="0" y="219"/>
                  <a:pt x="1" y="227"/>
                  <a:pt x="7" y="230"/>
                </a:cubicBezTo>
                <a:cubicBezTo>
                  <a:pt x="9" y="231"/>
                  <a:pt x="11" y="232"/>
                  <a:pt x="13" y="232"/>
                </a:cubicBezTo>
                <a:cubicBezTo>
                  <a:pt x="18" y="232"/>
                  <a:pt x="21" y="230"/>
                  <a:pt x="24" y="227"/>
                </a:cubicBezTo>
                <a:cubicBezTo>
                  <a:pt x="117" y="79"/>
                  <a:pt x="117" y="79"/>
                  <a:pt x="117"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endParaRPr>
          </a:p>
        </p:txBody>
      </p:sp>
      <p:sp>
        <p:nvSpPr>
          <p:cNvPr id="59" name="文本框 58"/>
          <p:cNvSpPr txBox="1"/>
          <p:nvPr/>
        </p:nvSpPr>
        <p:spPr>
          <a:xfrm>
            <a:off x="9209068" y="5055211"/>
            <a:ext cx="1574102" cy="461665"/>
          </a:xfrm>
          <a:prstGeom prst="rect">
            <a:avLst/>
          </a:prstGeom>
          <a:noFill/>
        </p:spPr>
        <p:txBody>
          <a:bodyPr wrap="square" rtlCol="0">
            <a:spAutoFit/>
          </a:bodyPr>
          <a:lstStyle/>
          <a:p>
            <a:r>
              <a:rPr lang="zh-CN" altLang="en-US" sz="2400" b="1" dirty="0" smtClean="0">
                <a:solidFill>
                  <a:srgbClr val="7D9A52"/>
                </a:solidFill>
                <a:latin typeface="方正清刻本悦宋简体" panose="02000000000000000000" pitchFamily="2" charset="-122"/>
                <a:ea typeface="方正清刻本悦宋简体" panose="02000000000000000000" pitchFamily="2" charset="-122"/>
              </a:rPr>
              <a:t>文艺标题</a:t>
            </a:r>
            <a:endParaRPr lang="zh-CN" altLang="en-US" sz="2400" b="1" dirty="0">
              <a:solidFill>
                <a:srgbClr val="7D9A52"/>
              </a:solidFill>
              <a:latin typeface="方正清刻本悦宋简体" panose="02000000000000000000" pitchFamily="2" charset="-122"/>
              <a:ea typeface="方正清刻本悦宋简体" panose="02000000000000000000" pitchFamily="2" charset="-122"/>
            </a:endParaRPr>
          </a:p>
        </p:txBody>
      </p:sp>
      <p:sp>
        <p:nvSpPr>
          <p:cNvPr id="60" name="文本框 59"/>
          <p:cNvSpPr txBox="1"/>
          <p:nvPr/>
        </p:nvSpPr>
        <p:spPr>
          <a:xfrm>
            <a:off x="8555719" y="5516876"/>
            <a:ext cx="3049145" cy="646331"/>
          </a:xfrm>
          <a:prstGeom prst="rect">
            <a:avLst/>
          </a:prstGeom>
          <a:noFill/>
        </p:spPr>
        <p:txBody>
          <a:bodyPr wrap="square" rtlCol="0">
            <a:spAutoFit/>
          </a:bodyPr>
          <a:lstStyle/>
          <a:p>
            <a:r>
              <a:rPr lang="zh-CN" altLang="en-US" dirty="0" smtClean="0">
                <a:solidFill>
                  <a:srgbClr val="7D9A52"/>
                </a:solidFill>
                <a:latin typeface="微软雅黑" panose="020B0503020204020204" pitchFamily="34" charset="-122"/>
                <a:ea typeface="微软雅黑" panose="020B0503020204020204" pitchFamily="34" charset="-122"/>
              </a:rPr>
              <a:t>请在此处添加文字请在此处添加文字请在此处添加文字</a:t>
            </a:r>
            <a:endParaRPr lang="zh-CN" altLang="en-US" dirty="0" smtClean="0">
              <a:solidFill>
                <a:srgbClr val="7D9A52"/>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1683706" y="4045641"/>
            <a:ext cx="1563415" cy="461665"/>
          </a:xfrm>
          <a:prstGeom prst="rect">
            <a:avLst/>
          </a:prstGeom>
          <a:noFill/>
        </p:spPr>
        <p:txBody>
          <a:bodyPr wrap="square" rtlCol="0">
            <a:spAutoFit/>
          </a:bodyPr>
          <a:lstStyle/>
          <a:p>
            <a:r>
              <a:rPr lang="zh-CN" altLang="en-US" sz="2400" b="1" dirty="0" smtClean="0">
                <a:solidFill>
                  <a:srgbClr val="7D9A52"/>
                </a:solidFill>
                <a:latin typeface="方正清刻本悦宋简体" panose="02000000000000000000" pitchFamily="2" charset="-122"/>
                <a:ea typeface="方正清刻本悦宋简体" panose="02000000000000000000" pitchFamily="2" charset="-122"/>
              </a:rPr>
              <a:t>文艺标题</a:t>
            </a:r>
            <a:endParaRPr lang="zh-CN" altLang="en-US" sz="2400" b="1" dirty="0">
              <a:solidFill>
                <a:srgbClr val="7D9A52"/>
              </a:solidFill>
              <a:latin typeface="方正清刻本悦宋简体" panose="02000000000000000000" pitchFamily="2" charset="-122"/>
              <a:ea typeface="方正清刻本悦宋简体" panose="02000000000000000000" pitchFamily="2" charset="-122"/>
            </a:endParaRPr>
          </a:p>
        </p:txBody>
      </p:sp>
      <p:sp>
        <p:nvSpPr>
          <p:cNvPr id="62" name="文本框 61"/>
          <p:cNvSpPr txBox="1"/>
          <p:nvPr/>
        </p:nvSpPr>
        <p:spPr>
          <a:xfrm>
            <a:off x="869069" y="4507306"/>
            <a:ext cx="3049145" cy="646331"/>
          </a:xfrm>
          <a:prstGeom prst="rect">
            <a:avLst/>
          </a:prstGeom>
          <a:noFill/>
        </p:spPr>
        <p:txBody>
          <a:bodyPr wrap="square" rtlCol="0">
            <a:spAutoFit/>
          </a:bodyPr>
          <a:lstStyle/>
          <a:p>
            <a:r>
              <a:rPr lang="zh-CN" altLang="en-US" dirty="0" smtClean="0">
                <a:solidFill>
                  <a:srgbClr val="7D9A52"/>
                </a:solidFill>
                <a:latin typeface="微软雅黑" panose="020B0503020204020204" pitchFamily="34" charset="-122"/>
                <a:ea typeface="微软雅黑" panose="020B0503020204020204" pitchFamily="34" charset="-122"/>
              </a:rPr>
              <a:t>请在此处添加文字请在此处添加文字请在此处添加文字</a:t>
            </a:r>
            <a:endParaRPr lang="zh-CN" altLang="en-US" dirty="0" smtClean="0">
              <a:solidFill>
                <a:srgbClr val="7D9A52"/>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8601371" y="1907423"/>
            <a:ext cx="1563259" cy="461665"/>
          </a:xfrm>
          <a:prstGeom prst="rect">
            <a:avLst/>
          </a:prstGeom>
          <a:noFill/>
        </p:spPr>
        <p:txBody>
          <a:bodyPr wrap="square" rtlCol="0">
            <a:spAutoFit/>
          </a:bodyPr>
          <a:lstStyle/>
          <a:p>
            <a:r>
              <a:rPr lang="zh-CN" altLang="en-US" sz="2400" b="1" dirty="0" smtClean="0">
                <a:solidFill>
                  <a:srgbClr val="7D9A52"/>
                </a:solidFill>
                <a:latin typeface="方正清刻本悦宋简体" panose="02000000000000000000" pitchFamily="2" charset="-122"/>
                <a:ea typeface="方正清刻本悦宋简体" panose="02000000000000000000" pitchFamily="2" charset="-122"/>
              </a:rPr>
              <a:t>文艺标题</a:t>
            </a:r>
            <a:endParaRPr lang="zh-CN" altLang="en-US" sz="2400" b="1" dirty="0">
              <a:solidFill>
                <a:srgbClr val="7D9A52"/>
              </a:solidFill>
              <a:latin typeface="方正清刻本悦宋简体" panose="02000000000000000000" pitchFamily="2" charset="-122"/>
              <a:ea typeface="方正清刻本悦宋简体" panose="02000000000000000000" pitchFamily="2" charset="-122"/>
            </a:endParaRPr>
          </a:p>
        </p:txBody>
      </p:sp>
      <p:sp>
        <p:nvSpPr>
          <p:cNvPr id="64" name="文本框 63"/>
          <p:cNvSpPr txBox="1"/>
          <p:nvPr/>
        </p:nvSpPr>
        <p:spPr>
          <a:xfrm>
            <a:off x="7859477" y="2369088"/>
            <a:ext cx="3049145" cy="646331"/>
          </a:xfrm>
          <a:prstGeom prst="rect">
            <a:avLst/>
          </a:prstGeom>
          <a:noFill/>
        </p:spPr>
        <p:txBody>
          <a:bodyPr wrap="square" rtlCol="0">
            <a:spAutoFit/>
          </a:bodyPr>
          <a:lstStyle/>
          <a:p>
            <a:r>
              <a:rPr lang="zh-CN" altLang="en-US" dirty="0" smtClean="0">
                <a:solidFill>
                  <a:srgbClr val="7D9A52"/>
                </a:solidFill>
                <a:latin typeface="微软雅黑" panose="020B0503020204020204" pitchFamily="34" charset="-122"/>
                <a:ea typeface="微软雅黑" panose="020B0503020204020204" pitchFamily="34" charset="-122"/>
              </a:rPr>
              <a:t>请在此处添加文字请在此处添加文字请在此处添加文字</a:t>
            </a:r>
            <a:endParaRPr lang="zh-CN" altLang="en-US" dirty="0" smtClean="0">
              <a:solidFill>
                <a:srgbClr val="7D9A52"/>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456631" y="-110150"/>
            <a:ext cx="3763345" cy="1075541"/>
            <a:chOff x="-456631" y="-110150"/>
            <a:chExt cx="3763345" cy="1075541"/>
          </a:xfrm>
        </p:grpSpPr>
        <p:sp>
          <p:nvSpPr>
            <p:cNvPr id="26" name="文本框 25"/>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27" name="图片 26"/>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1000"/>
                                        <p:tgtEl>
                                          <p:spTgt spid="49"/>
                                        </p:tgtEl>
                                      </p:cBhvr>
                                    </p:animEffect>
                                    <p:anim calcmode="lin" valueType="num">
                                      <p:cBhvr>
                                        <p:cTn id="14" dur="1000" fill="hold"/>
                                        <p:tgtEl>
                                          <p:spTgt spid="49"/>
                                        </p:tgtEl>
                                        <p:attrNameLst>
                                          <p:attrName>ppt_x</p:attrName>
                                        </p:attrNameLst>
                                      </p:cBhvr>
                                      <p:tavLst>
                                        <p:tav tm="0">
                                          <p:val>
                                            <p:strVal val="#ppt_x"/>
                                          </p:val>
                                        </p:tav>
                                        <p:tav tm="100000">
                                          <p:val>
                                            <p:strVal val="#ppt_x"/>
                                          </p:val>
                                        </p:tav>
                                      </p:tavLst>
                                    </p:anim>
                                    <p:anim calcmode="lin" valueType="num">
                                      <p:cBhvr>
                                        <p:cTn id="15" dur="1000" fill="hold"/>
                                        <p:tgtEl>
                                          <p:spTgt spid="4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1000"/>
                                        <p:tgtEl>
                                          <p:spTgt spid="50"/>
                                        </p:tgtEl>
                                      </p:cBhvr>
                                    </p:animEffect>
                                    <p:anim calcmode="lin" valueType="num">
                                      <p:cBhvr>
                                        <p:cTn id="20" dur="1000" fill="hold"/>
                                        <p:tgtEl>
                                          <p:spTgt spid="50"/>
                                        </p:tgtEl>
                                        <p:attrNameLst>
                                          <p:attrName>ppt_x</p:attrName>
                                        </p:attrNameLst>
                                      </p:cBhvr>
                                      <p:tavLst>
                                        <p:tav tm="0">
                                          <p:val>
                                            <p:strVal val="#ppt_x"/>
                                          </p:val>
                                        </p:tav>
                                        <p:tav tm="100000">
                                          <p:val>
                                            <p:strVal val="#ppt_x"/>
                                          </p:val>
                                        </p:tav>
                                      </p:tavLst>
                                    </p:anim>
                                    <p:anim calcmode="lin" valueType="num">
                                      <p:cBhvr>
                                        <p:cTn id="21" dur="1000" fill="hold"/>
                                        <p:tgtEl>
                                          <p:spTgt spid="5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1000"/>
                                        <p:tgtEl>
                                          <p:spTgt spid="51"/>
                                        </p:tgtEl>
                                      </p:cBhvr>
                                    </p:animEffect>
                                    <p:anim calcmode="lin" valueType="num">
                                      <p:cBhvr>
                                        <p:cTn id="26" dur="1000" fill="hold"/>
                                        <p:tgtEl>
                                          <p:spTgt spid="51"/>
                                        </p:tgtEl>
                                        <p:attrNameLst>
                                          <p:attrName>ppt_x</p:attrName>
                                        </p:attrNameLst>
                                      </p:cBhvr>
                                      <p:tavLst>
                                        <p:tav tm="0">
                                          <p:val>
                                            <p:strVal val="#ppt_x"/>
                                          </p:val>
                                        </p:tav>
                                        <p:tav tm="100000">
                                          <p:val>
                                            <p:strVal val="#ppt_x"/>
                                          </p:val>
                                        </p:tav>
                                      </p:tavLst>
                                    </p:anim>
                                    <p:anim calcmode="lin" valueType="num">
                                      <p:cBhvr>
                                        <p:cTn id="27" dur="1000" fill="hold"/>
                                        <p:tgtEl>
                                          <p:spTgt spid="5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1000"/>
                                        <p:tgtEl>
                                          <p:spTgt spid="52"/>
                                        </p:tgtEl>
                                      </p:cBhvr>
                                    </p:animEffect>
                                    <p:anim calcmode="lin" valueType="num">
                                      <p:cBhvr>
                                        <p:cTn id="32" dur="1000" fill="hold"/>
                                        <p:tgtEl>
                                          <p:spTgt spid="52"/>
                                        </p:tgtEl>
                                        <p:attrNameLst>
                                          <p:attrName>ppt_x</p:attrName>
                                        </p:attrNameLst>
                                      </p:cBhvr>
                                      <p:tavLst>
                                        <p:tav tm="0">
                                          <p:val>
                                            <p:strVal val="#ppt_x"/>
                                          </p:val>
                                        </p:tav>
                                        <p:tav tm="100000">
                                          <p:val>
                                            <p:strVal val="#ppt_x"/>
                                          </p:val>
                                        </p:tav>
                                      </p:tavLst>
                                    </p:anim>
                                    <p:anim calcmode="lin" valueType="num">
                                      <p:cBhvr>
                                        <p:cTn id="33" dur="1000" fill="hold"/>
                                        <p:tgtEl>
                                          <p:spTgt spid="5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1000"/>
                                        <p:tgtEl>
                                          <p:spTgt spid="53"/>
                                        </p:tgtEl>
                                      </p:cBhvr>
                                    </p:animEffect>
                                    <p:anim calcmode="lin" valueType="num">
                                      <p:cBhvr>
                                        <p:cTn id="38" dur="1000" fill="hold"/>
                                        <p:tgtEl>
                                          <p:spTgt spid="53"/>
                                        </p:tgtEl>
                                        <p:attrNameLst>
                                          <p:attrName>ppt_x</p:attrName>
                                        </p:attrNameLst>
                                      </p:cBhvr>
                                      <p:tavLst>
                                        <p:tav tm="0">
                                          <p:val>
                                            <p:strVal val="#ppt_x"/>
                                          </p:val>
                                        </p:tav>
                                        <p:tav tm="100000">
                                          <p:val>
                                            <p:strVal val="#ppt_x"/>
                                          </p:val>
                                        </p:tav>
                                      </p:tavLst>
                                    </p:anim>
                                    <p:anim calcmode="lin" valueType="num">
                                      <p:cBhvr>
                                        <p:cTn id="39" dur="1000" fill="hold"/>
                                        <p:tgtEl>
                                          <p:spTgt spid="53"/>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1000"/>
                                        <p:tgtEl>
                                          <p:spTgt spid="54"/>
                                        </p:tgtEl>
                                      </p:cBhvr>
                                    </p:animEffect>
                                    <p:anim calcmode="lin" valueType="num">
                                      <p:cBhvr>
                                        <p:cTn id="44" dur="1000" fill="hold"/>
                                        <p:tgtEl>
                                          <p:spTgt spid="54"/>
                                        </p:tgtEl>
                                        <p:attrNameLst>
                                          <p:attrName>ppt_x</p:attrName>
                                        </p:attrNameLst>
                                      </p:cBhvr>
                                      <p:tavLst>
                                        <p:tav tm="0">
                                          <p:val>
                                            <p:strVal val="#ppt_x"/>
                                          </p:val>
                                        </p:tav>
                                        <p:tav tm="100000">
                                          <p:val>
                                            <p:strVal val="#ppt_x"/>
                                          </p:val>
                                        </p:tav>
                                      </p:tavLst>
                                    </p:anim>
                                    <p:anim calcmode="lin" valueType="num">
                                      <p:cBhvr>
                                        <p:cTn id="45" dur="1000" fill="hold"/>
                                        <p:tgtEl>
                                          <p:spTgt spid="54"/>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1000"/>
                                        <p:tgtEl>
                                          <p:spTgt spid="55"/>
                                        </p:tgtEl>
                                      </p:cBhvr>
                                    </p:animEffect>
                                    <p:anim calcmode="lin" valueType="num">
                                      <p:cBhvr>
                                        <p:cTn id="50" dur="1000" fill="hold"/>
                                        <p:tgtEl>
                                          <p:spTgt spid="55"/>
                                        </p:tgtEl>
                                        <p:attrNameLst>
                                          <p:attrName>ppt_x</p:attrName>
                                        </p:attrNameLst>
                                      </p:cBhvr>
                                      <p:tavLst>
                                        <p:tav tm="0">
                                          <p:val>
                                            <p:strVal val="#ppt_x"/>
                                          </p:val>
                                        </p:tav>
                                        <p:tav tm="100000">
                                          <p:val>
                                            <p:strVal val="#ppt_x"/>
                                          </p:val>
                                        </p:tav>
                                      </p:tavLst>
                                    </p:anim>
                                    <p:anim calcmode="lin" valueType="num">
                                      <p:cBhvr>
                                        <p:cTn id="51" dur="1000" fill="hold"/>
                                        <p:tgtEl>
                                          <p:spTgt spid="55"/>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1000"/>
                                        <p:tgtEl>
                                          <p:spTgt spid="57"/>
                                        </p:tgtEl>
                                      </p:cBhvr>
                                    </p:animEffect>
                                    <p:anim calcmode="lin" valueType="num">
                                      <p:cBhvr>
                                        <p:cTn id="62" dur="1000" fill="hold"/>
                                        <p:tgtEl>
                                          <p:spTgt spid="57"/>
                                        </p:tgtEl>
                                        <p:attrNameLst>
                                          <p:attrName>ppt_x</p:attrName>
                                        </p:attrNameLst>
                                      </p:cBhvr>
                                      <p:tavLst>
                                        <p:tav tm="0">
                                          <p:val>
                                            <p:strVal val="#ppt_x"/>
                                          </p:val>
                                        </p:tav>
                                        <p:tav tm="100000">
                                          <p:val>
                                            <p:strVal val="#ppt_x"/>
                                          </p:val>
                                        </p:tav>
                                      </p:tavLst>
                                    </p:anim>
                                    <p:anim calcmode="lin" valueType="num">
                                      <p:cBhvr>
                                        <p:cTn id="63" dur="1000" fill="hold"/>
                                        <p:tgtEl>
                                          <p:spTgt spid="57"/>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1000"/>
                                        <p:tgtEl>
                                          <p:spTgt spid="58"/>
                                        </p:tgtEl>
                                      </p:cBhvr>
                                    </p:animEffect>
                                    <p:anim calcmode="lin" valueType="num">
                                      <p:cBhvr>
                                        <p:cTn id="68" dur="1000" fill="hold"/>
                                        <p:tgtEl>
                                          <p:spTgt spid="58"/>
                                        </p:tgtEl>
                                        <p:attrNameLst>
                                          <p:attrName>ppt_x</p:attrName>
                                        </p:attrNameLst>
                                      </p:cBhvr>
                                      <p:tavLst>
                                        <p:tav tm="0">
                                          <p:val>
                                            <p:strVal val="#ppt_x"/>
                                          </p:val>
                                        </p:tav>
                                        <p:tav tm="100000">
                                          <p:val>
                                            <p:strVal val="#ppt_x"/>
                                          </p:val>
                                        </p:tav>
                                      </p:tavLst>
                                    </p:anim>
                                    <p:anim calcmode="lin" valueType="num">
                                      <p:cBhvr>
                                        <p:cTn id="69" dur="1000" fill="hold"/>
                                        <p:tgtEl>
                                          <p:spTgt spid="58"/>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2" presetClass="entr" presetSubtype="4"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additive="base">
                                        <p:cTn id="73" dur="500" fill="hold"/>
                                        <p:tgtEl>
                                          <p:spTgt spid="61"/>
                                        </p:tgtEl>
                                        <p:attrNameLst>
                                          <p:attrName>ppt_x</p:attrName>
                                        </p:attrNameLst>
                                      </p:cBhvr>
                                      <p:tavLst>
                                        <p:tav tm="0">
                                          <p:val>
                                            <p:strVal val="#ppt_x"/>
                                          </p:val>
                                        </p:tav>
                                        <p:tav tm="100000">
                                          <p:val>
                                            <p:strVal val="#ppt_x"/>
                                          </p:val>
                                        </p:tav>
                                      </p:tavLst>
                                    </p:anim>
                                    <p:anim calcmode="lin" valueType="num">
                                      <p:cBhvr additive="base">
                                        <p:cTn id="74" dur="500" fill="hold"/>
                                        <p:tgtEl>
                                          <p:spTgt spid="61"/>
                                        </p:tgtEl>
                                        <p:attrNameLst>
                                          <p:attrName>ppt_y</p:attrName>
                                        </p:attrNameLst>
                                      </p:cBhvr>
                                      <p:tavLst>
                                        <p:tav tm="0">
                                          <p:val>
                                            <p:strVal val="1+#ppt_h/2"/>
                                          </p:val>
                                        </p:tav>
                                        <p:tav tm="100000">
                                          <p:val>
                                            <p:strVal val="#ppt_y"/>
                                          </p:val>
                                        </p:tav>
                                      </p:tavLst>
                                    </p:anim>
                                  </p:childTnLst>
                                </p:cTn>
                              </p:par>
                            </p:childTnLst>
                          </p:cTn>
                        </p:par>
                        <p:par>
                          <p:cTn id="75" fill="hold">
                            <p:stCondLst>
                              <p:cond delay="11500"/>
                            </p:stCondLst>
                            <p:childTnLst>
                              <p:par>
                                <p:cTn id="76" presetID="2" presetClass="entr" presetSubtype="4" fill="hold" grpId="0" nodeType="afterEffect">
                                  <p:stCondLst>
                                    <p:cond delay="0"/>
                                  </p:stCondLst>
                                  <p:childTnLst>
                                    <p:set>
                                      <p:cBhvr>
                                        <p:cTn id="77" dur="1" fill="hold">
                                          <p:stCondLst>
                                            <p:cond delay="0"/>
                                          </p:stCondLst>
                                        </p:cTn>
                                        <p:tgtEl>
                                          <p:spTgt spid="62"/>
                                        </p:tgtEl>
                                        <p:attrNameLst>
                                          <p:attrName>style.visibility</p:attrName>
                                        </p:attrNameLst>
                                      </p:cBhvr>
                                      <p:to>
                                        <p:strVal val="visible"/>
                                      </p:to>
                                    </p:set>
                                    <p:anim calcmode="lin" valueType="num">
                                      <p:cBhvr additive="base">
                                        <p:cTn id="78" dur="500" fill="hold"/>
                                        <p:tgtEl>
                                          <p:spTgt spid="62"/>
                                        </p:tgtEl>
                                        <p:attrNameLst>
                                          <p:attrName>ppt_x</p:attrName>
                                        </p:attrNameLst>
                                      </p:cBhvr>
                                      <p:tavLst>
                                        <p:tav tm="0">
                                          <p:val>
                                            <p:strVal val="#ppt_x"/>
                                          </p:val>
                                        </p:tav>
                                        <p:tav tm="100000">
                                          <p:val>
                                            <p:strVal val="#ppt_x"/>
                                          </p:val>
                                        </p:tav>
                                      </p:tavLst>
                                    </p:anim>
                                    <p:anim calcmode="lin" valueType="num">
                                      <p:cBhvr additive="base">
                                        <p:cTn id="79" dur="500" fill="hold"/>
                                        <p:tgtEl>
                                          <p:spTgt spid="62"/>
                                        </p:tgtEl>
                                        <p:attrNameLst>
                                          <p:attrName>ppt_y</p:attrName>
                                        </p:attrNameLst>
                                      </p:cBhvr>
                                      <p:tavLst>
                                        <p:tav tm="0">
                                          <p:val>
                                            <p:strVal val="1+#ppt_h/2"/>
                                          </p:val>
                                        </p:tav>
                                        <p:tav tm="100000">
                                          <p:val>
                                            <p:strVal val="#ppt_y"/>
                                          </p:val>
                                        </p:tav>
                                      </p:tavLst>
                                    </p:anim>
                                  </p:childTnLst>
                                </p:cTn>
                              </p:par>
                            </p:childTnLst>
                          </p:cTn>
                        </p:par>
                        <p:par>
                          <p:cTn id="80" fill="hold">
                            <p:stCondLst>
                              <p:cond delay="12000"/>
                            </p:stCondLst>
                            <p:childTnLst>
                              <p:par>
                                <p:cTn id="81" presetID="2" presetClass="entr" presetSubtype="4"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 calcmode="lin" valueType="num">
                                      <p:cBhvr additive="base">
                                        <p:cTn id="83" dur="500" fill="hold"/>
                                        <p:tgtEl>
                                          <p:spTgt spid="63"/>
                                        </p:tgtEl>
                                        <p:attrNameLst>
                                          <p:attrName>ppt_x</p:attrName>
                                        </p:attrNameLst>
                                      </p:cBhvr>
                                      <p:tavLst>
                                        <p:tav tm="0">
                                          <p:val>
                                            <p:strVal val="#ppt_x"/>
                                          </p:val>
                                        </p:tav>
                                        <p:tav tm="100000">
                                          <p:val>
                                            <p:strVal val="#ppt_x"/>
                                          </p:val>
                                        </p:tav>
                                      </p:tavLst>
                                    </p:anim>
                                    <p:anim calcmode="lin" valueType="num">
                                      <p:cBhvr additive="base">
                                        <p:cTn id="84" dur="500" fill="hold"/>
                                        <p:tgtEl>
                                          <p:spTgt spid="63"/>
                                        </p:tgtEl>
                                        <p:attrNameLst>
                                          <p:attrName>ppt_y</p:attrName>
                                        </p:attrNameLst>
                                      </p:cBhvr>
                                      <p:tavLst>
                                        <p:tav tm="0">
                                          <p:val>
                                            <p:strVal val="1+#ppt_h/2"/>
                                          </p:val>
                                        </p:tav>
                                        <p:tav tm="100000">
                                          <p:val>
                                            <p:strVal val="#ppt_y"/>
                                          </p:val>
                                        </p:tav>
                                      </p:tavLst>
                                    </p:anim>
                                  </p:childTnLst>
                                </p:cTn>
                              </p:par>
                            </p:childTnLst>
                          </p:cTn>
                        </p:par>
                        <p:par>
                          <p:cTn id="85" fill="hold">
                            <p:stCondLst>
                              <p:cond delay="12500"/>
                            </p:stCondLst>
                            <p:childTnLst>
                              <p:par>
                                <p:cTn id="86" presetID="2" presetClass="entr" presetSubtype="4"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 calcmode="lin" valueType="num">
                                      <p:cBhvr additive="base">
                                        <p:cTn id="88" dur="500" fill="hold"/>
                                        <p:tgtEl>
                                          <p:spTgt spid="64"/>
                                        </p:tgtEl>
                                        <p:attrNameLst>
                                          <p:attrName>ppt_x</p:attrName>
                                        </p:attrNameLst>
                                      </p:cBhvr>
                                      <p:tavLst>
                                        <p:tav tm="0">
                                          <p:val>
                                            <p:strVal val="#ppt_x"/>
                                          </p:val>
                                        </p:tav>
                                        <p:tav tm="100000">
                                          <p:val>
                                            <p:strVal val="#ppt_x"/>
                                          </p:val>
                                        </p:tav>
                                      </p:tavLst>
                                    </p:anim>
                                    <p:anim calcmode="lin" valueType="num">
                                      <p:cBhvr additive="base">
                                        <p:cTn id="89" dur="500" fill="hold"/>
                                        <p:tgtEl>
                                          <p:spTgt spid="64"/>
                                        </p:tgtEl>
                                        <p:attrNameLst>
                                          <p:attrName>ppt_y</p:attrName>
                                        </p:attrNameLst>
                                      </p:cBhvr>
                                      <p:tavLst>
                                        <p:tav tm="0">
                                          <p:val>
                                            <p:strVal val="1+#ppt_h/2"/>
                                          </p:val>
                                        </p:tav>
                                        <p:tav tm="100000">
                                          <p:val>
                                            <p:strVal val="#ppt_y"/>
                                          </p:val>
                                        </p:tav>
                                      </p:tavLst>
                                    </p:anim>
                                  </p:childTnLst>
                                </p:cTn>
                              </p:par>
                            </p:childTnLst>
                          </p:cTn>
                        </p:par>
                        <p:par>
                          <p:cTn id="90" fill="hold">
                            <p:stCondLst>
                              <p:cond delay="13000"/>
                            </p:stCondLst>
                            <p:childTnLst>
                              <p:par>
                                <p:cTn id="91" presetID="2" presetClass="entr" presetSubtype="4" fill="hold" grpId="0" nodeType="afterEffect">
                                  <p:stCondLst>
                                    <p:cond delay="0"/>
                                  </p:stCondLst>
                                  <p:childTnLst>
                                    <p:set>
                                      <p:cBhvr>
                                        <p:cTn id="92" dur="1" fill="hold">
                                          <p:stCondLst>
                                            <p:cond delay="0"/>
                                          </p:stCondLst>
                                        </p:cTn>
                                        <p:tgtEl>
                                          <p:spTgt spid="59"/>
                                        </p:tgtEl>
                                        <p:attrNameLst>
                                          <p:attrName>style.visibility</p:attrName>
                                        </p:attrNameLst>
                                      </p:cBhvr>
                                      <p:to>
                                        <p:strVal val="visible"/>
                                      </p:to>
                                    </p:set>
                                    <p:anim calcmode="lin" valueType="num">
                                      <p:cBhvr additive="base">
                                        <p:cTn id="93" dur="500" fill="hold"/>
                                        <p:tgtEl>
                                          <p:spTgt spid="59"/>
                                        </p:tgtEl>
                                        <p:attrNameLst>
                                          <p:attrName>ppt_x</p:attrName>
                                        </p:attrNameLst>
                                      </p:cBhvr>
                                      <p:tavLst>
                                        <p:tav tm="0">
                                          <p:val>
                                            <p:strVal val="#ppt_x"/>
                                          </p:val>
                                        </p:tav>
                                        <p:tav tm="100000">
                                          <p:val>
                                            <p:strVal val="#ppt_x"/>
                                          </p:val>
                                        </p:tav>
                                      </p:tavLst>
                                    </p:anim>
                                    <p:anim calcmode="lin" valueType="num">
                                      <p:cBhvr additive="base">
                                        <p:cTn id="94" dur="500" fill="hold"/>
                                        <p:tgtEl>
                                          <p:spTgt spid="59"/>
                                        </p:tgtEl>
                                        <p:attrNameLst>
                                          <p:attrName>ppt_y</p:attrName>
                                        </p:attrNameLst>
                                      </p:cBhvr>
                                      <p:tavLst>
                                        <p:tav tm="0">
                                          <p:val>
                                            <p:strVal val="1+#ppt_h/2"/>
                                          </p:val>
                                        </p:tav>
                                        <p:tav tm="100000">
                                          <p:val>
                                            <p:strVal val="#ppt_y"/>
                                          </p:val>
                                        </p:tav>
                                      </p:tavLst>
                                    </p:anim>
                                  </p:childTnLst>
                                </p:cTn>
                              </p:par>
                            </p:childTnLst>
                          </p:cTn>
                        </p:par>
                        <p:par>
                          <p:cTn id="95" fill="hold">
                            <p:stCondLst>
                              <p:cond delay="13500"/>
                            </p:stCondLst>
                            <p:childTnLst>
                              <p:par>
                                <p:cTn id="96" presetID="2" presetClass="entr" presetSubtype="4" fill="hold" grpId="0" nodeType="afterEffect">
                                  <p:stCondLst>
                                    <p:cond delay="0"/>
                                  </p:stCondLst>
                                  <p:childTnLst>
                                    <p:set>
                                      <p:cBhvr>
                                        <p:cTn id="97" dur="1" fill="hold">
                                          <p:stCondLst>
                                            <p:cond delay="0"/>
                                          </p:stCondLst>
                                        </p:cTn>
                                        <p:tgtEl>
                                          <p:spTgt spid="60"/>
                                        </p:tgtEl>
                                        <p:attrNameLst>
                                          <p:attrName>style.visibility</p:attrName>
                                        </p:attrNameLst>
                                      </p:cBhvr>
                                      <p:to>
                                        <p:strVal val="visible"/>
                                      </p:to>
                                    </p:set>
                                    <p:anim calcmode="lin" valueType="num">
                                      <p:cBhvr additive="base">
                                        <p:cTn id="98" dur="500" fill="hold"/>
                                        <p:tgtEl>
                                          <p:spTgt spid="60"/>
                                        </p:tgtEl>
                                        <p:attrNameLst>
                                          <p:attrName>ppt_x</p:attrName>
                                        </p:attrNameLst>
                                      </p:cBhvr>
                                      <p:tavLst>
                                        <p:tav tm="0">
                                          <p:val>
                                            <p:strVal val="#ppt_x"/>
                                          </p:val>
                                        </p:tav>
                                        <p:tav tm="100000">
                                          <p:val>
                                            <p:strVal val="#ppt_x"/>
                                          </p:val>
                                        </p:tav>
                                      </p:tavLst>
                                    </p:anim>
                                    <p:anim calcmode="lin" valueType="num">
                                      <p:cBhvr additive="base">
                                        <p:cTn id="99"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a:stCxn id="20" idx="4"/>
          </p:cNvCxnSpPr>
          <p:nvPr/>
        </p:nvCxnSpPr>
        <p:spPr>
          <a:xfrm flipH="1">
            <a:off x="2214643" y="1651456"/>
            <a:ext cx="1" cy="4481555"/>
          </a:xfrm>
          <a:prstGeom prst="line">
            <a:avLst/>
          </a:prstGeom>
          <a:ln w="12700">
            <a:solidFill>
              <a:srgbClr val="7D9A52"/>
            </a:solidFill>
            <a:prstDash val="lgDash"/>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087234" y="1396637"/>
            <a:ext cx="254819" cy="254819"/>
          </a:xfrm>
          <a:prstGeom prst="ellipse">
            <a:avLst/>
          </a:prstGeom>
          <a:solidFill>
            <a:schemeClr val="bg1"/>
          </a:solidFill>
          <a:ln w="190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endParaRPr>
          </a:p>
        </p:txBody>
      </p:sp>
      <p:sp>
        <p:nvSpPr>
          <p:cNvPr id="21" name="椭圆 20"/>
          <p:cNvSpPr/>
          <p:nvPr/>
        </p:nvSpPr>
        <p:spPr>
          <a:xfrm>
            <a:off x="2087234" y="2551480"/>
            <a:ext cx="254819" cy="254819"/>
          </a:xfrm>
          <a:prstGeom prst="ellipse">
            <a:avLst/>
          </a:prstGeom>
          <a:solidFill>
            <a:schemeClr val="bg1"/>
          </a:solidFill>
          <a:ln w="190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endParaRPr>
          </a:p>
        </p:txBody>
      </p:sp>
      <p:sp>
        <p:nvSpPr>
          <p:cNvPr id="22" name="椭圆 21"/>
          <p:cNvSpPr/>
          <p:nvPr/>
        </p:nvSpPr>
        <p:spPr>
          <a:xfrm>
            <a:off x="2087234" y="3706323"/>
            <a:ext cx="254819" cy="254819"/>
          </a:xfrm>
          <a:prstGeom prst="ellipse">
            <a:avLst/>
          </a:prstGeom>
          <a:solidFill>
            <a:schemeClr val="bg1"/>
          </a:solidFill>
          <a:ln w="190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endParaRPr>
          </a:p>
        </p:txBody>
      </p:sp>
      <p:sp>
        <p:nvSpPr>
          <p:cNvPr id="23" name="椭圆 22"/>
          <p:cNvSpPr/>
          <p:nvPr/>
        </p:nvSpPr>
        <p:spPr>
          <a:xfrm>
            <a:off x="2087234" y="4861167"/>
            <a:ext cx="254819" cy="254819"/>
          </a:xfrm>
          <a:prstGeom prst="ellipse">
            <a:avLst/>
          </a:prstGeom>
          <a:solidFill>
            <a:schemeClr val="bg1"/>
          </a:solidFill>
          <a:ln w="190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endParaRPr>
          </a:p>
        </p:txBody>
      </p:sp>
      <p:sp>
        <p:nvSpPr>
          <p:cNvPr id="24" name="椭圆 23"/>
          <p:cNvSpPr/>
          <p:nvPr/>
        </p:nvSpPr>
        <p:spPr>
          <a:xfrm>
            <a:off x="2087234" y="5950827"/>
            <a:ext cx="254819" cy="254819"/>
          </a:xfrm>
          <a:prstGeom prst="ellipse">
            <a:avLst/>
          </a:prstGeom>
          <a:solidFill>
            <a:schemeClr val="bg1"/>
          </a:solidFill>
          <a:ln w="190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endParaRPr>
          </a:p>
        </p:txBody>
      </p:sp>
      <p:sp>
        <p:nvSpPr>
          <p:cNvPr id="25" name="文本框 118"/>
          <p:cNvSpPr txBox="1"/>
          <p:nvPr/>
        </p:nvSpPr>
        <p:spPr>
          <a:xfrm>
            <a:off x="2526399" y="1797623"/>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7D9A52"/>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7D9A52"/>
              </a:solidFill>
              <a:latin typeface="微软雅黑" panose="020B0503020204020204" pitchFamily="34" charset="-122"/>
              <a:ea typeface="微软雅黑" panose="020B0503020204020204" pitchFamily="34" charset="-122"/>
            </a:endParaRPr>
          </a:p>
        </p:txBody>
      </p:sp>
      <p:sp>
        <p:nvSpPr>
          <p:cNvPr id="29" name="文本框 119"/>
          <p:cNvSpPr txBox="1"/>
          <p:nvPr/>
        </p:nvSpPr>
        <p:spPr>
          <a:xfrm>
            <a:off x="2589298" y="1396637"/>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7D9A52"/>
                </a:solidFill>
                <a:latin typeface="微软雅黑" panose="020B0503020204020204" pitchFamily="34" charset="-122"/>
                <a:ea typeface="微软雅黑" panose="020B0503020204020204" pitchFamily="34" charset="-122"/>
              </a:rPr>
              <a:t>输入文字</a:t>
            </a:r>
            <a:endParaRPr lang="zh-CN" altLang="en-US" sz="2000" b="1" dirty="0">
              <a:solidFill>
                <a:srgbClr val="7D9A52"/>
              </a:solidFill>
              <a:latin typeface="微软雅黑" panose="020B0503020204020204" pitchFamily="34" charset="-122"/>
              <a:ea typeface="微软雅黑" panose="020B0503020204020204" pitchFamily="34" charset="-122"/>
            </a:endParaRPr>
          </a:p>
        </p:txBody>
      </p:sp>
      <p:sp>
        <p:nvSpPr>
          <p:cNvPr id="30" name="文本框 118"/>
          <p:cNvSpPr txBox="1"/>
          <p:nvPr/>
        </p:nvSpPr>
        <p:spPr>
          <a:xfrm>
            <a:off x="2526399" y="2857309"/>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7D9A52"/>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7D9A52"/>
              </a:solidFill>
              <a:latin typeface="微软雅黑" panose="020B0503020204020204" pitchFamily="34" charset="-122"/>
              <a:ea typeface="微软雅黑" panose="020B0503020204020204" pitchFamily="34" charset="-122"/>
            </a:endParaRPr>
          </a:p>
        </p:txBody>
      </p:sp>
      <p:sp>
        <p:nvSpPr>
          <p:cNvPr id="31" name="文本框 119"/>
          <p:cNvSpPr txBox="1"/>
          <p:nvPr/>
        </p:nvSpPr>
        <p:spPr>
          <a:xfrm>
            <a:off x="2589298" y="2467009"/>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7D9A52"/>
                </a:solidFill>
                <a:latin typeface="微软雅黑" panose="020B0503020204020204" pitchFamily="34" charset="-122"/>
                <a:ea typeface="微软雅黑" panose="020B0503020204020204" pitchFamily="34" charset="-122"/>
              </a:rPr>
              <a:t>输入文字</a:t>
            </a:r>
            <a:endParaRPr lang="zh-CN" altLang="en-US" sz="2000" b="1" dirty="0">
              <a:solidFill>
                <a:srgbClr val="7D9A52"/>
              </a:solidFill>
              <a:latin typeface="微软雅黑" panose="020B0503020204020204" pitchFamily="34" charset="-122"/>
              <a:ea typeface="微软雅黑" panose="020B0503020204020204" pitchFamily="34" charset="-122"/>
            </a:endParaRPr>
          </a:p>
        </p:txBody>
      </p:sp>
      <p:sp>
        <p:nvSpPr>
          <p:cNvPr id="32" name="文本框 118"/>
          <p:cNvSpPr txBox="1"/>
          <p:nvPr/>
        </p:nvSpPr>
        <p:spPr>
          <a:xfrm>
            <a:off x="2526399" y="3916995"/>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7D9A52"/>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7D9A52"/>
              </a:solidFill>
              <a:latin typeface="微软雅黑" panose="020B0503020204020204" pitchFamily="34" charset="-122"/>
              <a:ea typeface="微软雅黑" panose="020B0503020204020204" pitchFamily="34" charset="-122"/>
            </a:endParaRPr>
          </a:p>
        </p:txBody>
      </p:sp>
      <p:sp>
        <p:nvSpPr>
          <p:cNvPr id="33" name="文本框 119"/>
          <p:cNvSpPr txBox="1"/>
          <p:nvPr/>
        </p:nvSpPr>
        <p:spPr>
          <a:xfrm>
            <a:off x="2589298" y="3537381"/>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7D9A52"/>
                </a:solidFill>
                <a:latin typeface="微软雅黑" panose="020B0503020204020204" pitchFamily="34" charset="-122"/>
                <a:ea typeface="微软雅黑" panose="020B0503020204020204" pitchFamily="34" charset="-122"/>
              </a:rPr>
              <a:t>输入文字</a:t>
            </a:r>
            <a:endParaRPr lang="zh-CN" altLang="en-US" sz="2000" b="1" dirty="0">
              <a:solidFill>
                <a:srgbClr val="7D9A52"/>
              </a:solidFill>
              <a:latin typeface="微软雅黑" panose="020B0503020204020204" pitchFamily="34" charset="-122"/>
              <a:ea typeface="微软雅黑" panose="020B0503020204020204" pitchFamily="34" charset="-122"/>
            </a:endParaRPr>
          </a:p>
        </p:txBody>
      </p:sp>
      <p:sp>
        <p:nvSpPr>
          <p:cNvPr id="34" name="文本框 118"/>
          <p:cNvSpPr txBox="1"/>
          <p:nvPr/>
        </p:nvSpPr>
        <p:spPr>
          <a:xfrm>
            <a:off x="2526399" y="4976681"/>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7D9A52"/>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7D9A52"/>
              </a:solidFill>
              <a:latin typeface="微软雅黑" panose="020B0503020204020204" pitchFamily="34" charset="-122"/>
              <a:ea typeface="微软雅黑" panose="020B0503020204020204" pitchFamily="34" charset="-122"/>
            </a:endParaRPr>
          </a:p>
        </p:txBody>
      </p:sp>
      <p:sp>
        <p:nvSpPr>
          <p:cNvPr id="35" name="文本框 119"/>
          <p:cNvSpPr txBox="1"/>
          <p:nvPr/>
        </p:nvSpPr>
        <p:spPr>
          <a:xfrm>
            <a:off x="2589298" y="4607753"/>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7D9A52"/>
                </a:solidFill>
                <a:latin typeface="微软雅黑" panose="020B0503020204020204" pitchFamily="34" charset="-122"/>
                <a:ea typeface="微软雅黑" panose="020B0503020204020204" pitchFamily="34" charset="-122"/>
              </a:rPr>
              <a:t>输入文字</a:t>
            </a:r>
            <a:endParaRPr lang="zh-CN" altLang="en-US" sz="2000" b="1" dirty="0">
              <a:solidFill>
                <a:srgbClr val="7D9A52"/>
              </a:solidFill>
              <a:latin typeface="微软雅黑" panose="020B0503020204020204" pitchFamily="34" charset="-122"/>
              <a:ea typeface="微软雅黑" panose="020B0503020204020204" pitchFamily="34" charset="-122"/>
            </a:endParaRPr>
          </a:p>
        </p:txBody>
      </p:sp>
      <p:sp>
        <p:nvSpPr>
          <p:cNvPr id="36" name="文本框 119"/>
          <p:cNvSpPr txBox="1"/>
          <p:nvPr/>
        </p:nvSpPr>
        <p:spPr>
          <a:xfrm>
            <a:off x="2589298" y="5678126"/>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7D9A52"/>
                </a:solidFill>
                <a:latin typeface="微软雅黑" panose="020B0503020204020204" pitchFamily="34" charset="-122"/>
                <a:ea typeface="微软雅黑" panose="020B0503020204020204" pitchFamily="34" charset="-122"/>
              </a:rPr>
              <a:t>输入文字</a:t>
            </a:r>
            <a:endParaRPr lang="zh-CN" altLang="en-US" sz="2000" b="1" dirty="0">
              <a:solidFill>
                <a:srgbClr val="7D9A52"/>
              </a:solidFill>
              <a:latin typeface="微软雅黑" panose="020B0503020204020204" pitchFamily="34" charset="-122"/>
              <a:ea typeface="微软雅黑" panose="020B0503020204020204" pitchFamily="34" charset="-122"/>
            </a:endParaRPr>
          </a:p>
        </p:txBody>
      </p:sp>
      <p:sp>
        <p:nvSpPr>
          <p:cNvPr id="37" name="文本框 118"/>
          <p:cNvSpPr txBox="1"/>
          <p:nvPr/>
        </p:nvSpPr>
        <p:spPr>
          <a:xfrm>
            <a:off x="2526399" y="6036369"/>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7D9A52"/>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7D9A52"/>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456631" y="-110150"/>
            <a:ext cx="3763345" cy="1075541"/>
            <a:chOff x="-456631" y="-110150"/>
            <a:chExt cx="3763345" cy="1075541"/>
          </a:xfrm>
        </p:grpSpPr>
        <p:sp>
          <p:nvSpPr>
            <p:cNvPr id="45" name="文本框 44"/>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46" name="图片 45"/>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3"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弧形 6"/>
          <p:cNvSpPr/>
          <p:nvPr/>
        </p:nvSpPr>
        <p:spPr>
          <a:xfrm>
            <a:off x="2332718" y="2008414"/>
            <a:ext cx="3429000" cy="3429000"/>
          </a:xfrm>
          <a:prstGeom prst="arc">
            <a:avLst>
              <a:gd name="adj1" fmla="val 17701833"/>
              <a:gd name="adj2" fmla="val 3846468"/>
            </a:avLst>
          </a:prstGeom>
          <a:ln w="76200">
            <a:solidFill>
              <a:srgbClr val="7D9A5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8" name="五边形 7"/>
          <p:cNvSpPr/>
          <p:nvPr/>
        </p:nvSpPr>
        <p:spPr>
          <a:xfrm>
            <a:off x="5428343" y="4387283"/>
            <a:ext cx="4543425" cy="742950"/>
          </a:xfrm>
          <a:prstGeom prst="homePlate">
            <a:avLst/>
          </a:prstGeom>
          <a:solidFill>
            <a:srgbClr val="7D9A5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幼圆" panose="02010509060101010101" pitchFamily="49" charset="-122"/>
              <a:ea typeface="幼圆" panose="02010509060101010101" pitchFamily="49" charset="-122"/>
            </a:endParaRPr>
          </a:p>
        </p:txBody>
      </p:sp>
      <p:sp>
        <p:nvSpPr>
          <p:cNvPr id="9" name="五边形 8"/>
          <p:cNvSpPr/>
          <p:nvPr/>
        </p:nvSpPr>
        <p:spPr>
          <a:xfrm>
            <a:off x="5723617" y="3378427"/>
            <a:ext cx="4543425" cy="742950"/>
          </a:xfrm>
          <a:prstGeom prst="homePlat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10" name="五边形 9"/>
          <p:cNvSpPr/>
          <p:nvPr/>
        </p:nvSpPr>
        <p:spPr>
          <a:xfrm>
            <a:off x="5428343" y="2296545"/>
            <a:ext cx="4543425" cy="742950"/>
          </a:xfrm>
          <a:prstGeom prst="homePlate">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11" name="椭圆 10"/>
          <p:cNvSpPr/>
          <p:nvPr/>
        </p:nvSpPr>
        <p:spPr>
          <a:xfrm>
            <a:off x="5018768" y="2296545"/>
            <a:ext cx="742950" cy="742950"/>
          </a:xfrm>
          <a:prstGeom prst="ellipse">
            <a:avLst/>
          </a:prstGeom>
          <a:solidFill>
            <a:schemeClr val="bg1"/>
          </a:solidFill>
          <a:ln w="3810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12" name="椭圆 11"/>
          <p:cNvSpPr/>
          <p:nvPr/>
        </p:nvSpPr>
        <p:spPr>
          <a:xfrm>
            <a:off x="5390243" y="3378427"/>
            <a:ext cx="742950" cy="742950"/>
          </a:xfrm>
          <a:prstGeom prst="ellipse">
            <a:avLst/>
          </a:prstGeom>
          <a:solidFill>
            <a:schemeClr val="bg1"/>
          </a:solidFill>
          <a:ln w="3810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13" name="椭圆 12"/>
          <p:cNvSpPr/>
          <p:nvPr/>
        </p:nvSpPr>
        <p:spPr>
          <a:xfrm>
            <a:off x="5056868" y="4387283"/>
            <a:ext cx="742950" cy="742950"/>
          </a:xfrm>
          <a:prstGeom prst="ellipse">
            <a:avLst/>
          </a:prstGeom>
          <a:solidFill>
            <a:schemeClr val="bg1"/>
          </a:solidFill>
          <a:ln w="3810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15" name="Freeform 114"/>
          <p:cNvSpPr>
            <a:spLocks noEditPoints="1"/>
          </p:cNvSpPr>
          <p:nvPr/>
        </p:nvSpPr>
        <p:spPr bwMode="auto">
          <a:xfrm>
            <a:off x="5259274" y="2487045"/>
            <a:ext cx="261938" cy="361950"/>
          </a:xfrm>
          <a:custGeom>
            <a:avLst/>
            <a:gdLst>
              <a:gd name="T0" fmla="*/ 37 w 73"/>
              <a:gd name="T1" fmla="*/ 0 h 100"/>
              <a:gd name="T2" fmla="*/ 63 w 73"/>
              <a:gd name="T3" fmla="*/ 9 h 100"/>
              <a:gd name="T4" fmla="*/ 73 w 73"/>
              <a:gd name="T5" fmla="*/ 33 h 100"/>
              <a:gd name="T6" fmla="*/ 73 w 73"/>
              <a:gd name="T7" fmla="*/ 40 h 100"/>
              <a:gd name="T8" fmla="*/ 70 w 73"/>
              <a:gd name="T9" fmla="*/ 47 h 100"/>
              <a:gd name="T10" fmla="*/ 50 w 73"/>
              <a:gd name="T11" fmla="*/ 74 h 100"/>
              <a:gd name="T12" fmla="*/ 48 w 73"/>
              <a:gd name="T13" fmla="*/ 76 h 100"/>
              <a:gd name="T14" fmla="*/ 48 w 73"/>
              <a:gd name="T15" fmla="*/ 80 h 100"/>
              <a:gd name="T16" fmla="*/ 46 w 73"/>
              <a:gd name="T17" fmla="*/ 80 h 100"/>
              <a:gd name="T18" fmla="*/ 44 w 73"/>
              <a:gd name="T19" fmla="*/ 80 h 100"/>
              <a:gd name="T20" fmla="*/ 38 w 73"/>
              <a:gd name="T21" fmla="*/ 80 h 100"/>
              <a:gd name="T22" fmla="*/ 36 w 73"/>
              <a:gd name="T23" fmla="*/ 80 h 100"/>
              <a:gd name="T24" fmla="*/ 31 w 73"/>
              <a:gd name="T25" fmla="*/ 80 h 100"/>
              <a:gd name="T26" fmla="*/ 29 w 73"/>
              <a:gd name="T27" fmla="*/ 80 h 100"/>
              <a:gd name="T28" fmla="*/ 27 w 73"/>
              <a:gd name="T29" fmla="*/ 80 h 100"/>
              <a:gd name="T30" fmla="*/ 27 w 73"/>
              <a:gd name="T31" fmla="*/ 80 h 100"/>
              <a:gd name="T32" fmla="*/ 27 w 73"/>
              <a:gd name="T33" fmla="*/ 76 h 100"/>
              <a:gd name="T34" fmla="*/ 21 w 73"/>
              <a:gd name="T35" fmla="*/ 70 h 100"/>
              <a:gd name="T36" fmla="*/ 0 w 73"/>
              <a:gd name="T37" fmla="*/ 33 h 100"/>
              <a:gd name="T38" fmla="*/ 11 w 73"/>
              <a:gd name="T39" fmla="*/ 9 h 100"/>
              <a:gd name="T40" fmla="*/ 37 w 73"/>
              <a:gd name="T41" fmla="*/ 0 h 100"/>
              <a:gd name="T42" fmla="*/ 45 w 73"/>
              <a:gd name="T43" fmla="*/ 86 h 100"/>
              <a:gd name="T44" fmla="*/ 43 w 73"/>
              <a:gd name="T45" fmla="*/ 100 h 100"/>
              <a:gd name="T46" fmla="*/ 31 w 73"/>
              <a:gd name="T47" fmla="*/ 100 h 100"/>
              <a:gd name="T48" fmla="*/ 30 w 73"/>
              <a:gd name="T49" fmla="*/ 86 h 100"/>
              <a:gd name="T50" fmla="*/ 45 w 73"/>
              <a:gd name="T51" fmla="*/ 86 h 100"/>
              <a:gd name="T52" fmla="*/ 37 w 73"/>
              <a:gd name="T53" fmla="*/ 74 h 100"/>
              <a:gd name="T54" fmla="*/ 43 w 73"/>
              <a:gd name="T55" fmla="*/ 74 h 100"/>
              <a:gd name="T56" fmla="*/ 48 w 73"/>
              <a:gd name="T57" fmla="*/ 6 h 100"/>
              <a:gd name="T58" fmla="*/ 37 w 73"/>
              <a:gd name="T59" fmla="*/ 4 h 100"/>
              <a:gd name="T60" fmla="*/ 36 w 73"/>
              <a:gd name="T61" fmla="*/ 4 h 100"/>
              <a:gd name="T62" fmla="*/ 37 w 73"/>
              <a:gd name="T63" fmla="*/ 74 h 100"/>
              <a:gd name="T64" fmla="*/ 17 w 73"/>
              <a:gd name="T65" fmla="*/ 10 h 100"/>
              <a:gd name="T66" fmla="*/ 16 w 73"/>
              <a:gd name="T67" fmla="*/ 58 h 100"/>
              <a:gd name="T68" fmla="*/ 25 w 73"/>
              <a:gd name="T69" fmla="*/ 67 h 100"/>
              <a:gd name="T70" fmla="*/ 30 w 73"/>
              <a:gd name="T71" fmla="*/ 72 h 100"/>
              <a:gd name="T72" fmla="*/ 27 w 73"/>
              <a:gd name="T73" fmla="*/ 5 h 100"/>
              <a:gd name="T74" fmla="*/ 17 w 73"/>
              <a:gd name="T75" fmla="*/ 10 h 100"/>
              <a:gd name="T76" fmla="*/ 60 w 73"/>
              <a:gd name="T77" fmla="*/ 13 h 100"/>
              <a:gd name="T78" fmla="*/ 56 w 73"/>
              <a:gd name="T79" fmla="*/ 60 h 100"/>
              <a:gd name="T80" fmla="*/ 66 w 73"/>
              <a:gd name="T81" fmla="*/ 45 h 100"/>
              <a:gd name="T82" fmla="*/ 68 w 73"/>
              <a:gd name="T83" fmla="*/ 39 h 100"/>
              <a:gd name="T84" fmla="*/ 69 w 73"/>
              <a:gd name="T85" fmla="*/ 33 h 100"/>
              <a:gd name="T86" fmla="*/ 60 w 73"/>
              <a:gd name="T8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 h="100">
                <a:moveTo>
                  <a:pt x="37" y="0"/>
                </a:moveTo>
                <a:cubicBezTo>
                  <a:pt x="47" y="0"/>
                  <a:pt x="56" y="3"/>
                  <a:pt x="63" y="9"/>
                </a:cubicBezTo>
                <a:cubicBezTo>
                  <a:pt x="69" y="15"/>
                  <a:pt x="73" y="24"/>
                  <a:pt x="73" y="33"/>
                </a:cubicBezTo>
                <a:cubicBezTo>
                  <a:pt x="73" y="36"/>
                  <a:pt x="73" y="38"/>
                  <a:pt x="73" y="40"/>
                </a:cubicBezTo>
                <a:cubicBezTo>
                  <a:pt x="72" y="43"/>
                  <a:pt x="71" y="45"/>
                  <a:pt x="70" y="47"/>
                </a:cubicBezTo>
                <a:cubicBezTo>
                  <a:pt x="68" y="53"/>
                  <a:pt x="56" y="67"/>
                  <a:pt x="50" y="74"/>
                </a:cubicBezTo>
                <a:cubicBezTo>
                  <a:pt x="49" y="75"/>
                  <a:pt x="48" y="75"/>
                  <a:pt x="48" y="76"/>
                </a:cubicBezTo>
                <a:cubicBezTo>
                  <a:pt x="48" y="80"/>
                  <a:pt x="48" y="80"/>
                  <a:pt x="48" y="80"/>
                </a:cubicBezTo>
                <a:cubicBezTo>
                  <a:pt x="46" y="80"/>
                  <a:pt x="46" y="80"/>
                  <a:pt x="46" y="80"/>
                </a:cubicBezTo>
                <a:cubicBezTo>
                  <a:pt x="44" y="80"/>
                  <a:pt x="44" y="80"/>
                  <a:pt x="44" y="80"/>
                </a:cubicBezTo>
                <a:cubicBezTo>
                  <a:pt x="38" y="80"/>
                  <a:pt x="38" y="80"/>
                  <a:pt x="38" y="80"/>
                </a:cubicBezTo>
                <a:cubicBezTo>
                  <a:pt x="36" y="80"/>
                  <a:pt x="36" y="80"/>
                  <a:pt x="36" y="80"/>
                </a:cubicBezTo>
                <a:cubicBezTo>
                  <a:pt x="31" y="80"/>
                  <a:pt x="31" y="80"/>
                  <a:pt x="31" y="80"/>
                </a:cubicBezTo>
                <a:cubicBezTo>
                  <a:pt x="29" y="80"/>
                  <a:pt x="29" y="80"/>
                  <a:pt x="29" y="80"/>
                </a:cubicBezTo>
                <a:cubicBezTo>
                  <a:pt x="27" y="80"/>
                  <a:pt x="27" y="80"/>
                  <a:pt x="27" y="80"/>
                </a:cubicBezTo>
                <a:cubicBezTo>
                  <a:pt x="27" y="80"/>
                  <a:pt x="27" y="80"/>
                  <a:pt x="27" y="80"/>
                </a:cubicBezTo>
                <a:cubicBezTo>
                  <a:pt x="27" y="76"/>
                  <a:pt x="27" y="76"/>
                  <a:pt x="27" y="76"/>
                </a:cubicBezTo>
                <a:cubicBezTo>
                  <a:pt x="25" y="74"/>
                  <a:pt x="23" y="72"/>
                  <a:pt x="21" y="70"/>
                </a:cubicBezTo>
                <a:cubicBezTo>
                  <a:pt x="11" y="60"/>
                  <a:pt x="0" y="48"/>
                  <a:pt x="0" y="33"/>
                </a:cubicBezTo>
                <a:cubicBezTo>
                  <a:pt x="0" y="24"/>
                  <a:pt x="4" y="15"/>
                  <a:pt x="11" y="9"/>
                </a:cubicBezTo>
                <a:cubicBezTo>
                  <a:pt x="18" y="3"/>
                  <a:pt x="27" y="0"/>
                  <a:pt x="37" y="0"/>
                </a:cubicBezTo>
                <a:close/>
                <a:moveTo>
                  <a:pt x="45" y="86"/>
                </a:moveTo>
                <a:cubicBezTo>
                  <a:pt x="43" y="100"/>
                  <a:pt x="43" y="100"/>
                  <a:pt x="43" y="100"/>
                </a:cubicBezTo>
                <a:cubicBezTo>
                  <a:pt x="31" y="100"/>
                  <a:pt x="31" y="100"/>
                  <a:pt x="31" y="100"/>
                </a:cubicBezTo>
                <a:cubicBezTo>
                  <a:pt x="30" y="86"/>
                  <a:pt x="30" y="86"/>
                  <a:pt x="30" y="86"/>
                </a:cubicBezTo>
                <a:cubicBezTo>
                  <a:pt x="45" y="86"/>
                  <a:pt x="45" y="86"/>
                  <a:pt x="45" y="86"/>
                </a:cubicBezTo>
                <a:close/>
                <a:moveTo>
                  <a:pt x="37" y="74"/>
                </a:moveTo>
                <a:cubicBezTo>
                  <a:pt x="43" y="74"/>
                  <a:pt x="43" y="74"/>
                  <a:pt x="43" y="74"/>
                </a:cubicBezTo>
                <a:cubicBezTo>
                  <a:pt x="49" y="49"/>
                  <a:pt x="54" y="27"/>
                  <a:pt x="48" y="6"/>
                </a:cubicBezTo>
                <a:cubicBezTo>
                  <a:pt x="44" y="5"/>
                  <a:pt x="41" y="4"/>
                  <a:pt x="37" y="4"/>
                </a:cubicBezTo>
                <a:cubicBezTo>
                  <a:pt x="37" y="4"/>
                  <a:pt x="36" y="4"/>
                  <a:pt x="36" y="4"/>
                </a:cubicBezTo>
                <a:cubicBezTo>
                  <a:pt x="34" y="27"/>
                  <a:pt x="36" y="51"/>
                  <a:pt x="37" y="74"/>
                </a:cubicBezTo>
                <a:close/>
                <a:moveTo>
                  <a:pt x="17" y="10"/>
                </a:moveTo>
                <a:cubicBezTo>
                  <a:pt x="5" y="25"/>
                  <a:pt x="6" y="41"/>
                  <a:pt x="16" y="58"/>
                </a:cubicBezTo>
                <a:cubicBezTo>
                  <a:pt x="19" y="61"/>
                  <a:pt x="22" y="64"/>
                  <a:pt x="25" y="67"/>
                </a:cubicBezTo>
                <a:cubicBezTo>
                  <a:pt x="26" y="69"/>
                  <a:pt x="28" y="70"/>
                  <a:pt x="30" y="72"/>
                </a:cubicBezTo>
                <a:cubicBezTo>
                  <a:pt x="24" y="52"/>
                  <a:pt x="13" y="25"/>
                  <a:pt x="27" y="5"/>
                </a:cubicBezTo>
                <a:cubicBezTo>
                  <a:pt x="23" y="6"/>
                  <a:pt x="20" y="8"/>
                  <a:pt x="17" y="10"/>
                </a:cubicBezTo>
                <a:close/>
                <a:moveTo>
                  <a:pt x="60" y="13"/>
                </a:moveTo>
                <a:cubicBezTo>
                  <a:pt x="66" y="27"/>
                  <a:pt x="63" y="45"/>
                  <a:pt x="56" y="60"/>
                </a:cubicBezTo>
                <a:cubicBezTo>
                  <a:pt x="60" y="54"/>
                  <a:pt x="65" y="49"/>
                  <a:pt x="66" y="45"/>
                </a:cubicBezTo>
                <a:cubicBezTo>
                  <a:pt x="67" y="43"/>
                  <a:pt x="67" y="41"/>
                  <a:pt x="68" y="39"/>
                </a:cubicBezTo>
                <a:cubicBezTo>
                  <a:pt x="68" y="37"/>
                  <a:pt x="69" y="35"/>
                  <a:pt x="69" y="33"/>
                </a:cubicBezTo>
                <a:cubicBezTo>
                  <a:pt x="69" y="25"/>
                  <a:pt x="65" y="18"/>
                  <a:pt x="60" y="13"/>
                </a:cubicBezTo>
                <a:close/>
              </a:path>
            </a:pathLst>
          </a:custGeom>
          <a:solidFill>
            <a:srgbClr val="7D9A52"/>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幼圆" panose="02010509060101010101" pitchFamily="49" charset="-122"/>
              <a:ea typeface="幼圆" panose="02010509060101010101" pitchFamily="49" charset="-122"/>
            </a:endParaRPr>
          </a:p>
        </p:txBody>
      </p:sp>
      <p:sp>
        <p:nvSpPr>
          <p:cNvPr id="16" name="Freeform 176"/>
          <p:cNvSpPr>
            <a:spLocks noEditPoints="1"/>
          </p:cNvSpPr>
          <p:nvPr/>
        </p:nvSpPr>
        <p:spPr bwMode="auto">
          <a:xfrm>
            <a:off x="5578361" y="3586389"/>
            <a:ext cx="366713" cy="327025"/>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rgbClr val="7D9A52"/>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幼圆" panose="02010509060101010101" pitchFamily="49" charset="-122"/>
              <a:ea typeface="幼圆" panose="02010509060101010101" pitchFamily="49" charset="-122"/>
            </a:endParaRPr>
          </a:p>
        </p:txBody>
      </p:sp>
      <p:sp>
        <p:nvSpPr>
          <p:cNvPr id="18" name="Freeform 142"/>
          <p:cNvSpPr>
            <a:spLocks noEditPoints="1"/>
          </p:cNvSpPr>
          <p:nvPr/>
        </p:nvSpPr>
        <p:spPr bwMode="auto">
          <a:xfrm>
            <a:off x="5225143" y="4563495"/>
            <a:ext cx="406400" cy="390525"/>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D9A52"/>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幼圆" panose="02010509060101010101" pitchFamily="49" charset="-122"/>
              <a:ea typeface="幼圆" panose="02010509060101010101" pitchFamily="49" charset="-122"/>
            </a:endParaRPr>
          </a:p>
        </p:txBody>
      </p:sp>
      <p:sp>
        <p:nvSpPr>
          <p:cNvPr id="19" name="矩形 18"/>
          <p:cNvSpPr/>
          <p:nvPr/>
        </p:nvSpPr>
        <p:spPr>
          <a:xfrm>
            <a:off x="5799818" y="2356992"/>
            <a:ext cx="3422748" cy="646331"/>
          </a:xfrm>
          <a:prstGeom prst="rect">
            <a:avLst/>
          </a:prstGeom>
        </p:spPr>
        <p:txBody>
          <a:bodyPr wrap="square">
            <a:spAutoFit/>
          </a:bodyPr>
          <a:lstStyle/>
          <a:p>
            <a:r>
              <a:rPr lang="zh-CN" altLang="en-US" sz="1200" dirty="0" smtClean="0">
                <a:solidFill>
                  <a:schemeClr val="bg1"/>
                </a:solidFill>
                <a:latin typeface="幼圆" panose="02010509060101010101" pitchFamily="49" charset="-122"/>
                <a:ea typeface="幼圆" panose="02010509060101010101" pitchFamily="49" charset="-122"/>
              </a:rPr>
              <a:t>本模板的所有素材和逻辑图表，均可自由编辑替换和移动。作品中目录框架完整，您可以根据实际进行增添。</a:t>
            </a:r>
            <a:endParaRPr lang="zh-CN" altLang="en-US" sz="1200" dirty="0" smtClean="0">
              <a:solidFill>
                <a:schemeClr val="bg1"/>
              </a:solidFill>
              <a:latin typeface="幼圆" panose="02010509060101010101" pitchFamily="49" charset="-122"/>
              <a:ea typeface="幼圆" panose="02010509060101010101" pitchFamily="49" charset="-122"/>
            </a:endParaRPr>
          </a:p>
        </p:txBody>
      </p:sp>
      <p:sp>
        <p:nvSpPr>
          <p:cNvPr id="20" name="矩形 19"/>
          <p:cNvSpPr/>
          <p:nvPr/>
        </p:nvSpPr>
        <p:spPr>
          <a:xfrm>
            <a:off x="6155369" y="3426735"/>
            <a:ext cx="3422748" cy="646331"/>
          </a:xfrm>
          <a:prstGeom prst="rect">
            <a:avLst/>
          </a:prstGeom>
        </p:spPr>
        <p:txBody>
          <a:bodyPr wrap="square">
            <a:spAutoFit/>
          </a:bodyPr>
          <a:lstStyle/>
          <a:p>
            <a:r>
              <a:rPr lang="zh-CN" altLang="en-US" sz="1200" dirty="0" smtClean="0">
                <a:solidFill>
                  <a:schemeClr val="bg1"/>
                </a:solidFill>
                <a:latin typeface="幼圆" panose="02010509060101010101" pitchFamily="49" charset="-122"/>
                <a:ea typeface="幼圆" panose="02010509060101010101" pitchFamily="49" charset="-122"/>
              </a:rPr>
              <a:t>本模板的所有素材和逻辑图表，均可自由编辑替换和移动。作品中目录框架完整，您可以根据实际进行增添。</a:t>
            </a:r>
            <a:endParaRPr lang="zh-CN" altLang="en-US" sz="1200" dirty="0" smtClean="0">
              <a:solidFill>
                <a:schemeClr val="bg1"/>
              </a:solidFill>
              <a:latin typeface="幼圆" panose="02010509060101010101" pitchFamily="49" charset="-122"/>
              <a:ea typeface="幼圆" panose="02010509060101010101" pitchFamily="49" charset="-122"/>
            </a:endParaRPr>
          </a:p>
        </p:txBody>
      </p:sp>
      <p:sp>
        <p:nvSpPr>
          <p:cNvPr id="21" name="矩形 20"/>
          <p:cNvSpPr/>
          <p:nvPr/>
        </p:nvSpPr>
        <p:spPr>
          <a:xfrm>
            <a:off x="5834743" y="4435591"/>
            <a:ext cx="3422748" cy="646331"/>
          </a:xfrm>
          <a:prstGeom prst="rect">
            <a:avLst/>
          </a:prstGeom>
        </p:spPr>
        <p:txBody>
          <a:bodyPr wrap="square">
            <a:spAutoFit/>
          </a:bodyPr>
          <a:lstStyle/>
          <a:p>
            <a:r>
              <a:rPr lang="zh-CN" altLang="en-US" sz="1200" dirty="0" smtClean="0">
                <a:solidFill>
                  <a:schemeClr val="bg1"/>
                </a:solidFill>
                <a:latin typeface="幼圆" panose="02010509060101010101" pitchFamily="49" charset="-122"/>
                <a:ea typeface="幼圆" panose="02010509060101010101" pitchFamily="49" charset="-122"/>
              </a:rPr>
              <a:t>本模板的所有素材和逻辑图表，均可自由编辑替换和移动。作品中目录框架完整，您可以根据实际进行增添。</a:t>
            </a:r>
            <a:endParaRPr lang="zh-CN" altLang="en-US" sz="1200" dirty="0" smtClean="0">
              <a:solidFill>
                <a:schemeClr val="bg1"/>
              </a:solidFill>
              <a:latin typeface="幼圆" panose="02010509060101010101" pitchFamily="49" charset="-122"/>
              <a:ea typeface="幼圆" panose="02010509060101010101" pitchFamily="49" charset="-122"/>
            </a:endParaRPr>
          </a:p>
        </p:txBody>
      </p:sp>
      <p:sp>
        <p:nvSpPr>
          <p:cNvPr id="22" name="矩形 21"/>
          <p:cNvSpPr/>
          <p:nvPr/>
        </p:nvSpPr>
        <p:spPr>
          <a:xfrm>
            <a:off x="2264195" y="3696927"/>
            <a:ext cx="2606935" cy="1011367"/>
          </a:xfrm>
          <a:prstGeom prst="rect">
            <a:avLst/>
          </a:prstGeom>
        </p:spPr>
        <p:txBody>
          <a:bodyPr wrap="square">
            <a:spAutoFit/>
          </a:bodyPr>
          <a:lstStyle/>
          <a:p>
            <a:pPr>
              <a:lnSpc>
                <a:spcPct val="150000"/>
              </a:lnSpc>
            </a:pPr>
            <a:r>
              <a:rPr lang="zh-CN" altLang="en-US" sz="1400" dirty="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23" name="文本框 22"/>
          <p:cNvSpPr txBox="1"/>
          <p:nvPr/>
        </p:nvSpPr>
        <p:spPr>
          <a:xfrm>
            <a:off x="2270004" y="2496598"/>
            <a:ext cx="2359284" cy="1200329"/>
          </a:xfrm>
          <a:prstGeom prst="rect">
            <a:avLst/>
          </a:prstGeom>
          <a:noFill/>
        </p:spPr>
        <p:txBody>
          <a:bodyPr wrap="square" rtlCol="0">
            <a:spAutoFit/>
          </a:bodyPr>
          <a:lstStyle/>
          <a:p>
            <a:r>
              <a:rPr lang="zh-CN" altLang="en-US" sz="3600" b="1" dirty="0" smtClean="0">
                <a:solidFill>
                  <a:srgbClr val="7D9A52"/>
                </a:solidFill>
                <a:latin typeface="幼圆" panose="02010509060101010101" pitchFamily="49" charset="-122"/>
                <a:ea typeface="幼圆" panose="02010509060101010101" pitchFamily="49" charset="-122"/>
              </a:rPr>
              <a:t>单击</a:t>
            </a:r>
            <a:endParaRPr lang="en-US" altLang="zh-CN" sz="3600" b="1" dirty="0" smtClean="0">
              <a:solidFill>
                <a:srgbClr val="7D9A52"/>
              </a:solidFill>
              <a:latin typeface="幼圆" panose="02010509060101010101" pitchFamily="49" charset="-122"/>
              <a:ea typeface="幼圆" panose="02010509060101010101" pitchFamily="49" charset="-122"/>
            </a:endParaRPr>
          </a:p>
          <a:p>
            <a:r>
              <a:rPr lang="zh-CN" altLang="en-US" sz="3600" b="1" dirty="0" smtClean="0">
                <a:solidFill>
                  <a:srgbClr val="7D9A52"/>
                </a:solidFill>
                <a:latin typeface="幼圆" panose="02010509060101010101" pitchFamily="49" charset="-122"/>
                <a:ea typeface="幼圆" panose="02010509060101010101" pitchFamily="49" charset="-122"/>
              </a:rPr>
              <a:t>添加标题</a:t>
            </a:r>
            <a:endParaRPr lang="zh-CN" altLang="en-US" sz="3600" b="1" dirty="0">
              <a:solidFill>
                <a:srgbClr val="7D9A52"/>
              </a:solidFill>
              <a:latin typeface="幼圆" panose="02010509060101010101" pitchFamily="49" charset="-122"/>
              <a:ea typeface="幼圆" panose="02010509060101010101" pitchFamily="49" charset="-122"/>
            </a:endParaRPr>
          </a:p>
        </p:txBody>
      </p:sp>
      <p:grpSp>
        <p:nvGrpSpPr>
          <p:cNvPr id="24" name="组合 23"/>
          <p:cNvGrpSpPr/>
          <p:nvPr/>
        </p:nvGrpSpPr>
        <p:grpSpPr>
          <a:xfrm>
            <a:off x="-456631" y="-110150"/>
            <a:ext cx="3763345" cy="1075541"/>
            <a:chOff x="-456631" y="-110150"/>
            <a:chExt cx="3763345" cy="1075541"/>
          </a:xfrm>
        </p:grpSpPr>
        <p:sp>
          <p:nvSpPr>
            <p:cNvPr id="28" name="文本框 27"/>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29" name="图片 28"/>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0032" y="0"/>
            <a:ext cx="12181967" cy="6858000"/>
          </a:xfrm>
          <a:prstGeom prst="rect">
            <a:avLst/>
          </a:prstGeom>
          <a:solidFill>
            <a:srgbClr val="FAF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flipH="1">
            <a:off x="3232096" y="4348846"/>
            <a:ext cx="5727809" cy="923330"/>
          </a:xfrm>
          <a:prstGeom prst="rect">
            <a:avLst/>
          </a:prstGeom>
          <a:noFill/>
        </p:spPr>
        <p:txBody>
          <a:bodyPr wrap="square" rtlCol="0">
            <a:spAutoFit/>
          </a:bodyPr>
          <a:lstStyle/>
          <a:p>
            <a:r>
              <a:rPr lang="zh-CN" altLang="en-US" sz="5400" dirty="0" smtClean="0">
                <a:solidFill>
                  <a:srgbClr val="7D9A52"/>
                </a:solidFill>
                <a:latin typeface="幼圆" panose="02010509060101010101" pitchFamily="49" charset="-122"/>
                <a:ea typeface="幼圆" panose="02010509060101010101" pitchFamily="49" charset="-122"/>
              </a:rPr>
              <a:t>单击此处添加</a:t>
            </a:r>
            <a:r>
              <a:rPr lang="zh-CN" altLang="en-US" sz="5400" dirty="0">
                <a:solidFill>
                  <a:srgbClr val="7D9A52"/>
                </a:solidFill>
                <a:latin typeface="幼圆" panose="02010509060101010101" pitchFamily="49" charset="-122"/>
                <a:ea typeface="幼圆" panose="02010509060101010101" pitchFamily="49" charset="-122"/>
              </a:rPr>
              <a:t>标题</a:t>
            </a:r>
            <a:endParaRPr lang="zh-CN" altLang="en-US" sz="5400" dirty="0">
              <a:solidFill>
                <a:srgbClr val="7D9A52"/>
              </a:solidFill>
              <a:latin typeface="幼圆" panose="02010509060101010101" pitchFamily="49" charset="-122"/>
              <a:ea typeface="幼圆" panose="02010509060101010101" pitchFamily="49" charset="-122"/>
            </a:endParaRPr>
          </a:p>
        </p:txBody>
      </p:sp>
      <p:sp>
        <p:nvSpPr>
          <p:cNvPr id="4" name="文本框 3"/>
          <p:cNvSpPr txBox="1"/>
          <p:nvPr/>
        </p:nvSpPr>
        <p:spPr>
          <a:xfrm flipH="1">
            <a:off x="4537711" y="5253227"/>
            <a:ext cx="3116578" cy="461665"/>
          </a:xfrm>
          <a:prstGeom prst="rect">
            <a:avLst/>
          </a:prstGeom>
          <a:noFill/>
        </p:spPr>
        <p:txBody>
          <a:bodyPr wrap="square" rtlCol="0">
            <a:spAutoFit/>
          </a:bodyPr>
          <a:lstStyle/>
          <a:p>
            <a:pPr algn="ctr"/>
            <a:r>
              <a:rPr lang="en-US" altLang="zh-CN" sz="2400" dirty="0">
                <a:solidFill>
                  <a:srgbClr val="7D9A52"/>
                </a:solidFill>
                <a:latin typeface="幼圆" panose="02010509060101010101" pitchFamily="49" charset="-122"/>
                <a:ea typeface="幼圆" panose="02010509060101010101" pitchFamily="49" charset="-122"/>
              </a:rPr>
              <a:t>ADD YOUR TITLE HERE</a:t>
            </a:r>
            <a:endParaRPr lang="zh-CN" altLang="en-US" sz="2400" dirty="0">
              <a:solidFill>
                <a:srgbClr val="7D9A52"/>
              </a:solidFill>
              <a:latin typeface="幼圆" panose="02010509060101010101" pitchFamily="49" charset="-122"/>
              <a:ea typeface="幼圆" panose="02010509060101010101" pitchFamily="49" charset="-122"/>
            </a:endParaRPr>
          </a:p>
        </p:txBody>
      </p:sp>
      <p:grpSp>
        <p:nvGrpSpPr>
          <p:cNvPr id="6" name="组合 5"/>
          <p:cNvGrpSpPr/>
          <p:nvPr/>
        </p:nvGrpSpPr>
        <p:grpSpPr>
          <a:xfrm>
            <a:off x="347366" y="178200"/>
            <a:ext cx="11497268" cy="6501600"/>
            <a:chOff x="381303" y="238619"/>
            <a:chExt cx="11497268" cy="6501600"/>
          </a:xfrm>
        </p:grpSpPr>
        <p:pic>
          <p:nvPicPr>
            <p:cNvPr id="7" name="图片 6"/>
            <p:cNvPicPr>
              <a:picLocks noChangeAspect="1"/>
            </p:cNvPicPr>
            <p:nvPr/>
          </p:nvPicPr>
          <p:blipFill>
            <a:blip r:embed="rId1">
              <a:duotone>
                <a:prstClr val="black"/>
                <a:schemeClr val="accent6">
                  <a:tint val="45000"/>
                  <a:satMod val="400000"/>
                </a:schemeClr>
              </a:duotone>
            </a:blip>
            <a:stretch>
              <a:fillRect/>
            </a:stretch>
          </p:blipFill>
          <p:spPr>
            <a:xfrm>
              <a:off x="10613246" y="238619"/>
              <a:ext cx="1265325" cy="1243879"/>
            </a:xfrm>
            <a:prstGeom prst="rect">
              <a:avLst/>
            </a:prstGeom>
          </p:spPr>
        </p:pic>
        <p:pic>
          <p:nvPicPr>
            <p:cNvPr id="8" name="图片 7"/>
            <p:cNvPicPr>
              <a:picLocks noChangeAspect="1"/>
            </p:cNvPicPr>
            <p:nvPr/>
          </p:nvPicPr>
          <p:blipFill>
            <a:blip r:embed="rId1">
              <a:duotone>
                <a:prstClr val="black"/>
                <a:schemeClr val="accent6">
                  <a:tint val="45000"/>
                  <a:satMod val="400000"/>
                </a:schemeClr>
              </a:duotone>
            </a:blip>
            <a:stretch>
              <a:fillRect/>
            </a:stretch>
          </p:blipFill>
          <p:spPr>
            <a:xfrm rot="10800000">
              <a:off x="381303" y="5474894"/>
              <a:ext cx="1265325" cy="1243879"/>
            </a:xfrm>
            <a:prstGeom prst="rect">
              <a:avLst/>
            </a:prstGeom>
          </p:spPr>
        </p:pic>
        <p:pic>
          <p:nvPicPr>
            <p:cNvPr id="9" name="图片 8"/>
            <p:cNvPicPr>
              <a:picLocks noChangeAspect="1"/>
            </p:cNvPicPr>
            <p:nvPr/>
          </p:nvPicPr>
          <p:blipFill>
            <a:blip r:embed="rId1">
              <a:duotone>
                <a:prstClr val="black"/>
                <a:schemeClr val="accent6">
                  <a:tint val="45000"/>
                  <a:satMod val="400000"/>
                </a:schemeClr>
              </a:duotone>
            </a:blip>
            <a:stretch>
              <a:fillRect/>
            </a:stretch>
          </p:blipFill>
          <p:spPr>
            <a:xfrm rot="16200000">
              <a:off x="392026" y="249343"/>
              <a:ext cx="1265325" cy="1243879"/>
            </a:xfrm>
            <a:prstGeom prst="rect">
              <a:avLst/>
            </a:prstGeom>
          </p:spPr>
        </p:pic>
        <p:pic>
          <p:nvPicPr>
            <p:cNvPr id="10" name="图片 9"/>
            <p:cNvPicPr>
              <a:picLocks noChangeAspect="1"/>
            </p:cNvPicPr>
            <p:nvPr/>
          </p:nvPicPr>
          <p:blipFill>
            <a:blip r:embed="rId1">
              <a:duotone>
                <a:prstClr val="black"/>
                <a:schemeClr val="accent6">
                  <a:tint val="45000"/>
                  <a:satMod val="400000"/>
                </a:schemeClr>
              </a:duotone>
            </a:blip>
            <a:stretch>
              <a:fillRect/>
            </a:stretch>
          </p:blipFill>
          <p:spPr>
            <a:xfrm rot="5400000">
              <a:off x="10623969" y="5485617"/>
              <a:ext cx="1265325" cy="1243879"/>
            </a:xfrm>
            <a:prstGeom prst="rect">
              <a:avLst/>
            </a:prstGeom>
          </p:spPr>
        </p:pic>
      </p:grpSp>
      <p:sp>
        <p:nvSpPr>
          <p:cNvPr id="12" name="椭圆 11"/>
          <p:cNvSpPr/>
          <p:nvPr/>
        </p:nvSpPr>
        <p:spPr>
          <a:xfrm>
            <a:off x="4483352" y="657417"/>
            <a:ext cx="3376708" cy="33767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a:stretch>
            <a:fillRect/>
          </a:stretch>
        </p:blipFill>
        <p:spPr>
          <a:xfrm>
            <a:off x="3606691" y="910845"/>
            <a:ext cx="4978619" cy="3438001"/>
          </a:xfrm>
          <a:prstGeom prst="rect">
            <a:avLst/>
          </a:prstGeom>
        </p:spPr>
      </p:pic>
      <p:sp>
        <p:nvSpPr>
          <p:cNvPr id="5" name="椭圆 4"/>
          <p:cNvSpPr/>
          <p:nvPr/>
        </p:nvSpPr>
        <p:spPr>
          <a:xfrm>
            <a:off x="6552258" y="910845"/>
            <a:ext cx="890952" cy="890952"/>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t>2</a:t>
            </a:r>
            <a:endParaRPr lang="zh-CN" altLang="en-US" sz="4800" b="1"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19"/>
          <p:cNvSpPr/>
          <p:nvPr/>
        </p:nvSpPr>
        <p:spPr>
          <a:xfrm>
            <a:off x="842722" y="2681922"/>
            <a:ext cx="5138977" cy="28466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ctr" anchorCtr="0" compatLnSpc="1"/>
          <a:lstStyle/>
          <a:p>
            <a:pPr algn="ctr" defTabSz="1218565" eaLnBrk="1" hangingPunct="1"/>
            <a:endParaRPr lang="zh-CN" altLang="zh-CN" sz="2400">
              <a:solidFill>
                <a:schemeClr val="tx1"/>
              </a:solidFill>
              <a:latin typeface="Arial" panose="020B0604020202020204" pitchFamily="34" charset="0"/>
              <a:ea typeface="宋体" panose="02010600030101010101" pitchFamily="2" charset="-122"/>
              <a:cs typeface="宋体" panose="02010600030101010101" pitchFamily="2" charset="-122"/>
            </a:endParaRPr>
          </a:p>
        </p:txBody>
      </p:sp>
      <p:sp>
        <p:nvSpPr>
          <p:cNvPr id="6" name="矩形 5"/>
          <p:cNvSpPr/>
          <p:nvPr/>
        </p:nvSpPr>
        <p:spPr>
          <a:xfrm>
            <a:off x="6182014" y="2681922"/>
            <a:ext cx="5152735" cy="2846624"/>
          </a:xfrm>
          <a:prstGeom prst="rect">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a:spLocks noChangeArrowheads="1"/>
          </p:cNvSpPr>
          <p:nvPr/>
        </p:nvSpPr>
        <p:spPr bwMode="auto">
          <a:xfrm>
            <a:off x="6344949" y="3712664"/>
            <a:ext cx="453895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单击此处添加您的编辑文字标题，您的团队名称您的公单击此处添加您的编辑文字标题，您的团队名称您</a:t>
            </a:r>
            <a:r>
              <a:rPr lang="zh-CN" altLang="en-US" sz="1600" dirty="0" smtClean="0">
                <a:solidFill>
                  <a:schemeClr val="bg1"/>
                </a:solidFill>
                <a:latin typeface="微软雅黑" panose="020B0503020204020204" pitchFamily="34" charset="-122"/>
                <a:ea typeface="微软雅黑" panose="020B0503020204020204" pitchFamily="34" charset="-122"/>
              </a:rPr>
              <a:t>的公司，</a:t>
            </a:r>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单击此处添加您的编辑文字标题，您的团队名称您的公单击此处添加您的编辑文字标题，您的团队名称您的公司</a:t>
            </a:r>
            <a:endParaRPr lang="zh-CN" altLang="en-US" sz="1600" dirty="0">
              <a:solidFill>
                <a:schemeClr val="bg1"/>
              </a:solidFill>
              <a:latin typeface="微软雅黑" panose="020B0503020204020204" pitchFamily="34" charset="-122"/>
              <a:ea typeface="微软雅黑" panose="020B0503020204020204" pitchFamily="34" charset="-122"/>
            </a:endParaRPr>
          </a:p>
          <a:p>
            <a:endParaRPr lang="zh-CN" altLang="en-US" sz="1600" dirty="0">
              <a:solidFill>
                <a:schemeClr val="bg1"/>
              </a:solidFill>
              <a:latin typeface="微软雅黑" panose="020B0503020204020204" pitchFamily="34" charset="-122"/>
              <a:ea typeface="微软雅黑" panose="020B0503020204020204" pitchFamily="34" charset="-122"/>
            </a:endParaRPr>
          </a:p>
          <a:p>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344949" y="3155950"/>
            <a:ext cx="1663700" cy="706438"/>
          </a:xfrm>
          <a:prstGeom prst="rect">
            <a:avLst/>
          </a:prstGeom>
          <a:noFill/>
        </p:spPr>
        <p:txBody>
          <a:bodyPr>
            <a:spAutoFit/>
          </a:bodyPr>
          <a:lstStyle/>
          <a:p>
            <a:pPr eaLnBrk="1" fontAlgn="auto" hangingPunct="1">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文字内容</a:t>
            </a:r>
            <a:endParaRPr lang="en-US" altLang="zh-CN" sz="2000" b="1"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56631" y="-110150"/>
            <a:ext cx="3763345" cy="1075541"/>
            <a:chOff x="-456631" y="-110150"/>
            <a:chExt cx="3763345" cy="1075541"/>
          </a:xfrm>
        </p:grpSpPr>
        <p:sp>
          <p:nvSpPr>
            <p:cNvPr id="13" name="文本框 12"/>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15" name="图片 14"/>
            <p:cNvPicPr>
              <a:picLocks noChangeAspect="1"/>
            </p:cNvPicPr>
            <p:nvPr/>
          </p:nvPicPr>
          <p:blipFill rotWithShape="1">
            <a:blip r:embed="rId4"/>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3901632" y="-285750"/>
            <a:ext cx="2824236" cy="7600950"/>
          </a:xfrm>
          <a:custGeom>
            <a:avLst/>
            <a:gdLst>
              <a:gd name="connsiteX0" fmla="*/ 1299018 w 2824236"/>
              <a:gd name="connsiteY0" fmla="*/ 0 h 7600950"/>
              <a:gd name="connsiteX1" fmla="*/ 556068 w 2824236"/>
              <a:gd name="connsiteY1" fmla="*/ 723900 h 7600950"/>
              <a:gd name="connsiteX2" fmla="*/ 1584768 w 2824236"/>
              <a:gd name="connsiteY2" fmla="*/ 1733550 h 7600950"/>
              <a:gd name="connsiteX3" fmla="*/ 3618 w 2824236"/>
              <a:gd name="connsiteY3" fmla="*/ 3943350 h 7600950"/>
              <a:gd name="connsiteX4" fmla="*/ 2118168 w 2824236"/>
              <a:gd name="connsiteY4" fmla="*/ 5067300 h 7600950"/>
              <a:gd name="connsiteX5" fmla="*/ 2803968 w 2824236"/>
              <a:gd name="connsiteY5" fmla="*/ 6438900 h 7600950"/>
              <a:gd name="connsiteX6" fmla="*/ 2575368 w 2824236"/>
              <a:gd name="connsiteY6" fmla="*/ 7600950 h 760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4236" h="7600950">
                <a:moveTo>
                  <a:pt x="1299018" y="0"/>
                </a:moveTo>
                <a:cubicBezTo>
                  <a:pt x="903730" y="217487"/>
                  <a:pt x="508443" y="434975"/>
                  <a:pt x="556068" y="723900"/>
                </a:cubicBezTo>
                <a:cubicBezTo>
                  <a:pt x="603693" y="1012825"/>
                  <a:pt x="1676843" y="1196975"/>
                  <a:pt x="1584768" y="1733550"/>
                </a:cubicBezTo>
                <a:cubicBezTo>
                  <a:pt x="1492693" y="2270125"/>
                  <a:pt x="-85282" y="3387725"/>
                  <a:pt x="3618" y="3943350"/>
                </a:cubicBezTo>
                <a:cubicBezTo>
                  <a:pt x="92518" y="4498975"/>
                  <a:pt x="1651443" y="4651375"/>
                  <a:pt x="2118168" y="5067300"/>
                </a:cubicBezTo>
                <a:cubicBezTo>
                  <a:pt x="2584893" y="5483225"/>
                  <a:pt x="2727768" y="6016625"/>
                  <a:pt x="2803968" y="6438900"/>
                </a:cubicBezTo>
                <a:cubicBezTo>
                  <a:pt x="2880168" y="6861175"/>
                  <a:pt x="2727768" y="7231062"/>
                  <a:pt x="2575368" y="7600950"/>
                </a:cubicBezTo>
              </a:path>
            </a:pathLst>
          </a:cu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8" name="泪滴形 7"/>
          <p:cNvSpPr/>
          <p:nvPr/>
        </p:nvSpPr>
        <p:spPr>
          <a:xfrm>
            <a:off x="4875213" y="914400"/>
            <a:ext cx="1257300" cy="1257300"/>
          </a:xfrm>
          <a:prstGeom prst="teardrop">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latin typeface="幼圆" panose="02010509060101010101" pitchFamily="49" charset="-122"/>
              <a:ea typeface="幼圆" panose="02010509060101010101" pitchFamily="49" charset="-122"/>
            </a:endParaRPr>
          </a:p>
        </p:txBody>
      </p:sp>
      <p:sp>
        <p:nvSpPr>
          <p:cNvPr id="9" name="泪滴形 8"/>
          <p:cNvSpPr/>
          <p:nvPr/>
        </p:nvSpPr>
        <p:spPr>
          <a:xfrm>
            <a:off x="3446463" y="3067050"/>
            <a:ext cx="1257300" cy="1257300"/>
          </a:xfrm>
          <a:prstGeom prst="teardrop">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latin typeface="幼圆" panose="02010509060101010101" pitchFamily="49" charset="-122"/>
              <a:ea typeface="幼圆" panose="02010509060101010101" pitchFamily="49" charset="-122"/>
            </a:endParaRPr>
          </a:p>
        </p:txBody>
      </p:sp>
      <p:sp>
        <p:nvSpPr>
          <p:cNvPr id="10" name="泪滴形 9"/>
          <p:cNvSpPr/>
          <p:nvPr/>
        </p:nvSpPr>
        <p:spPr>
          <a:xfrm>
            <a:off x="6132513" y="5238750"/>
            <a:ext cx="1257300" cy="1257300"/>
          </a:xfrm>
          <a:prstGeom prst="teardrop">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latin typeface="幼圆" panose="02010509060101010101" pitchFamily="49" charset="-122"/>
              <a:ea typeface="幼圆" panose="02010509060101010101" pitchFamily="49" charset="-122"/>
            </a:endParaRPr>
          </a:p>
        </p:txBody>
      </p:sp>
      <p:sp>
        <p:nvSpPr>
          <p:cNvPr id="11" name="椭圆 10"/>
          <p:cNvSpPr/>
          <p:nvPr/>
        </p:nvSpPr>
        <p:spPr>
          <a:xfrm>
            <a:off x="5046663" y="1085850"/>
            <a:ext cx="914400" cy="914400"/>
          </a:xfrm>
          <a:prstGeom prst="ellipse">
            <a:avLst/>
          </a:prstGeom>
          <a:solidFill>
            <a:schemeClr val="bg1"/>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latin typeface="幼圆" panose="02010509060101010101" pitchFamily="49" charset="-122"/>
              <a:ea typeface="幼圆" panose="02010509060101010101" pitchFamily="49" charset="-122"/>
            </a:endParaRPr>
          </a:p>
        </p:txBody>
      </p:sp>
      <p:sp>
        <p:nvSpPr>
          <p:cNvPr id="12" name="椭圆 11"/>
          <p:cNvSpPr/>
          <p:nvPr/>
        </p:nvSpPr>
        <p:spPr>
          <a:xfrm>
            <a:off x="3617913" y="3238500"/>
            <a:ext cx="914400" cy="914400"/>
          </a:xfrm>
          <a:prstGeom prst="ellipse">
            <a:avLst/>
          </a:prstGeom>
          <a:solidFill>
            <a:schemeClr val="bg1"/>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latin typeface="幼圆" panose="02010509060101010101" pitchFamily="49" charset="-122"/>
              <a:ea typeface="幼圆" panose="02010509060101010101" pitchFamily="49" charset="-122"/>
            </a:endParaRPr>
          </a:p>
        </p:txBody>
      </p:sp>
      <p:sp>
        <p:nvSpPr>
          <p:cNvPr id="13" name="椭圆 12"/>
          <p:cNvSpPr/>
          <p:nvPr/>
        </p:nvSpPr>
        <p:spPr>
          <a:xfrm>
            <a:off x="6303963" y="5410200"/>
            <a:ext cx="914400" cy="914400"/>
          </a:xfrm>
          <a:prstGeom prst="ellipse">
            <a:avLst/>
          </a:prstGeom>
          <a:solidFill>
            <a:schemeClr val="bg1"/>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D9A52"/>
              </a:solidFill>
              <a:latin typeface="幼圆" panose="02010509060101010101" pitchFamily="49" charset="-122"/>
              <a:ea typeface="幼圆" panose="02010509060101010101" pitchFamily="49" charset="-122"/>
            </a:endParaRPr>
          </a:p>
        </p:txBody>
      </p:sp>
      <p:sp>
        <p:nvSpPr>
          <p:cNvPr id="15" name="文本框 14"/>
          <p:cNvSpPr txBox="1"/>
          <p:nvPr/>
        </p:nvSpPr>
        <p:spPr>
          <a:xfrm>
            <a:off x="6374150" y="901184"/>
            <a:ext cx="2031325" cy="369332"/>
          </a:xfrm>
          <a:prstGeom prst="rect">
            <a:avLst/>
          </a:prstGeom>
          <a:noFill/>
        </p:spPr>
        <p:txBody>
          <a:bodyPr wrap="none" rtlCol="0">
            <a:spAutoFit/>
          </a:bodyPr>
          <a:lstStyle/>
          <a:p>
            <a:r>
              <a:rPr lang="zh-CN" altLang="en-US" b="1" dirty="0" smtClean="0">
                <a:solidFill>
                  <a:srgbClr val="7D9A52"/>
                </a:solidFill>
                <a:latin typeface="幼圆" panose="02010509060101010101" pitchFamily="49" charset="-122"/>
                <a:ea typeface="幼圆" panose="02010509060101010101" pitchFamily="49" charset="-122"/>
              </a:rPr>
              <a:t>单击此处添加标题</a:t>
            </a:r>
            <a:endParaRPr lang="zh-CN" altLang="en-US" b="1" dirty="0">
              <a:solidFill>
                <a:srgbClr val="7D9A52"/>
              </a:solidFill>
              <a:latin typeface="幼圆" panose="02010509060101010101" pitchFamily="49" charset="-122"/>
              <a:ea typeface="幼圆" panose="02010509060101010101" pitchFamily="49" charset="-122"/>
            </a:endParaRPr>
          </a:p>
        </p:txBody>
      </p:sp>
      <p:sp>
        <p:nvSpPr>
          <p:cNvPr id="16" name="矩形 15"/>
          <p:cNvSpPr/>
          <p:nvPr/>
        </p:nvSpPr>
        <p:spPr>
          <a:xfrm>
            <a:off x="6374150" y="1301294"/>
            <a:ext cx="3880834" cy="688202"/>
          </a:xfrm>
          <a:prstGeom prst="rect">
            <a:avLst/>
          </a:prstGeom>
        </p:spPr>
        <p:txBody>
          <a:bodyPr wrap="square">
            <a:spAutoFit/>
          </a:bodyPr>
          <a:lstStyle/>
          <a:p>
            <a:pPr>
              <a:lnSpc>
                <a:spcPct val="150000"/>
              </a:lnSpc>
            </a:pPr>
            <a:r>
              <a:rPr lang="zh-CN" altLang="en-US" sz="1400" dirty="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18" name="文本框 17"/>
          <p:cNvSpPr txBox="1"/>
          <p:nvPr/>
        </p:nvSpPr>
        <p:spPr>
          <a:xfrm>
            <a:off x="5046663" y="3002518"/>
            <a:ext cx="2031325" cy="369332"/>
          </a:xfrm>
          <a:prstGeom prst="rect">
            <a:avLst/>
          </a:prstGeom>
          <a:noFill/>
        </p:spPr>
        <p:txBody>
          <a:bodyPr wrap="none" rtlCol="0">
            <a:spAutoFit/>
          </a:bodyPr>
          <a:lstStyle/>
          <a:p>
            <a:r>
              <a:rPr lang="zh-CN" altLang="en-US" b="1" dirty="0" smtClean="0">
                <a:solidFill>
                  <a:srgbClr val="7D9A52"/>
                </a:solidFill>
                <a:latin typeface="幼圆" panose="02010509060101010101" pitchFamily="49" charset="-122"/>
                <a:ea typeface="幼圆" panose="02010509060101010101" pitchFamily="49" charset="-122"/>
              </a:rPr>
              <a:t>单击此处添加标题</a:t>
            </a:r>
            <a:endParaRPr lang="zh-CN" altLang="en-US" b="1" dirty="0">
              <a:solidFill>
                <a:srgbClr val="7D9A52"/>
              </a:solidFill>
              <a:latin typeface="幼圆" panose="02010509060101010101" pitchFamily="49" charset="-122"/>
              <a:ea typeface="幼圆" panose="02010509060101010101" pitchFamily="49" charset="-122"/>
            </a:endParaRPr>
          </a:p>
        </p:txBody>
      </p:sp>
      <p:sp>
        <p:nvSpPr>
          <p:cNvPr id="19" name="矩形 18"/>
          <p:cNvSpPr/>
          <p:nvPr/>
        </p:nvSpPr>
        <p:spPr>
          <a:xfrm>
            <a:off x="5046663" y="3402628"/>
            <a:ext cx="3880834" cy="738664"/>
          </a:xfrm>
          <a:prstGeom prst="rect">
            <a:avLst/>
          </a:prstGeom>
        </p:spPr>
        <p:txBody>
          <a:bodyPr wrap="square">
            <a:spAutoFit/>
          </a:bodyPr>
          <a:lstStyle/>
          <a:p>
            <a:pPr>
              <a:lnSpc>
                <a:spcPct val="150000"/>
              </a:lnSpc>
            </a:pPr>
            <a:r>
              <a:rPr lang="zh-CN" altLang="en-US" sz="1400" dirty="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20" name="文本框 19"/>
          <p:cNvSpPr txBox="1"/>
          <p:nvPr/>
        </p:nvSpPr>
        <p:spPr>
          <a:xfrm>
            <a:off x="3900119" y="5241112"/>
            <a:ext cx="2031325" cy="369332"/>
          </a:xfrm>
          <a:prstGeom prst="rect">
            <a:avLst/>
          </a:prstGeom>
          <a:noFill/>
        </p:spPr>
        <p:txBody>
          <a:bodyPr wrap="none" rtlCol="0">
            <a:spAutoFit/>
          </a:bodyPr>
          <a:lstStyle/>
          <a:p>
            <a:r>
              <a:rPr lang="zh-CN" altLang="en-US" b="1" dirty="0" smtClean="0">
                <a:solidFill>
                  <a:srgbClr val="7D9A52"/>
                </a:solidFill>
                <a:latin typeface="幼圆" panose="02010509060101010101" pitchFamily="49" charset="-122"/>
                <a:ea typeface="幼圆" panose="02010509060101010101" pitchFamily="49" charset="-122"/>
              </a:rPr>
              <a:t>单击此处添加标题</a:t>
            </a:r>
            <a:endParaRPr lang="zh-CN" altLang="en-US" b="1" dirty="0">
              <a:solidFill>
                <a:srgbClr val="7D9A52"/>
              </a:solidFill>
              <a:latin typeface="幼圆" panose="02010509060101010101" pitchFamily="49" charset="-122"/>
              <a:ea typeface="幼圆" panose="02010509060101010101" pitchFamily="49" charset="-122"/>
            </a:endParaRPr>
          </a:p>
        </p:txBody>
      </p:sp>
      <p:sp>
        <p:nvSpPr>
          <p:cNvPr id="21" name="矩形 20"/>
          <p:cNvSpPr/>
          <p:nvPr/>
        </p:nvSpPr>
        <p:spPr>
          <a:xfrm>
            <a:off x="2060993" y="5555278"/>
            <a:ext cx="3880834" cy="738664"/>
          </a:xfrm>
          <a:prstGeom prst="rect">
            <a:avLst/>
          </a:prstGeom>
        </p:spPr>
        <p:txBody>
          <a:bodyPr wrap="square">
            <a:spAutoFit/>
          </a:bodyPr>
          <a:lstStyle/>
          <a:p>
            <a:pPr algn="r">
              <a:lnSpc>
                <a:spcPct val="150000"/>
              </a:lnSpc>
            </a:pPr>
            <a:r>
              <a:rPr lang="zh-CN" altLang="en-US" sz="1400" dirty="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22" name="文本框 21"/>
          <p:cNvSpPr txBox="1"/>
          <p:nvPr/>
        </p:nvSpPr>
        <p:spPr>
          <a:xfrm>
            <a:off x="5254542" y="1325071"/>
            <a:ext cx="535724" cy="369332"/>
          </a:xfrm>
          <a:prstGeom prst="rect">
            <a:avLst/>
          </a:prstGeom>
          <a:noFill/>
        </p:spPr>
        <p:txBody>
          <a:bodyPr wrap="none" rtlCol="0">
            <a:spAutoFit/>
          </a:bodyPr>
          <a:lstStyle/>
          <a:p>
            <a:r>
              <a:rPr lang="en-US" altLang="zh-CN" b="1" dirty="0" smtClean="0">
                <a:solidFill>
                  <a:srgbClr val="7D9A52"/>
                </a:solidFill>
                <a:latin typeface="幼圆" panose="02010509060101010101" pitchFamily="49" charset="-122"/>
                <a:ea typeface="幼圆" panose="02010509060101010101" pitchFamily="49" charset="-122"/>
              </a:rPr>
              <a:t>20%</a:t>
            </a:r>
            <a:endParaRPr lang="zh-CN" altLang="en-US" b="1" dirty="0">
              <a:solidFill>
                <a:srgbClr val="7D9A52"/>
              </a:solidFill>
              <a:latin typeface="幼圆" panose="02010509060101010101" pitchFamily="49" charset="-122"/>
              <a:ea typeface="幼圆" panose="02010509060101010101" pitchFamily="49" charset="-122"/>
            </a:endParaRPr>
          </a:p>
        </p:txBody>
      </p:sp>
      <p:sp>
        <p:nvSpPr>
          <p:cNvPr id="23" name="文本框 22"/>
          <p:cNvSpPr txBox="1"/>
          <p:nvPr/>
        </p:nvSpPr>
        <p:spPr>
          <a:xfrm>
            <a:off x="3798934" y="3481412"/>
            <a:ext cx="535724" cy="369332"/>
          </a:xfrm>
          <a:prstGeom prst="rect">
            <a:avLst/>
          </a:prstGeom>
          <a:noFill/>
        </p:spPr>
        <p:txBody>
          <a:bodyPr wrap="none" rtlCol="0">
            <a:spAutoFit/>
          </a:bodyPr>
          <a:lstStyle/>
          <a:p>
            <a:r>
              <a:rPr lang="en-US" altLang="zh-CN" b="1" dirty="0" smtClean="0">
                <a:solidFill>
                  <a:srgbClr val="7D9A52"/>
                </a:solidFill>
                <a:latin typeface="幼圆" panose="02010509060101010101" pitchFamily="49" charset="-122"/>
                <a:ea typeface="幼圆" panose="02010509060101010101" pitchFamily="49" charset="-122"/>
              </a:rPr>
              <a:t>20%</a:t>
            </a:r>
            <a:endParaRPr lang="zh-CN" altLang="en-US" b="1" dirty="0">
              <a:solidFill>
                <a:srgbClr val="7D9A52"/>
              </a:solidFill>
              <a:latin typeface="幼圆" panose="02010509060101010101" pitchFamily="49" charset="-122"/>
              <a:ea typeface="幼圆" panose="02010509060101010101" pitchFamily="49" charset="-122"/>
            </a:endParaRPr>
          </a:p>
        </p:txBody>
      </p:sp>
      <p:sp>
        <p:nvSpPr>
          <p:cNvPr id="24" name="文本框 23"/>
          <p:cNvSpPr txBox="1"/>
          <p:nvPr/>
        </p:nvSpPr>
        <p:spPr>
          <a:xfrm>
            <a:off x="6513768" y="5682734"/>
            <a:ext cx="535724" cy="369332"/>
          </a:xfrm>
          <a:prstGeom prst="rect">
            <a:avLst/>
          </a:prstGeom>
          <a:noFill/>
        </p:spPr>
        <p:txBody>
          <a:bodyPr wrap="none" rtlCol="0">
            <a:spAutoFit/>
          </a:bodyPr>
          <a:lstStyle/>
          <a:p>
            <a:r>
              <a:rPr lang="en-US" altLang="zh-CN" b="1" dirty="0" smtClean="0">
                <a:solidFill>
                  <a:srgbClr val="7D9A52"/>
                </a:solidFill>
                <a:latin typeface="幼圆" panose="02010509060101010101" pitchFamily="49" charset="-122"/>
                <a:ea typeface="幼圆" panose="02010509060101010101" pitchFamily="49" charset="-122"/>
              </a:rPr>
              <a:t>20%</a:t>
            </a:r>
            <a:endParaRPr lang="zh-CN" altLang="en-US" b="1" dirty="0">
              <a:solidFill>
                <a:srgbClr val="7D9A52"/>
              </a:solidFill>
              <a:latin typeface="幼圆" panose="02010509060101010101" pitchFamily="49" charset="-122"/>
              <a:ea typeface="幼圆" panose="02010509060101010101" pitchFamily="49" charset="-122"/>
            </a:endParaRPr>
          </a:p>
        </p:txBody>
      </p:sp>
      <p:grpSp>
        <p:nvGrpSpPr>
          <p:cNvPr id="28" name="组合 27"/>
          <p:cNvGrpSpPr/>
          <p:nvPr/>
        </p:nvGrpSpPr>
        <p:grpSpPr>
          <a:xfrm>
            <a:off x="-456631" y="-110150"/>
            <a:ext cx="3763345" cy="1075541"/>
            <a:chOff x="-456631" y="-110150"/>
            <a:chExt cx="3763345" cy="1075541"/>
          </a:xfrm>
        </p:grpSpPr>
        <p:sp>
          <p:nvSpPr>
            <p:cNvPr id="29" name="文本框 28"/>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30" name="图片 29"/>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肘形连接符 6"/>
          <p:cNvCxnSpPr>
            <a:endCxn id="9" idx="16"/>
          </p:cNvCxnSpPr>
          <p:nvPr/>
        </p:nvCxnSpPr>
        <p:spPr>
          <a:xfrm rot="10800000" flipV="1">
            <a:off x="2707534" y="1525063"/>
            <a:ext cx="2352511" cy="2298486"/>
          </a:xfrm>
          <a:prstGeom prst="bentConnector3">
            <a:avLst>
              <a:gd name="adj1" fmla="val 50000"/>
            </a:avLst>
          </a:prstGeom>
          <a:ln>
            <a:solidFill>
              <a:srgbClr val="7D9A5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060043" y="1286880"/>
            <a:ext cx="2122714" cy="522514"/>
          </a:xfrm>
          <a:prstGeom prst="rect">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幼圆" panose="02010509060101010101" pitchFamily="49" charset="-122"/>
              <a:ea typeface="幼圆" panose="02010509060101010101" pitchFamily="49" charset="-122"/>
            </a:endParaRPr>
          </a:p>
        </p:txBody>
      </p:sp>
      <p:sp>
        <p:nvSpPr>
          <p:cNvPr id="9" name="Freeform 153"/>
          <p:cNvSpPr>
            <a:spLocks noEditPoints="1"/>
          </p:cNvSpPr>
          <p:nvPr/>
        </p:nvSpPr>
        <p:spPr bwMode="auto">
          <a:xfrm>
            <a:off x="2135711" y="3473165"/>
            <a:ext cx="704419" cy="700768"/>
          </a:xfrm>
          <a:custGeom>
            <a:avLst/>
            <a:gdLst>
              <a:gd name="T0" fmla="*/ 43 w 85"/>
              <a:gd name="T1" fmla="*/ 0 h 84"/>
              <a:gd name="T2" fmla="*/ 73 w 85"/>
              <a:gd name="T3" fmla="*/ 12 h 84"/>
              <a:gd name="T4" fmla="*/ 85 w 85"/>
              <a:gd name="T5" fmla="*/ 42 h 84"/>
              <a:gd name="T6" fmla="*/ 73 w 85"/>
              <a:gd name="T7" fmla="*/ 72 h 84"/>
              <a:gd name="T8" fmla="*/ 43 w 85"/>
              <a:gd name="T9" fmla="*/ 84 h 84"/>
              <a:gd name="T10" fmla="*/ 13 w 85"/>
              <a:gd name="T11" fmla="*/ 72 h 84"/>
              <a:gd name="T12" fmla="*/ 0 w 85"/>
              <a:gd name="T13" fmla="*/ 42 h 84"/>
              <a:gd name="T14" fmla="*/ 13 w 85"/>
              <a:gd name="T15" fmla="*/ 12 h 84"/>
              <a:gd name="T16" fmla="*/ 43 w 85"/>
              <a:gd name="T17" fmla="*/ 0 h 84"/>
              <a:gd name="T18" fmla="*/ 62 w 85"/>
              <a:gd name="T19" fmla="*/ 23 h 84"/>
              <a:gd name="T20" fmla="*/ 43 w 85"/>
              <a:gd name="T21" fmla="*/ 15 h 84"/>
              <a:gd name="T22" fmla="*/ 24 w 85"/>
              <a:gd name="T23" fmla="*/ 23 h 84"/>
              <a:gd name="T24" fmla="*/ 16 w 85"/>
              <a:gd name="T25" fmla="*/ 42 h 84"/>
              <a:gd name="T26" fmla="*/ 24 w 85"/>
              <a:gd name="T27" fmla="*/ 61 h 84"/>
              <a:gd name="T28" fmla="*/ 43 w 85"/>
              <a:gd name="T29" fmla="*/ 69 h 84"/>
              <a:gd name="T30" fmla="*/ 62 w 85"/>
              <a:gd name="T31" fmla="*/ 61 h 84"/>
              <a:gd name="T32" fmla="*/ 69 w 85"/>
              <a:gd name="T33" fmla="*/ 42 h 84"/>
              <a:gd name="T34" fmla="*/ 62 w 85"/>
              <a:gd name="T35" fmla="*/ 23 h 84"/>
              <a:gd name="T36" fmla="*/ 35 w 85"/>
              <a:gd name="T37" fmla="*/ 23 h 84"/>
              <a:gd name="T38" fmla="*/ 22 w 85"/>
              <a:gd name="T39" fmla="*/ 36 h 84"/>
              <a:gd name="T40" fmla="*/ 44 w 85"/>
              <a:gd name="T41" fmla="*/ 31 h 84"/>
              <a:gd name="T42" fmla="*/ 35 w 85"/>
              <a:gd name="T43" fmla="*/ 23 h 84"/>
              <a:gd name="T44" fmla="*/ 22 w 85"/>
              <a:gd name="T45" fmla="*/ 39 h 84"/>
              <a:gd name="T46" fmla="*/ 28 w 85"/>
              <a:gd name="T47" fmla="*/ 57 h 84"/>
              <a:gd name="T48" fmla="*/ 34 w 85"/>
              <a:gd name="T49" fmla="*/ 36 h 84"/>
              <a:gd name="T50" fmla="*/ 22 w 85"/>
              <a:gd name="T51" fmla="*/ 39 h 84"/>
              <a:gd name="T52" fmla="*/ 30 w 85"/>
              <a:gd name="T53" fmla="*/ 59 h 84"/>
              <a:gd name="T54" fmla="*/ 48 w 85"/>
              <a:gd name="T55" fmla="*/ 63 h 84"/>
              <a:gd name="T56" fmla="*/ 34 w 85"/>
              <a:gd name="T57" fmla="*/ 47 h 84"/>
              <a:gd name="T58" fmla="*/ 30 w 85"/>
              <a:gd name="T59" fmla="*/ 59 h 84"/>
              <a:gd name="T60" fmla="*/ 51 w 85"/>
              <a:gd name="T61" fmla="*/ 61 h 84"/>
              <a:gd name="T62" fmla="*/ 63 w 85"/>
              <a:gd name="T63" fmla="*/ 48 h 84"/>
              <a:gd name="T64" fmla="*/ 42 w 85"/>
              <a:gd name="T65" fmla="*/ 53 h 84"/>
              <a:gd name="T66" fmla="*/ 51 w 85"/>
              <a:gd name="T67" fmla="*/ 61 h 84"/>
              <a:gd name="T68" fmla="*/ 64 w 85"/>
              <a:gd name="T69" fmla="*/ 45 h 84"/>
              <a:gd name="T70" fmla="*/ 58 w 85"/>
              <a:gd name="T71" fmla="*/ 27 h 84"/>
              <a:gd name="T72" fmla="*/ 52 w 85"/>
              <a:gd name="T73" fmla="*/ 48 h 84"/>
              <a:gd name="T74" fmla="*/ 64 w 85"/>
              <a:gd name="T75" fmla="*/ 45 h 84"/>
              <a:gd name="T76" fmla="*/ 55 w 85"/>
              <a:gd name="T77" fmla="*/ 25 h 84"/>
              <a:gd name="T78" fmla="*/ 38 w 85"/>
              <a:gd name="T79" fmla="*/ 22 h 84"/>
              <a:gd name="T80" fmla="*/ 53 w 85"/>
              <a:gd name="T81" fmla="*/ 36 h 84"/>
              <a:gd name="T82" fmla="*/ 55 w 85"/>
              <a:gd name="T83" fmla="*/ 2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 h="84">
                <a:moveTo>
                  <a:pt x="43" y="0"/>
                </a:moveTo>
                <a:cubicBezTo>
                  <a:pt x="54" y="0"/>
                  <a:pt x="65" y="4"/>
                  <a:pt x="73" y="12"/>
                </a:cubicBezTo>
                <a:cubicBezTo>
                  <a:pt x="80" y="20"/>
                  <a:pt x="85" y="30"/>
                  <a:pt x="85" y="42"/>
                </a:cubicBezTo>
                <a:cubicBezTo>
                  <a:pt x="85" y="54"/>
                  <a:pt x="80" y="64"/>
                  <a:pt x="73" y="72"/>
                </a:cubicBezTo>
                <a:cubicBezTo>
                  <a:pt x="65" y="79"/>
                  <a:pt x="54" y="84"/>
                  <a:pt x="43" y="84"/>
                </a:cubicBezTo>
                <a:cubicBezTo>
                  <a:pt x="31" y="84"/>
                  <a:pt x="20" y="79"/>
                  <a:pt x="13" y="72"/>
                </a:cubicBezTo>
                <a:cubicBezTo>
                  <a:pt x="5" y="64"/>
                  <a:pt x="0" y="54"/>
                  <a:pt x="0" y="42"/>
                </a:cubicBezTo>
                <a:cubicBezTo>
                  <a:pt x="0" y="30"/>
                  <a:pt x="5" y="20"/>
                  <a:pt x="13" y="12"/>
                </a:cubicBezTo>
                <a:cubicBezTo>
                  <a:pt x="20" y="4"/>
                  <a:pt x="31" y="0"/>
                  <a:pt x="43" y="0"/>
                </a:cubicBezTo>
                <a:close/>
                <a:moveTo>
                  <a:pt x="62" y="23"/>
                </a:moveTo>
                <a:cubicBezTo>
                  <a:pt x="57" y="18"/>
                  <a:pt x="50" y="15"/>
                  <a:pt x="43" y="15"/>
                </a:cubicBezTo>
                <a:cubicBezTo>
                  <a:pt x="35" y="15"/>
                  <a:pt x="29" y="18"/>
                  <a:pt x="24" y="23"/>
                </a:cubicBezTo>
                <a:cubicBezTo>
                  <a:pt x="19" y="28"/>
                  <a:pt x="16" y="35"/>
                  <a:pt x="16" y="42"/>
                </a:cubicBezTo>
                <a:cubicBezTo>
                  <a:pt x="16" y="49"/>
                  <a:pt x="19" y="56"/>
                  <a:pt x="24" y="61"/>
                </a:cubicBezTo>
                <a:cubicBezTo>
                  <a:pt x="29" y="66"/>
                  <a:pt x="35" y="69"/>
                  <a:pt x="43" y="69"/>
                </a:cubicBezTo>
                <a:cubicBezTo>
                  <a:pt x="50" y="69"/>
                  <a:pt x="57" y="66"/>
                  <a:pt x="62" y="61"/>
                </a:cubicBezTo>
                <a:cubicBezTo>
                  <a:pt x="66" y="56"/>
                  <a:pt x="69" y="49"/>
                  <a:pt x="69" y="42"/>
                </a:cubicBezTo>
                <a:cubicBezTo>
                  <a:pt x="69" y="35"/>
                  <a:pt x="66" y="28"/>
                  <a:pt x="62" y="23"/>
                </a:cubicBezTo>
                <a:close/>
                <a:moveTo>
                  <a:pt x="35" y="23"/>
                </a:moveTo>
                <a:cubicBezTo>
                  <a:pt x="27" y="26"/>
                  <a:pt x="24" y="31"/>
                  <a:pt x="22" y="36"/>
                </a:cubicBezTo>
                <a:cubicBezTo>
                  <a:pt x="44" y="31"/>
                  <a:pt x="44" y="31"/>
                  <a:pt x="44" y="31"/>
                </a:cubicBezTo>
                <a:cubicBezTo>
                  <a:pt x="35" y="23"/>
                  <a:pt x="35" y="23"/>
                  <a:pt x="35" y="23"/>
                </a:cubicBezTo>
                <a:close/>
                <a:moveTo>
                  <a:pt x="22" y="39"/>
                </a:moveTo>
                <a:cubicBezTo>
                  <a:pt x="21" y="47"/>
                  <a:pt x="24" y="53"/>
                  <a:pt x="28" y="57"/>
                </a:cubicBezTo>
                <a:cubicBezTo>
                  <a:pt x="34" y="36"/>
                  <a:pt x="34" y="36"/>
                  <a:pt x="34" y="36"/>
                </a:cubicBezTo>
                <a:cubicBezTo>
                  <a:pt x="22" y="39"/>
                  <a:pt x="22" y="39"/>
                  <a:pt x="22" y="39"/>
                </a:cubicBezTo>
                <a:close/>
                <a:moveTo>
                  <a:pt x="30" y="59"/>
                </a:moveTo>
                <a:cubicBezTo>
                  <a:pt x="36" y="63"/>
                  <a:pt x="42" y="64"/>
                  <a:pt x="48" y="63"/>
                </a:cubicBezTo>
                <a:cubicBezTo>
                  <a:pt x="34" y="47"/>
                  <a:pt x="34" y="47"/>
                  <a:pt x="34" y="47"/>
                </a:cubicBezTo>
                <a:cubicBezTo>
                  <a:pt x="30" y="59"/>
                  <a:pt x="30" y="59"/>
                  <a:pt x="30" y="59"/>
                </a:cubicBezTo>
                <a:close/>
                <a:moveTo>
                  <a:pt x="51" y="61"/>
                </a:moveTo>
                <a:cubicBezTo>
                  <a:pt x="58" y="58"/>
                  <a:pt x="61" y="53"/>
                  <a:pt x="63" y="48"/>
                </a:cubicBezTo>
                <a:cubicBezTo>
                  <a:pt x="42" y="53"/>
                  <a:pt x="42" y="53"/>
                  <a:pt x="42" y="53"/>
                </a:cubicBezTo>
                <a:cubicBezTo>
                  <a:pt x="51" y="61"/>
                  <a:pt x="51" y="61"/>
                  <a:pt x="51" y="61"/>
                </a:cubicBezTo>
                <a:close/>
                <a:moveTo>
                  <a:pt x="64" y="45"/>
                </a:moveTo>
                <a:cubicBezTo>
                  <a:pt x="64" y="37"/>
                  <a:pt x="62" y="32"/>
                  <a:pt x="58" y="27"/>
                </a:cubicBezTo>
                <a:cubicBezTo>
                  <a:pt x="52" y="48"/>
                  <a:pt x="52" y="48"/>
                  <a:pt x="52" y="48"/>
                </a:cubicBezTo>
                <a:cubicBezTo>
                  <a:pt x="64" y="45"/>
                  <a:pt x="64" y="45"/>
                  <a:pt x="64" y="45"/>
                </a:cubicBezTo>
                <a:close/>
                <a:moveTo>
                  <a:pt x="55" y="25"/>
                </a:moveTo>
                <a:cubicBezTo>
                  <a:pt x="49" y="21"/>
                  <a:pt x="43" y="20"/>
                  <a:pt x="38" y="22"/>
                </a:cubicBezTo>
                <a:cubicBezTo>
                  <a:pt x="53" y="36"/>
                  <a:pt x="53" y="36"/>
                  <a:pt x="53" y="36"/>
                </a:cubicBezTo>
                <a:lnTo>
                  <a:pt x="55" y="25"/>
                </a:lnTo>
                <a:close/>
              </a:path>
            </a:pathLst>
          </a:custGeom>
          <a:solidFill>
            <a:srgbClr val="7D9A52"/>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幼圆" panose="02010509060101010101" pitchFamily="49" charset="-122"/>
              <a:ea typeface="幼圆" panose="02010509060101010101" pitchFamily="49" charset="-122"/>
            </a:endParaRPr>
          </a:p>
        </p:txBody>
      </p:sp>
      <p:sp>
        <p:nvSpPr>
          <p:cNvPr id="10" name="Freeform 356"/>
          <p:cNvSpPr>
            <a:spLocks noEditPoints="1"/>
          </p:cNvSpPr>
          <p:nvPr/>
        </p:nvSpPr>
        <p:spPr bwMode="auto">
          <a:xfrm>
            <a:off x="4555148" y="3376937"/>
            <a:ext cx="504895" cy="795732"/>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rgbClr val="7D9A52"/>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幼圆" panose="02010509060101010101" pitchFamily="49" charset="-122"/>
              <a:ea typeface="幼圆" panose="02010509060101010101" pitchFamily="49" charset="-122"/>
            </a:endParaRPr>
          </a:p>
        </p:txBody>
      </p:sp>
      <p:sp>
        <p:nvSpPr>
          <p:cNvPr id="11" name="KSO_Shape"/>
          <p:cNvSpPr/>
          <p:nvPr/>
        </p:nvSpPr>
        <p:spPr>
          <a:xfrm>
            <a:off x="6775061" y="3453137"/>
            <a:ext cx="727242" cy="740824"/>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1580">
              <a:solidFill>
                <a:srgbClr val="00823E"/>
              </a:solidFill>
              <a:latin typeface="幼圆" panose="02010509060101010101" pitchFamily="49" charset="-122"/>
              <a:ea typeface="幼圆" panose="02010509060101010101" pitchFamily="49" charset="-122"/>
            </a:endParaRPr>
          </a:p>
        </p:txBody>
      </p:sp>
      <p:sp>
        <p:nvSpPr>
          <p:cNvPr id="12" name="Freeform 26"/>
          <p:cNvSpPr>
            <a:spLocks noEditPoints="1"/>
          </p:cNvSpPr>
          <p:nvPr/>
        </p:nvSpPr>
        <p:spPr bwMode="auto">
          <a:xfrm>
            <a:off x="9217321" y="3435065"/>
            <a:ext cx="632479" cy="730821"/>
          </a:xfrm>
          <a:custGeom>
            <a:avLst/>
            <a:gdLst>
              <a:gd name="T0" fmla="*/ 1137 w 1137"/>
              <a:gd name="T1" fmla="*/ 1189 h 1313"/>
              <a:gd name="T2" fmla="*/ 802 w 1137"/>
              <a:gd name="T3" fmla="*/ 777 h 1313"/>
              <a:gd name="T4" fmla="*/ 655 w 1137"/>
              <a:gd name="T5" fmla="*/ 1245 h 1313"/>
              <a:gd name="T6" fmla="*/ 608 w 1137"/>
              <a:gd name="T7" fmla="*/ 958 h 1313"/>
              <a:gd name="T8" fmla="*/ 529 w 1137"/>
              <a:gd name="T9" fmla="*/ 958 h 1313"/>
              <a:gd name="T10" fmla="*/ 482 w 1137"/>
              <a:gd name="T11" fmla="*/ 1245 h 1313"/>
              <a:gd name="T12" fmla="*/ 335 w 1137"/>
              <a:gd name="T13" fmla="*/ 777 h 1313"/>
              <a:gd name="T14" fmla="*/ 0 w 1137"/>
              <a:gd name="T15" fmla="*/ 1189 h 1313"/>
              <a:gd name="T16" fmla="*/ 0 w 1137"/>
              <a:gd name="T17" fmla="*/ 1195 h 1313"/>
              <a:gd name="T18" fmla="*/ 0 w 1137"/>
              <a:gd name="T19" fmla="*/ 1198 h 1313"/>
              <a:gd name="T20" fmla="*/ 568 w 1137"/>
              <a:gd name="T21" fmla="*/ 1302 h 1313"/>
              <a:gd name="T22" fmla="*/ 1137 w 1137"/>
              <a:gd name="T23" fmla="*/ 1198 h 1313"/>
              <a:gd name="T24" fmla="*/ 1137 w 1137"/>
              <a:gd name="T25" fmla="*/ 1195 h 1313"/>
              <a:gd name="T26" fmla="*/ 1137 w 1137"/>
              <a:gd name="T27" fmla="*/ 1189 h 1313"/>
              <a:gd name="T28" fmla="*/ 598 w 1137"/>
              <a:gd name="T29" fmla="*/ 814 h 1313"/>
              <a:gd name="T30" fmla="*/ 539 w 1137"/>
              <a:gd name="T31" fmla="*/ 814 h 1313"/>
              <a:gd name="T32" fmla="*/ 523 w 1137"/>
              <a:gd name="T33" fmla="*/ 821 h 1313"/>
              <a:gd name="T34" fmla="*/ 500 w 1137"/>
              <a:gd name="T35" fmla="*/ 843 h 1313"/>
              <a:gd name="T36" fmla="*/ 496 w 1137"/>
              <a:gd name="T37" fmla="*/ 871 h 1313"/>
              <a:gd name="T38" fmla="*/ 525 w 1137"/>
              <a:gd name="T39" fmla="*/ 919 h 1313"/>
              <a:gd name="T40" fmla="*/ 544 w 1137"/>
              <a:gd name="T41" fmla="*/ 930 h 1313"/>
              <a:gd name="T42" fmla="*/ 593 w 1137"/>
              <a:gd name="T43" fmla="*/ 930 h 1313"/>
              <a:gd name="T44" fmla="*/ 612 w 1137"/>
              <a:gd name="T45" fmla="*/ 919 h 1313"/>
              <a:gd name="T46" fmla="*/ 641 w 1137"/>
              <a:gd name="T47" fmla="*/ 871 h 1313"/>
              <a:gd name="T48" fmla="*/ 637 w 1137"/>
              <a:gd name="T49" fmla="*/ 843 h 1313"/>
              <a:gd name="T50" fmla="*/ 614 w 1137"/>
              <a:gd name="T51" fmla="*/ 821 h 1313"/>
              <a:gd name="T52" fmla="*/ 598 w 1137"/>
              <a:gd name="T53" fmla="*/ 814 h 1313"/>
              <a:gd name="T54" fmla="*/ 568 w 1137"/>
              <a:gd name="T55" fmla="*/ 700 h 1313"/>
              <a:gd name="T56" fmla="*/ 822 w 1137"/>
              <a:gd name="T57" fmla="*/ 326 h 1313"/>
              <a:gd name="T58" fmla="*/ 568 w 1137"/>
              <a:gd name="T59" fmla="*/ 0 h 1313"/>
              <a:gd name="T60" fmla="*/ 315 w 1137"/>
              <a:gd name="T61" fmla="*/ 326 h 1313"/>
              <a:gd name="T62" fmla="*/ 568 w 1137"/>
              <a:gd name="T63" fmla="*/ 700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7" h="1313">
                <a:moveTo>
                  <a:pt x="1137" y="1189"/>
                </a:moveTo>
                <a:cubicBezTo>
                  <a:pt x="1137" y="1017"/>
                  <a:pt x="1000" y="853"/>
                  <a:pt x="802" y="777"/>
                </a:cubicBezTo>
                <a:lnTo>
                  <a:pt x="655" y="1245"/>
                </a:lnTo>
                <a:lnTo>
                  <a:pt x="608" y="958"/>
                </a:lnTo>
                <a:lnTo>
                  <a:pt x="529" y="958"/>
                </a:lnTo>
                <a:lnTo>
                  <a:pt x="482" y="1245"/>
                </a:lnTo>
                <a:lnTo>
                  <a:pt x="335" y="777"/>
                </a:lnTo>
                <a:cubicBezTo>
                  <a:pt x="138" y="853"/>
                  <a:pt x="0" y="1017"/>
                  <a:pt x="0" y="1189"/>
                </a:cubicBezTo>
                <a:cubicBezTo>
                  <a:pt x="0" y="1191"/>
                  <a:pt x="0" y="1193"/>
                  <a:pt x="0" y="1195"/>
                </a:cubicBezTo>
                <a:cubicBezTo>
                  <a:pt x="0" y="1196"/>
                  <a:pt x="0" y="1197"/>
                  <a:pt x="0" y="1198"/>
                </a:cubicBezTo>
                <a:cubicBezTo>
                  <a:pt x="0" y="1313"/>
                  <a:pt x="119" y="1302"/>
                  <a:pt x="568" y="1302"/>
                </a:cubicBezTo>
                <a:cubicBezTo>
                  <a:pt x="1047" y="1302"/>
                  <a:pt x="1137" y="1313"/>
                  <a:pt x="1137" y="1198"/>
                </a:cubicBezTo>
                <a:cubicBezTo>
                  <a:pt x="1137" y="1197"/>
                  <a:pt x="1137" y="1196"/>
                  <a:pt x="1137" y="1195"/>
                </a:cubicBezTo>
                <a:cubicBezTo>
                  <a:pt x="1137" y="1193"/>
                  <a:pt x="1137" y="1191"/>
                  <a:pt x="1137" y="1189"/>
                </a:cubicBezTo>
                <a:close/>
                <a:moveTo>
                  <a:pt x="598" y="814"/>
                </a:moveTo>
                <a:lnTo>
                  <a:pt x="539" y="814"/>
                </a:lnTo>
                <a:cubicBezTo>
                  <a:pt x="533" y="814"/>
                  <a:pt x="527" y="816"/>
                  <a:pt x="523" y="821"/>
                </a:cubicBezTo>
                <a:lnTo>
                  <a:pt x="500" y="843"/>
                </a:lnTo>
                <a:cubicBezTo>
                  <a:pt x="493" y="851"/>
                  <a:pt x="491" y="862"/>
                  <a:pt x="496" y="871"/>
                </a:cubicBezTo>
                <a:lnTo>
                  <a:pt x="525" y="919"/>
                </a:lnTo>
                <a:cubicBezTo>
                  <a:pt x="529" y="926"/>
                  <a:pt x="536" y="930"/>
                  <a:pt x="544" y="930"/>
                </a:cubicBezTo>
                <a:lnTo>
                  <a:pt x="593" y="930"/>
                </a:lnTo>
                <a:cubicBezTo>
                  <a:pt x="601" y="930"/>
                  <a:pt x="608" y="926"/>
                  <a:pt x="612" y="919"/>
                </a:cubicBezTo>
                <a:lnTo>
                  <a:pt x="641" y="871"/>
                </a:lnTo>
                <a:cubicBezTo>
                  <a:pt x="646" y="862"/>
                  <a:pt x="644" y="851"/>
                  <a:pt x="637" y="843"/>
                </a:cubicBezTo>
                <a:lnTo>
                  <a:pt x="614" y="821"/>
                </a:lnTo>
                <a:cubicBezTo>
                  <a:pt x="610" y="816"/>
                  <a:pt x="604" y="814"/>
                  <a:pt x="598" y="814"/>
                </a:cubicBezTo>
                <a:close/>
                <a:moveTo>
                  <a:pt x="568" y="700"/>
                </a:moveTo>
                <a:cubicBezTo>
                  <a:pt x="708" y="700"/>
                  <a:pt x="822" y="506"/>
                  <a:pt x="822" y="326"/>
                </a:cubicBezTo>
                <a:cubicBezTo>
                  <a:pt x="822" y="146"/>
                  <a:pt x="708" y="0"/>
                  <a:pt x="568" y="0"/>
                </a:cubicBezTo>
                <a:cubicBezTo>
                  <a:pt x="429" y="0"/>
                  <a:pt x="315" y="146"/>
                  <a:pt x="315" y="326"/>
                </a:cubicBezTo>
                <a:cubicBezTo>
                  <a:pt x="315" y="506"/>
                  <a:pt x="429" y="700"/>
                  <a:pt x="568" y="700"/>
                </a:cubicBezTo>
                <a:close/>
              </a:path>
            </a:pathLst>
          </a:custGeom>
          <a:solidFill>
            <a:srgbClr val="7D9A52"/>
          </a:solidFill>
          <a:ln>
            <a:noFill/>
          </a:ln>
        </p:spPr>
        <p:txBody>
          <a:bodyPr/>
          <a:lstStyle/>
          <a:p>
            <a:endParaRPr lang="zh-CN" altLang="en-US">
              <a:solidFill>
                <a:srgbClr val="00823E"/>
              </a:solidFill>
              <a:latin typeface="幼圆" panose="02010509060101010101" pitchFamily="49" charset="-122"/>
              <a:ea typeface="幼圆" panose="02010509060101010101" pitchFamily="49" charset="-122"/>
            </a:endParaRPr>
          </a:p>
        </p:txBody>
      </p:sp>
      <p:cxnSp>
        <p:nvCxnSpPr>
          <p:cNvPr id="13" name="肘形连接符 12"/>
          <p:cNvCxnSpPr/>
          <p:nvPr/>
        </p:nvCxnSpPr>
        <p:spPr>
          <a:xfrm rot="5400000">
            <a:off x="4529096" y="2544448"/>
            <a:ext cx="1965409" cy="495300"/>
          </a:xfrm>
          <a:prstGeom prst="bentConnector3">
            <a:avLst>
              <a:gd name="adj1" fmla="val 100402"/>
            </a:avLst>
          </a:prstGeom>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rot="16200000" flipH="1">
            <a:off x="5529220" y="2639698"/>
            <a:ext cx="1965410" cy="304800"/>
          </a:xfrm>
          <a:prstGeom prst="bentConnector3">
            <a:avLst>
              <a:gd name="adj1" fmla="val 99917"/>
            </a:avLst>
          </a:prstGeom>
          <a:ln>
            <a:solidFill>
              <a:srgbClr val="7D9A52"/>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5542125" y="1363471"/>
            <a:ext cx="1122200" cy="369332"/>
          </a:xfrm>
          <a:prstGeom prst="rect">
            <a:avLst/>
          </a:prstGeom>
          <a:noFill/>
        </p:spPr>
        <p:txBody>
          <a:bodyPr wrap="square" rtlCol="0">
            <a:spAutoFit/>
          </a:bodyPr>
          <a:lstStyle/>
          <a:p>
            <a:r>
              <a:rPr lang="zh-CN" altLang="en-US" b="1" dirty="0" smtClean="0">
                <a:solidFill>
                  <a:schemeClr val="bg1"/>
                </a:solidFill>
                <a:latin typeface="幼圆" panose="02010509060101010101" pitchFamily="49" charset="-122"/>
                <a:ea typeface="幼圆" panose="02010509060101010101" pitchFamily="49" charset="-122"/>
              </a:rPr>
              <a:t>添加标题</a:t>
            </a:r>
            <a:endParaRPr lang="zh-CN" altLang="en-US" b="1" dirty="0">
              <a:solidFill>
                <a:schemeClr val="bg1"/>
              </a:solidFill>
              <a:latin typeface="幼圆" panose="02010509060101010101" pitchFamily="49" charset="-122"/>
              <a:ea typeface="幼圆" panose="02010509060101010101" pitchFamily="49" charset="-122"/>
            </a:endParaRPr>
          </a:p>
        </p:txBody>
      </p:sp>
      <p:sp>
        <p:nvSpPr>
          <p:cNvPr id="18" name="文本框 17"/>
          <p:cNvSpPr txBox="1"/>
          <p:nvPr/>
        </p:nvSpPr>
        <p:spPr>
          <a:xfrm>
            <a:off x="8558160" y="4506120"/>
            <a:ext cx="1803667" cy="400110"/>
          </a:xfrm>
          <a:prstGeom prst="rect">
            <a:avLst/>
          </a:prstGeom>
          <a:noFill/>
        </p:spPr>
        <p:txBody>
          <a:bodyPr wrap="squar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19" name="矩形 18"/>
          <p:cNvSpPr/>
          <p:nvPr/>
        </p:nvSpPr>
        <p:spPr>
          <a:xfrm>
            <a:off x="8558160" y="4955981"/>
            <a:ext cx="1803667" cy="1200329"/>
          </a:xfrm>
          <a:prstGeom prst="rect">
            <a:avLst/>
          </a:prstGeom>
        </p:spPr>
        <p:txBody>
          <a:bodyPr wrap="square">
            <a:spAutoFit/>
          </a:bodyPr>
          <a:lstStyle/>
          <a:p>
            <a:pPr algn="ctr">
              <a:lnSpc>
                <a:spcPct val="150000"/>
              </a:lnSpc>
            </a:pPr>
            <a:r>
              <a:rPr lang="zh-CN" altLang="en-US" sz="1600" dirty="0">
                <a:solidFill>
                  <a:srgbClr val="7D9A52"/>
                </a:solidFill>
                <a:latin typeface="幼圆" panose="02010509060101010101" pitchFamily="49" charset="-122"/>
                <a:ea typeface="幼圆" panose="02010509060101010101" pitchFamily="49" charset="-122"/>
              </a:rPr>
              <a:t>作品中目录框架完整，您可以根据实际进行增添。</a:t>
            </a:r>
            <a:endParaRPr lang="zh-CN" altLang="en-US" sz="1600" dirty="0">
              <a:solidFill>
                <a:srgbClr val="7D9A52"/>
              </a:solidFill>
              <a:latin typeface="幼圆" panose="02010509060101010101" pitchFamily="49" charset="-122"/>
              <a:ea typeface="幼圆" panose="02010509060101010101" pitchFamily="49" charset="-122"/>
            </a:endParaRPr>
          </a:p>
        </p:txBody>
      </p:sp>
      <p:sp>
        <p:nvSpPr>
          <p:cNvPr id="20" name="文本框 19"/>
          <p:cNvSpPr txBox="1"/>
          <p:nvPr/>
        </p:nvSpPr>
        <p:spPr>
          <a:xfrm>
            <a:off x="6381616" y="4506120"/>
            <a:ext cx="1803667" cy="400110"/>
          </a:xfrm>
          <a:prstGeom prst="rect">
            <a:avLst/>
          </a:prstGeom>
          <a:noFill/>
        </p:spPr>
        <p:txBody>
          <a:bodyPr wrap="squar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21" name="矩形 20"/>
          <p:cNvSpPr/>
          <p:nvPr/>
        </p:nvSpPr>
        <p:spPr>
          <a:xfrm>
            <a:off x="6381616" y="4955981"/>
            <a:ext cx="1803667" cy="1200329"/>
          </a:xfrm>
          <a:prstGeom prst="rect">
            <a:avLst/>
          </a:prstGeom>
        </p:spPr>
        <p:txBody>
          <a:bodyPr wrap="square">
            <a:spAutoFit/>
          </a:bodyPr>
          <a:lstStyle/>
          <a:p>
            <a:pPr algn="ctr">
              <a:lnSpc>
                <a:spcPct val="150000"/>
              </a:lnSpc>
            </a:pPr>
            <a:r>
              <a:rPr lang="zh-CN" altLang="en-US" sz="1600" dirty="0">
                <a:solidFill>
                  <a:srgbClr val="7D9A52"/>
                </a:solidFill>
                <a:latin typeface="幼圆" panose="02010509060101010101" pitchFamily="49" charset="-122"/>
                <a:ea typeface="幼圆" panose="02010509060101010101" pitchFamily="49" charset="-122"/>
              </a:rPr>
              <a:t>作品中目录框架完整，您可以根据实际进行增添。</a:t>
            </a:r>
            <a:endParaRPr lang="zh-CN" altLang="en-US" sz="1600" dirty="0">
              <a:solidFill>
                <a:srgbClr val="7D9A52"/>
              </a:solidFill>
              <a:latin typeface="幼圆" panose="02010509060101010101" pitchFamily="49" charset="-122"/>
              <a:ea typeface="幼圆" panose="02010509060101010101" pitchFamily="49" charset="-122"/>
            </a:endParaRPr>
          </a:p>
        </p:txBody>
      </p:sp>
      <p:sp>
        <p:nvSpPr>
          <p:cNvPr id="22" name="文本框 21"/>
          <p:cNvSpPr txBox="1"/>
          <p:nvPr/>
        </p:nvSpPr>
        <p:spPr>
          <a:xfrm>
            <a:off x="3955784" y="4506120"/>
            <a:ext cx="1803667" cy="400110"/>
          </a:xfrm>
          <a:prstGeom prst="rect">
            <a:avLst/>
          </a:prstGeom>
          <a:noFill/>
        </p:spPr>
        <p:txBody>
          <a:bodyPr wrap="squar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23" name="矩形 22"/>
          <p:cNvSpPr/>
          <p:nvPr/>
        </p:nvSpPr>
        <p:spPr>
          <a:xfrm>
            <a:off x="3955784" y="4955981"/>
            <a:ext cx="1803667" cy="1142620"/>
          </a:xfrm>
          <a:prstGeom prst="rect">
            <a:avLst/>
          </a:prstGeom>
        </p:spPr>
        <p:txBody>
          <a:bodyPr wrap="square">
            <a:spAutoFit/>
          </a:bodyPr>
          <a:lstStyle/>
          <a:p>
            <a:pPr algn="ctr">
              <a:lnSpc>
                <a:spcPct val="150000"/>
              </a:lnSpc>
            </a:pPr>
            <a:r>
              <a:rPr lang="zh-CN" altLang="en-US" sz="1600" dirty="0">
                <a:solidFill>
                  <a:srgbClr val="7D9A52"/>
                </a:solidFill>
                <a:latin typeface="幼圆" panose="02010509060101010101" pitchFamily="49" charset="-122"/>
                <a:ea typeface="幼圆" panose="02010509060101010101" pitchFamily="49" charset="-122"/>
              </a:rPr>
              <a:t>作品中目录框架完整，您可以根据实际进行增添。</a:t>
            </a:r>
            <a:endParaRPr lang="zh-CN" altLang="en-US" sz="1600" dirty="0">
              <a:solidFill>
                <a:srgbClr val="7D9A52"/>
              </a:solidFill>
              <a:latin typeface="幼圆" panose="02010509060101010101" pitchFamily="49" charset="-122"/>
              <a:ea typeface="幼圆" panose="02010509060101010101" pitchFamily="49" charset="-122"/>
            </a:endParaRPr>
          </a:p>
        </p:txBody>
      </p:sp>
      <p:sp>
        <p:nvSpPr>
          <p:cNvPr id="24" name="文本框 23"/>
          <p:cNvSpPr txBox="1"/>
          <p:nvPr/>
        </p:nvSpPr>
        <p:spPr>
          <a:xfrm>
            <a:off x="1545763" y="4555871"/>
            <a:ext cx="1803667" cy="400110"/>
          </a:xfrm>
          <a:prstGeom prst="rect">
            <a:avLst/>
          </a:prstGeom>
          <a:noFill/>
        </p:spPr>
        <p:txBody>
          <a:bodyPr wrap="squar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25" name="矩形 24"/>
          <p:cNvSpPr/>
          <p:nvPr/>
        </p:nvSpPr>
        <p:spPr>
          <a:xfrm>
            <a:off x="1545763" y="5005732"/>
            <a:ext cx="1803667" cy="1200329"/>
          </a:xfrm>
          <a:prstGeom prst="rect">
            <a:avLst/>
          </a:prstGeom>
        </p:spPr>
        <p:txBody>
          <a:bodyPr wrap="square">
            <a:spAutoFit/>
          </a:bodyPr>
          <a:lstStyle/>
          <a:p>
            <a:pPr algn="ctr">
              <a:lnSpc>
                <a:spcPct val="150000"/>
              </a:lnSpc>
            </a:pPr>
            <a:r>
              <a:rPr lang="zh-CN" altLang="en-US" sz="1600" dirty="0">
                <a:solidFill>
                  <a:srgbClr val="7D9A52"/>
                </a:solidFill>
                <a:latin typeface="幼圆" panose="02010509060101010101" pitchFamily="49" charset="-122"/>
                <a:ea typeface="幼圆" panose="02010509060101010101" pitchFamily="49" charset="-122"/>
              </a:rPr>
              <a:t>作品中目录框架完整，您可以根据实际进行增添。</a:t>
            </a:r>
            <a:endParaRPr lang="zh-CN" altLang="en-US" sz="1600" dirty="0">
              <a:solidFill>
                <a:srgbClr val="7D9A52"/>
              </a:solidFill>
              <a:latin typeface="幼圆" panose="02010509060101010101" pitchFamily="49" charset="-122"/>
              <a:ea typeface="幼圆" panose="02010509060101010101" pitchFamily="49" charset="-122"/>
            </a:endParaRPr>
          </a:p>
        </p:txBody>
      </p:sp>
      <p:cxnSp>
        <p:nvCxnSpPr>
          <p:cNvPr id="26" name="肘形连接符 25"/>
          <p:cNvCxnSpPr>
            <a:stCxn id="8" idx="3"/>
          </p:cNvCxnSpPr>
          <p:nvPr/>
        </p:nvCxnSpPr>
        <p:spPr>
          <a:xfrm>
            <a:off x="7182757" y="1548137"/>
            <a:ext cx="1522186" cy="2226666"/>
          </a:xfrm>
          <a:prstGeom prst="bentConnector2">
            <a:avLst/>
          </a:prstGeom>
          <a:ln>
            <a:solidFill>
              <a:srgbClr val="7D9A52"/>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702675" y="3774803"/>
            <a:ext cx="51464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456631" y="-110150"/>
            <a:ext cx="3763345" cy="1075541"/>
            <a:chOff x="-456631" y="-110150"/>
            <a:chExt cx="3763345" cy="1075541"/>
          </a:xfrm>
        </p:grpSpPr>
        <p:sp>
          <p:nvSpPr>
            <p:cNvPr id="35" name="文本框 34"/>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36" name="图片 35"/>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10"/>
          <p:cNvGrpSpPr/>
          <p:nvPr/>
        </p:nvGrpSpPr>
        <p:grpSpPr bwMode="auto">
          <a:xfrm rot="21285695">
            <a:off x="2040272" y="1749780"/>
            <a:ext cx="715285" cy="724729"/>
            <a:chOff x="1369378" y="1862976"/>
            <a:chExt cx="2321218" cy="2351881"/>
          </a:xfrm>
          <a:solidFill>
            <a:srgbClr val="7D9A52"/>
          </a:solidFill>
        </p:grpSpPr>
        <p:sp>
          <p:nvSpPr>
            <p:cNvPr id="8"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9"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10"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11"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12"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13"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15"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grpSp>
      <p:grpSp>
        <p:nvGrpSpPr>
          <p:cNvPr id="16" name="组合 10"/>
          <p:cNvGrpSpPr/>
          <p:nvPr/>
        </p:nvGrpSpPr>
        <p:grpSpPr bwMode="auto">
          <a:xfrm rot="21285695">
            <a:off x="2102902" y="3252903"/>
            <a:ext cx="715285" cy="724729"/>
            <a:chOff x="1369378" y="1862976"/>
            <a:chExt cx="2321218" cy="2351881"/>
          </a:xfrm>
          <a:solidFill>
            <a:srgbClr val="7D9A52"/>
          </a:solidFill>
        </p:grpSpPr>
        <p:sp>
          <p:nvSpPr>
            <p:cNvPr id="18"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19"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20"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21"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22"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23"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24"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grpSp>
      <p:grpSp>
        <p:nvGrpSpPr>
          <p:cNvPr id="25" name="组合 10"/>
          <p:cNvGrpSpPr/>
          <p:nvPr/>
        </p:nvGrpSpPr>
        <p:grpSpPr bwMode="auto">
          <a:xfrm rot="21285695">
            <a:off x="2101622" y="4739787"/>
            <a:ext cx="715285" cy="724729"/>
            <a:chOff x="1369378" y="1862976"/>
            <a:chExt cx="2321218" cy="2351881"/>
          </a:xfrm>
          <a:solidFill>
            <a:srgbClr val="7D9A52"/>
          </a:solidFill>
        </p:grpSpPr>
        <p:sp>
          <p:nvSpPr>
            <p:cNvPr id="26"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27"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28"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29"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30"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31"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sp>
          <p:nvSpPr>
            <p:cNvPr id="32"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7D9A52"/>
                </a:solidFill>
                <a:latin typeface="幼圆" panose="02010509060101010101" pitchFamily="49" charset="-122"/>
                <a:ea typeface="幼圆" panose="02010509060101010101" pitchFamily="49" charset="-122"/>
              </a:endParaRPr>
            </a:p>
          </p:txBody>
        </p:sp>
      </p:grpSp>
      <p:sp>
        <p:nvSpPr>
          <p:cNvPr id="33" name="文本框 32"/>
          <p:cNvSpPr txBox="1"/>
          <p:nvPr/>
        </p:nvSpPr>
        <p:spPr>
          <a:xfrm>
            <a:off x="2899149" y="1581214"/>
            <a:ext cx="2236510" cy="400110"/>
          </a:xfrm>
          <a:prstGeom prst="rect">
            <a:avLst/>
          </a:prstGeom>
          <a:noFill/>
        </p:spPr>
        <p:txBody>
          <a:bodyPr wrap="non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单击此处添加标题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34" name="矩形 33"/>
          <p:cNvSpPr/>
          <p:nvPr/>
        </p:nvSpPr>
        <p:spPr>
          <a:xfrm>
            <a:off x="2899149" y="2001573"/>
            <a:ext cx="2788730" cy="738664"/>
          </a:xfrm>
          <a:prstGeom prst="rect">
            <a:avLst/>
          </a:prstGeom>
        </p:spPr>
        <p:txBody>
          <a:bodyPr wrap="square">
            <a:spAutoFit/>
          </a:bodyPr>
          <a:lstStyle/>
          <a:p>
            <a:r>
              <a:rPr lang="zh-CN" altLang="en-US" sz="1400"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35" name="矩形 34"/>
          <p:cNvSpPr/>
          <p:nvPr/>
        </p:nvSpPr>
        <p:spPr>
          <a:xfrm>
            <a:off x="2899149" y="3580634"/>
            <a:ext cx="2788730" cy="738664"/>
          </a:xfrm>
          <a:prstGeom prst="rect">
            <a:avLst/>
          </a:prstGeom>
        </p:spPr>
        <p:txBody>
          <a:bodyPr wrap="square">
            <a:spAutoFit/>
          </a:bodyPr>
          <a:lstStyle/>
          <a:p>
            <a:r>
              <a:rPr lang="zh-CN" altLang="en-US" sz="1400"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36" name="文本框 35"/>
          <p:cNvSpPr txBox="1"/>
          <p:nvPr/>
        </p:nvSpPr>
        <p:spPr>
          <a:xfrm>
            <a:off x="2924642" y="3178847"/>
            <a:ext cx="2236510" cy="400110"/>
          </a:xfrm>
          <a:prstGeom prst="rect">
            <a:avLst/>
          </a:prstGeom>
          <a:noFill/>
        </p:spPr>
        <p:txBody>
          <a:bodyPr wrap="non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单击此处添加标题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37" name="矩形 36"/>
          <p:cNvSpPr/>
          <p:nvPr/>
        </p:nvSpPr>
        <p:spPr>
          <a:xfrm>
            <a:off x="2899149" y="5173063"/>
            <a:ext cx="2788730" cy="738664"/>
          </a:xfrm>
          <a:prstGeom prst="rect">
            <a:avLst/>
          </a:prstGeom>
        </p:spPr>
        <p:txBody>
          <a:bodyPr wrap="square">
            <a:spAutoFit/>
          </a:bodyPr>
          <a:lstStyle/>
          <a:p>
            <a:r>
              <a:rPr lang="zh-CN" altLang="en-US" sz="1400"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38" name="文本框 37"/>
          <p:cNvSpPr txBox="1"/>
          <p:nvPr/>
        </p:nvSpPr>
        <p:spPr>
          <a:xfrm>
            <a:off x="2924642" y="4771276"/>
            <a:ext cx="2236510" cy="400110"/>
          </a:xfrm>
          <a:prstGeom prst="rect">
            <a:avLst/>
          </a:prstGeom>
          <a:noFill/>
        </p:spPr>
        <p:txBody>
          <a:bodyPr wrap="non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单击此处添加标题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cxnSp>
        <p:nvCxnSpPr>
          <p:cNvPr id="39" name="直接连接符 38"/>
          <p:cNvCxnSpPr/>
          <p:nvPr/>
        </p:nvCxnSpPr>
        <p:spPr>
          <a:xfrm>
            <a:off x="5905158" y="1704133"/>
            <a:ext cx="0" cy="1021597"/>
          </a:xfrm>
          <a:prstGeom prst="line">
            <a:avLst/>
          </a:prstGeom>
          <a:ln>
            <a:solidFill>
              <a:srgbClr val="7D9A52"/>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92279" y="3205628"/>
            <a:ext cx="0" cy="1021597"/>
          </a:xfrm>
          <a:prstGeom prst="line">
            <a:avLst/>
          </a:prstGeom>
          <a:ln>
            <a:solidFill>
              <a:srgbClr val="7D9A52"/>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891937" y="4829399"/>
            <a:ext cx="0" cy="1021597"/>
          </a:xfrm>
          <a:prstGeom prst="line">
            <a:avLst/>
          </a:prstGeom>
          <a:ln>
            <a:solidFill>
              <a:srgbClr val="7D9A52"/>
            </a:solidFill>
            <a:prstDash val="dash"/>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151136" y="1836590"/>
            <a:ext cx="4583024" cy="523220"/>
          </a:xfrm>
          <a:prstGeom prst="rect">
            <a:avLst/>
          </a:prstGeom>
        </p:spPr>
        <p:txBody>
          <a:bodyPr wrap="square">
            <a:spAutoFit/>
          </a:bodyPr>
          <a:lstStyle/>
          <a:p>
            <a:r>
              <a:rPr lang="zh-CN" altLang="en-US" sz="1400"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43" name="矩形 42"/>
          <p:cNvSpPr/>
          <p:nvPr/>
        </p:nvSpPr>
        <p:spPr>
          <a:xfrm>
            <a:off x="6096680" y="3497662"/>
            <a:ext cx="4583024" cy="523220"/>
          </a:xfrm>
          <a:prstGeom prst="rect">
            <a:avLst/>
          </a:prstGeom>
        </p:spPr>
        <p:txBody>
          <a:bodyPr wrap="square">
            <a:spAutoFit/>
          </a:bodyPr>
          <a:lstStyle/>
          <a:p>
            <a:r>
              <a:rPr lang="zh-CN" altLang="en-US" sz="1400"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44" name="矩形 43"/>
          <p:cNvSpPr/>
          <p:nvPr/>
        </p:nvSpPr>
        <p:spPr>
          <a:xfrm>
            <a:off x="6151136" y="5082895"/>
            <a:ext cx="4583024" cy="523220"/>
          </a:xfrm>
          <a:prstGeom prst="rect">
            <a:avLst/>
          </a:prstGeom>
        </p:spPr>
        <p:txBody>
          <a:bodyPr wrap="square">
            <a:spAutoFit/>
          </a:bodyPr>
          <a:lstStyle/>
          <a:p>
            <a:r>
              <a:rPr lang="zh-CN" altLang="en-US" sz="1400"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grpSp>
        <p:nvGrpSpPr>
          <p:cNvPr id="48" name="组合 47"/>
          <p:cNvGrpSpPr/>
          <p:nvPr/>
        </p:nvGrpSpPr>
        <p:grpSpPr>
          <a:xfrm>
            <a:off x="-456631" y="-110150"/>
            <a:ext cx="3763345" cy="1075541"/>
            <a:chOff x="-456631" y="-110150"/>
            <a:chExt cx="3763345" cy="1075541"/>
          </a:xfrm>
        </p:grpSpPr>
        <p:sp>
          <p:nvSpPr>
            <p:cNvPr id="49" name="文本框 48"/>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50" name="图片 49"/>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a:off x="-456631" y="-110150"/>
            <a:ext cx="3763345" cy="1075541"/>
            <a:chOff x="-456631" y="-110150"/>
            <a:chExt cx="3763345" cy="1075541"/>
          </a:xfrm>
        </p:grpSpPr>
        <p:sp>
          <p:nvSpPr>
            <p:cNvPr id="115" name="文本框 114"/>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116" name="图片 115"/>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
        <p:nvSpPr>
          <p:cNvPr id="111" name="Oval 16"/>
          <p:cNvSpPr/>
          <p:nvPr/>
        </p:nvSpPr>
        <p:spPr>
          <a:xfrm>
            <a:off x="1409699" y="2635147"/>
            <a:ext cx="1167713" cy="1167713"/>
          </a:xfrm>
          <a:prstGeom prst="ellipse">
            <a:avLst/>
          </a:prstGeom>
          <a:noFill/>
          <a:ln w="63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Arc 20"/>
          <p:cNvSpPr/>
          <p:nvPr/>
        </p:nvSpPr>
        <p:spPr>
          <a:xfrm>
            <a:off x="1222577" y="2448025"/>
            <a:ext cx="1545336" cy="1545336"/>
          </a:xfrm>
          <a:prstGeom prst="arc">
            <a:avLst>
              <a:gd name="adj1" fmla="val 20172577"/>
              <a:gd name="adj2" fmla="val 16297434"/>
            </a:avLst>
          </a:prstGeom>
          <a:ln w="76200">
            <a:solidFill>
              <a:srgbClr val="7D9A5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24"/>
          <p:cNvSpPr txBox="1"/>
          <p:nvPr/>
        </p:nvSpPr>
        <p:spPr>
          <a:xfrm>
            <a:off x="1607857" y="2988171"/>
            <a:ext cx="801823" cy="461665"/>
          </a:xfrm>
          <a:prstGeom prst="rect">
            <a:avLst/>
          </a:prstGeom>
          <a:noFill/>
          <a:ln>
            <a:noFill/>
          </a:ln>
        </p:spPr>
        <p:txBody>
          <a:bodyPr wrap="none" rtlCol="0">
            <a:spAutoFit/>
          </a:bodyPr>
          <a:lstStyle/>
          <a:p>
            <a:r>
              <a:rPr lang="en-US" sz="2400" b="1" dirty="0" smtClean="0">
                <a:solidFill>
                  <a:srgbClr val="7D9A52"/>
                </a:solidFill>
                <a:latin typeface="Arial" panose="020B0604020202020204" pitchFamily="34" charset="0"/>
                <a:ea typeface="微软雅黑" panose="020B0503020204020204" pitchFamily="34" charset="-122"/>
                <a:sym typeface="Arial" panose="020B0604020202020204" pitchFamily="34" charset="0"/>
              </a:rPr>
              <a:t>85%</a:t>
            </a:r>
            <a:endParaRPr lang="en-US" sz="2400"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Oval 17"/>
          <p:cNvSpPr/>
          <p:nvPr/>
        </p:nvSpPr>
        <p:spPr>
          <a:xfrm>
            <a:off x="4132304" y="2635147"/>
            <a:ext cx="1167713" cy="1167713"/>
          </a:xfrm>
          <a:prstGeom prst="ellipse">
            <a:avLst/>
          </a:prstGeom>
          <a:noFill/>
          <a:ln w="63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Arc 21"/>
          <p:cNvSpPr/>
          <p:nvPr/>
        </p:nvSpPr>
        <p:spPr>
          <a:xfrm>
            <a:off x="3941805" y="2444648"/>
            <a:ext cx="1545336" cy="1545336"/>
          </a:xfrm>
          <a:prstGeom prst="arc">
            <a:avLst>
              <a:gd name="adj1" fmla="val 17379292"/>
              <a:gd name="adj2" fmla="val 8825709"/>
            </a:avLst>
          </a:prstGeom>
          <a:ln w="76200">
            <a:solidFill>
              <a:srgbClr val="7D9A5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TextBox 27"/>
          <p:cNvSpPr txBox="1"/>
          <p:nvPr/>
        </p:nvSpPr>
        <p:spPr>
          <a:xfrm>
            <a:off x="4353263" y="2988171"/>
            <a:ext cx="801823" cy="461665"/>
          </a:xfrm>
          <a:prstGeom prst="rect">
            <a:avLst/>
          </a:prstGeom>
          <a:noFill/>
          <a:ln>
            <a:noFill/>
          </a:ln>
        </p:spPr>
        <p:txBody>
          <a:bodyPr wrap="none" rtlCol="0">
            <a:spAutoFit/>
          </a:bodyPr>
          <a:lstStyle/>
          <a:p>
            <a:r>
              <a:rPr lang="en-US" sz="2400" b="1" dirty="0">
                <a:solidFill>
                  <a:srgbClr val="7D9A52"/>
                </a:solidFill>
                <a:latin typeface="Arial" panose="020B0604020202020204" pitchFamily="34" charset="0"/>
                <a:ea typeface="微软雅黑" panose="020B0503020204020204" pitchFamily="34" charset="-122"/>
                <a:sym typeface="Arial" panose="020B0604020202020204" pitchFamily="34" charset="0"/>
              </a:rPr>
              <a:t>73%</a:t>
            </a:r>
            <a:endParaRPr lang="en-US" sz="2400"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Oval 18"/>
          <p:cNvSpPr/>
          <p:nvPr/>
        </p:nvSpPr>
        <p:spPr>
          <a:xfrm>
            <a:off x="6854909" y="2635147"/>
            <a:ext cx="1167713" cy="1167713"/>
          </a:xfrm>
          <a:prstGeom prst="ellipse">
            <a:avLst/>
          </a:prstGeom>
          <a:noFill/>
          <a:ln w="63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Arc 22"/>
          <p:cNvSpPr/>
          <p:nvPr/>
        </p:nvSpPr>
        <p:spPr>
          <a:xfrm>
            <a:off x="6661033" y="2444648"/>
            <a:ext cx="1545336" cy="1545336"/>
          </a:xfrm>
          <a:prstGeom prst="arc">
            <a:avLst>
              <a:gd name="adj1" fmla="val 14283035"/>
              <a:gd name="adj2" fmla="val 8268073"/>
            </a:avLst>
          </a:prstGeom>
          <a:ln w="76200">
            <a:solidFill>
              <a:srgbClr val="7D9A5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TextBox 28"/>
          <p:cNvSpPr txBox="1"/>
          <p:nvPr/>
        </p:nvSpPr>
        <p:spPr>
          <a:xfrm>
            <a:off x="7045059" y="2990057"/>
            <a:ext cx="801823" cy="461665"/>
          </a:xfrm>
          <a:prstGeom prst="rect">
            <a:avLst/>
          </a:prstGeom>
          <a:noFill/>
          <a:ln>
            <a:noFill/>
          </a:ln>
        </p:spPr>
        <p:txBody>
          <a:bodyPr wrap="none" rtlCol="0">
            <a:spAutoFit/>
          </a:bodyPr>
          <a:lstStyle/>
          <a:p>
            <a:r>
              <a:rPr lang="en-US" sz="2400" b="1" dirty="0">
                <a:solidFill>
                  <a:srgbClr val="7D9A52"/>
                </a:solidFill>
                <a:latin typeface="Arial" panose="020B0604020202020204" pitchFamily="34" charset="0"/>
                <a:ea typeface="微软雅黑" panose="020B0503020204020204" pitchFamily="34" charset="-122"/>
                <a:sym typeface="Arial" panose="020B0604020202020204" pitchFamily="34" charset="0"/>
              </a:rPr>
              <a:t>78%</a:t>
            </a:r>
            <a:endParaRPr lang="en-US" sz="2400"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Oval 19"/>
          <p:cNvSpPr/>
          <p:nvPr/>
        </p:nvSpPr>
        <p:spPr>
          <a:xfrm>
            <a:off x="9577514" y="2635147"/>
            <a:ext cx="1167713" cy="1167713"/>
          </a:xfrm>
          <a:prstGeom prst="ellipse">
            <a:avLst/>
          </a:prstGeom>
          <a:noFill/>
          <a:ln w="635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Arc 23"/>
          <p:cNvSpPr/>
          <p:nvPr/>
        </p:nvSpPr>
        <p:spPr>
          <a:xfrm>
            <a:off x="9390392" y="2444648"/>
            <a:ext cx="1545336" cy="1545336"/>
          </a:xfrm>
          <a:prstGeom prst="arc">
            <a:avLst>
              <a:gd name="adj1" fmla="val 17026676"/>
              <a:gd name="adj2" fmla="val 13044588"/>
            </a:avLst>
          </a:prstGeom>
          <a:ln w="76200">
            <a:solidFill>
              <a:srgbClr val="7D9A5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TextBox 29"/>
          <p:cNvSpPr txBox="1"/>
          <p:nvPr/>
        </p:nvSpPr>
        <p:spPr>
          <a:xfrm>
            <a:off x="9772728" y="2988171"/>
            <a:ext cx="801823" cy="461665"/>
          </a:xfrm>
          <a:prstGeom prst="rect">
            <a:avLst/>
          </a:prstGeom>
          <a:noFill/>
          <a:ln>
            <a:noFill/>
          </a:ln>
        </p:spPr>
        <p:txBody>
          <a:bodyPr wrap="none" rtlCol="0">
            <a:spAutoFit/>
          </a:bodyPr>
          <a:lstStyle/>
          <a:p>
            <a:r>
              <a:rPr lang="en-US" sz="2400" b="1" dirty="0">
                <a:solidFill>
                  <a:srgbClr val="7D9A52"/>
                </a:solidFill>
                <a:latin typeface="Arial" panose="020B0604020202020204" pitchFamily="34" charset="0"/>
                <a:ea typeface="微软雅黑" panose="020B0503020204020204" pitchFamily="34" charset="-122"/>
                <a:sym typeface="Arial" panose="020B0604020202020204" pitchFamily="34" charset="0"/>
              </a:rPr>
              <a:t>90%</a:t>
            </a:r>
            <a:endParaRPr lang="en-US" sz="2400"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TextBox 13"/>
          <p:cNvSpPr txBox="1"/>
          <p:nvPr/>
        </p:nvSpPr>
        <p:spPr>
          <a:xfrm>
            <a:off x="7272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7D9A5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TextBox 13"/>
          <p:cNvSpPr txBox="1"/>
          <p:nvPr/>
        </p:nvSpPr>
        <p:spPr>
          <a:xfrm>
            <a:off x="7313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7D9A5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TextBox 13"/>
          <p:cNvSpPr txBox="1"/>
          <p:nvPr/>
        </p:nvSpPr>
        <p:spPr>
          <a:xfrm>
            <a:off x="35339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7D9A5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9" name="TextBox 13"/>
          <p:cNvSpPr txBox="1"/>
          <p:nvPr/>
        </p:nvSpPr>
        <p:spPr>
          <a:xfrm>
            <a:off x="35380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7D9A5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 name="TextBox 13"/>
          <p:cNvSpPr txBox="1"/>
          <p:nvPr/>
        </p:nvSpPr>
        <p:spPr>
          <a:xfrm>
            <a:off x="6336538"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7D9A5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TextBox 13"/>
          <p:cNvSpPr txBox="1"/>
          <p:nvPr/>
        </p:nvSpPr>
        <p:spPr>
          <a:xfrm>
            <a:off x="6340619"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7D9A5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TextBox 13"/>
          <p:cNvSpPr txBox="1"/>
          <p:nvPr/>
        </p:nvSpPr>
        <p:spPr>
          <a:xfrm>
            <a:off x="9135076"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7D9A5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TextBox 13"/>
          <p:cNvSpPr txBox="1"/>
          <p:nvPr/>
        </p:nvSpPr>
        <p:spPr>
          <a:xfrm>
            <a:off x="9139157"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7D9A5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p:cTn id="7" dur="500" fill="hold"/>
                                        <p:tgtEl>
                                          <p:spTgt spid="126"/>
                                        </p:tgtEl>
                                        <p:attrNameLst>
                                          <p:attrName>ppt_w</p:attrName>
                                        </p:attrNameLst>
                                      </p:cBhvr>
                                      <p:tavLst>
                                        <p:tav tm="0">
                                          <p:val>
                                            <p:fltVal val="0"/>
                                          </p:val>
                                        </p:tav>
                                        <p:tav tm="100000">
                                          <p:val>
                                            <p:strVal val="#ppt_w"/>
                                          </p:val>
                                        </p:tav>
                                      </p:tavLst>
                                    </p:anim>
                                    <p:anim calcmode="lin" valueType="num">
                                      <p:cBhvr>
                                        <p:cTn id="8" dur="500" fill="hold"/>
                                        <p:tgtEl>
                                          <p:spTgt spid="126"/>
                                        </p:tgtEl>
                                        <p:attrNameLst>
                                          <p:attrName>ppt_h</p:attrName>
                                        </p:attrNameLst>
                                      </p:cBhvr>
                                      <p:tavLst>
                                        <p:tav tm="0">
                                          <p:val>
                                            <p:fltVal val="0"/>
                                          </p:val>
                                        </p:tav>
                                        <p:tav tm="100000">
                                          <p:val>
                                            <p:strVal val="#ppt_h"/>
                                          </p:val>
                                        </p:tav>
                                      </p:tavLst>
                                    </p:anim>
                                    <p:animEffect transition="in" filter="fade">
                                      <p:cBhvr>
                                        <p:cTn id="9" dur="500"/>
                                        <p:tgtEl>
                                          <p:spTgt spid="12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8"/>
                                        </p:tgtEl>
                                        <p:attrNameLst>
                                          <p:attrName>style.visibility</p:attrName>
                                        </p:attrNameLst>
                                      </p:cBhvr>
                                      <p:to>
                                        <p:strVal val="visible"/>
                                      </p:to>
                                    </p:set>
                                    <p:anim calcmode="lin" valueType="num">
                                      <p:cBhvr>
                                        <p:cTn id="13" dur="500" fill="hold"/>
                                        <p:tgtEl>
                                          <p:spTgt spid="128"/>
                                        </p:tgtEl>
                                        <p:attrNameLst>
                                          <p:attrName>ppt_w</p:attrName>
                                        </p:attrNameLst>
                                      </p:cBhvr>
                                      <p:tavLst>
                                        <p:tav tm="0">
                                          <p:val>
                                            <p:fltVal val="0"/>
                                          </p:val>
                                        </p:tav>
                                        <p:tav tm="100000">
                                          <p:val>
                                            <p:strVal val="#ppt_w"/>
                                          </p:val>
                                        </p:tav>
                                      </p:tavLst>
                                    </p:anim>
                                    <p:anim calcmode="lin" valueType="num">
                                      <p:cBhvr>
                                        <p:cTn id="14" dur="500" fill="hold"/>
                                        <p:tgtEl>
                                          <p:spTgt spid="128"/>
                                        </p:tgtEl>
                                        <p:attrNameLst>
                                          <p:attrName>ppt_h</p:attrName>
                                        </p:attrNameLst>
                                      </p:cBhvr>
                                      <p:tavLst>
                                        <p:tav tm="0">
                                          <p:val>
                                            <p:fltVal val="0"/>
                                          </p:val>
                                        </p:tav>
                                        <p:tav tm="100000">
                                          <p:val>
                                            <p:strVal val="#ppt_h"/>
                                          </p:val>
                                        </p:tav>
                                      </p:tavLst>
                                    </p:anim>
                                    <p:animEffect transition="in" filter="fade">
                                      <p:cBhvr>
                                        <p:cTn id="15" dur="500"/>
                                        <p:tgtEl>
                                          <p:spTgt spid="12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0"/>
                                        </p:tgtEl>
                                        <p:attrNameLst>
                                          <p:attrName>style.visibility</p:attrName>
                                        </p:attrNameLst>
                                      </p:cBhvr>
                                      <p:to>
                                        <p:strVal val="visible"/>
                                      </p:to>
                                    </p:set>
                                    <p:anim calcmode="lin" valueType="num">
                                      <p:cBhvr>
                                        <p:cTn id="19" dur="500" fill="hold"/>
                                        <p:tgtEl>
                                          <p:spTgt spid="130"/>
                                        </p:tgtEl>
                                        <p:attrNameLst>
                                          <p:attrName>ppt_w</p:attrName>
                                        </p:attrNameLst>
                                      </p:cBhvr>
                                      <p:tavLst>
                                        <p:tav tm="0">
                                          <p:val>
                                            <p:fltVal val="0"/>
                                          </p:val>
                                        </p:tav>
                                        <p:tav tm="100000">
                                          <p:val>
                                            <p:strVal val="#ppt_w"/>
                                          </p:val>
                                        </p:tav>
                                      </p:tavLst>
                                    </p:anim>
                                    <p:anim calcmode="lin" valueType="num">
                                      <p:cBhvr>
                                        <p:cTn id="20" dur="500" fill="hold"/>
                                        <p:tgtEl>
                                          <p:spTgt spid="130"/>
                                        </p:tgtEl>
                                        <p:attrNameLst>
                                          <p:attrName>ppt_h</p:attrName>
                                        </p:attrNameLst>
                                      </p:cBhvr>
                                      <p:tavLst>
                                        <p:tav tm="0">
                                          <p:val>
                                            <p:fltVal val="0"/>
                                          </p:val>
                                        </p:tav>
                                        <p:tav tm="100000">
                                          <p:val>
                                            <p:strVal val="#ppt_h"/>
                                          </p:val>
                                        </p:tav>
                                      </p:tavLst>
                                    </p:anim>
                                    <p:animEffect transition="in" filter="fade">
                                      <p:cBhvr>
                                        <p:cTn id="21" dur="500"/>
                                        <p:tgtEl>
                                          <p:spTgt spid="13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p:cTn id="25" dur="500" fill="hold"/>
                                        <p:tgtEl>
                                          <p:spTgt spid="132"/>
                                        </p:tgtEl>
                                        <p:attrNameLst>
                                          <p:attrName>ppt_w</p:attrName>
                                        </p:attrNameLst>
                                      </p:cBhvr>
                                      <p:tavLst>
                                        <p:tav tm="0">
                                          <p:val>
                                            <p:fltVal val="0"/>
                                          </p:val>
                                        </p:tav>
                                        <p:tav tm="100000">
                                          <p:val>
                                            <p:strVal val="#ppt_w"/>
                                          </p:val>
                                        </p:tav>
                                      </p:tavLst>
                                    </p:anim>
                                    <p:anim calcmode="lin" valueType="num">
                                      <p:cBhvr>
                                        <p:cTn id="26" dur="500" fill="hold"/>
                                        <p:tgtEl>
                                          <p:spTgt spid="132"/>
                                        </p:tgtEl>
                                        <p:attrNameLst>
                                          <p:attrName>ppt_h</p:attrName>
                                        </p:attrNameLst>
                                      </p:cBhvr>
                                      <p:tavLst>
                                        <p:tav tm="0">
                                          <p:val>
                                            <p:fltVal val="0"/>
                                          </p:val>
                                        </p:tav>
                                        <p:tav tm="100000">
                                          <p:val>
                                            <p:strVal val="#ppt_h"/>
                                          </p:val>
                                        </p:tav>
                                      </p:tavLst>
                                    </p:anim>
                                    <p:animEffect transition="in" filter="fade">
                                      <p:cBhvr>
                                        <p:cTn id="2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8" grpId="0"/>
      <p:bldP spid="130" grpId="0"/>
      <p:bldP spid="1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0032" y="0"/>
            <a:ext cx="12181967" cy="6858000"/>
          </a:xfrm>
          <a:prstGeom prst="rect">
            <a:avLst/>
          </a:prstGeom>
          <a:solidFill>
            <a:srgbClr val="FAF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flipH="1">
            <a:off x="3232096" y="4348846"/>
            <a:ext cx="5727809" cy="923330"/>
          </a:xfrm>
          <a:prstGeom prst="rect">
            <a:avLst/>
          </a:prstGeom>
          <a:noFill/>
        </p:spPr>
        <p:txBody>
          <a:bodyPr wrap="square" rtlCol="0">
            <a:spAutoFit/>
          </a:bodyPr>
          <a:lstStyle/>
          <a:p>
            <a:r>
              <a:rPr lang="zh-CN" altLang="en-US" sz="5400" dirty="0" smtClean="0">
                <a:solidFill>
                  <a:srgbClr val="7D9A52"/>
                </a:solidFill>
                <a:latin typeface="幼圆" panose="02010509060101010101" pitchFamily="49" charset="-122"/>
                <a:ea typeface="幼圆" panose="02010509060101010101" pitchFamily="49" charset="-122"/>
              </a:rPr>
              <a:t>单击此处添加</a:t>
            </a:r>
            <a:r>
              <a:rPr lang="zh-CN" altLang="en-US" sz="5400" dirty="0">
                <a:solidFill>
                  <a:srgbClr val="7D9A52"/>
                </a:solidFill>
                <a:latin typeface="幼圆" panose="02010509060101010101" pitchFamily="49" charset="-122"/>
                <a:ea typeface="幼圆" panose="02010509060101010101" pitchFamily="49" charset="-122"/>
              </a:rPr>
              <a:t>标题</a:t>
            </a:r>
            <a:endParaRPr lang="zh-CN" altLang="en-US" sz="5400" dirty="0">
              <a:solidFill>
                <a:srgbClr val="7D9A52"/>
              </a:solidFill>
              <a:latin typeface="幼圆" panose="02010509060101010101" pitchFamily="49" charset="-122"/>
              <a:ea typeface="幼圆" panose="02010509060101010101" pitchFamily="49" charset="-122"/>
            </a:endParaRPr>
          </a:p>
        </p:txBody>
      </p:sp>
      <p:sp>
        <p:nvSpPr>
          <p:cNvPr id="4" name="文本框 3"/>
          <p:cNvSpPr txBox="1"/>
          <p:nvPr/>
        </p:nvSpPr>
        <p:spPr>
          <a:xfrm flipH="1">
            <a:off x="4537711" y="5253227"/>
            <a:ext cx="3116578" cy="461665"/>
          </a:xfrm>
          <a:prstGeom prst="rect">
            <a:avLst/>
          </a:prstGeom>
          <a:noFill/>
        </p:spPr>
        <p:txBody>
          <a:bodyPr wrap="square" rtlCol="0">
            <a:spAutoFit/>
          </a:bodyPr>
          <a:lstStyle/>
          <a:p>
            <a:pPr algn="ctr"/>
            <a:r>
              <a:rPr lang="en-US" altLang="zh-CN" sz="2400" dirty="0">
                <a:solidFill>
                  <a:srgbClr val="7D9A52"/>
                </a:solidFill>
                <a:latin typeface="幼圆" panose="02010509060101010101" pitchFamily="49" charset="-122"/>
                <a:ea typeface="幼圆" panose="02010509060101010101" pitchFamily="49" charset="-122"/>
              </a:rPr>
              <a:t>ADD YOUR TITLE HERE</a:t>
            </a:r>
            <a:endParaRPr lang="zh-CN" altLang="en-US" sz="2400" dirty="0">
              <a:solidFill>
                <a:srgbClr val="7D9A52"/>
              </a:solidFill>
              <a:latin typeface="幼圆" panose="02010509060101010101" pitchFamily="49" charset="-122"/>
              <a:ea typeface="幼圆" panose="02010509060101010101" pitchFamily="49" charset="-122"/>
            </a:endParaRPr>
          </a:p>
        </p:txBody>
      </p:sp>
      <p:grpSp>
        <p:nvGrpSpPr>
          <p:cNvPr id="6" name="组合 5"/>
          <p:cNvGrpSpPr/>
          <p:nvPr/>
        </p:nvGrpSpPr>
        <p:grpSpPr>
          <a:xfrm>
            <a:off x="347366" y="178200"/>
            <a:ext cx="11497268" cy="6501600"/>
            <a:chOff x="381303" y="238619"/>
            <a:chExt cx="11497268" cy="6501600"/>
          </a:xfrm>
        </p:grpSpPr>
        <p:pic>
          <p:nvPicPr>
            <p:cNvPr id="7" name="图片 6"/>
            <p:cNvPicPr>
              <a:picLocks noChangeAspect="1"/>
            </p:cNvPicPr>
            <p:nvPr/>
          </p:nvPicPr>
          <p:blipFill>
            <a:blip r:embed="rId1">
              <a:duotone>
                <a:prstClr val="black"/>
                <a:schemeClr val="accent6">
                  <a:tint val="45000"/>
                  <a:satMod val="400000"/>
                </a:schemeClr>
              </a:duotone>
            </a:blip>
            <a:stretch>
              <a:fillRect/>
            </a:stretch>
          </p:blipFill>
          <p:spPr>
            <a:xfrm>
              <a:off x="10613246" y="238619"/>
              <a:ext cx="1265325" cy="1243879"/>
            </a:xfrm>
            <a:prstGeom prst="rect">
              <a:avLst/>
            </a:prstGeom>
          </p:spPr>
        </p:pic>
        <p:pic>
          <p:nvPicPr>
            <p:cNvPr id="8" name="图片 7"/>
            <p:cNvPicPr>
              <a:picLocks noChangeAspect="1"/>
            </p:cNvPicPr>
            <p:nvPr/>
          </p:nvPicPr>
          <p:blipFill>
            <a:blip r:embed="rId1">
              <a:duotone>
                <a:prstClr val="black"/>
                <a:schemeClr val="accent6">
                  <a:tint val="45000"/>
                  <a:satMod val="400000"/>
                </a:schemeClr>
              </a:duotone>
            </a:blip>
            <a:stretch>
              <a:fillRect/>
            </a:stretch>
          </p:blipFill>
          <p:spPr>
            <a:xfrm rot="10800000">
              <a:off x="381303" y="5474894"/>
              <a:ext cx="1265325" cy="1243879"/>
            </a:xfrm>
            <a:prstGeom prst="rect">
              <a:avLst/>
            </a:prstGeom>
          </p:spPr>
        </p:pic>
        <p:pic>
          <p:nvPicPr>
            <p:cNvPr id="9" name="图片 8"/>
            <p:cNvPicPr>
              <a:picLocks noChangeAspect="1"/>
            </p:cNvPicPr>
            <p:nvPr/>
          </p:nvPicPr>
          <p:blipFill>
            <a:blip r:embed="rId1">
              <a:duotone>
                <a:prstClr val="black"/>
                <a:schemeClr val="accent6">
                  <a:tint val="45000"/>
                  <a:satMod val="400000"/>
                </a:schemeClr>
              </a:duotone>
            </a:blip>
            <a:stretch>
              <a:fillRect/>
            </a:stretch>
          </p:blipFill>
          <p:spPr>
            <a:xfrm rot="16200000">
              <a:off x="392026" y="249343"/>
              <a:ext cx="1265325" cy="1243879"/>
            </a:xfrm>
            <a:prstGeom prst="rect">
              <a:avLst/>
            </a:prstGeom>
          </p:spPr>
        </p:pic>
        <p:pic>
          <p:nvPicPr>
            <p:cNvPr id="10" name="图片 9"/>
            <p:cNvPicPr>
              <a:picLocks noChangeAspect="1"/>
            </p:cNvPicPr>
            <p:nvPr/>
          </p:nvPicPr>
          <p:blipFill>
            <a:blip r:embed="rId1">
              <a:duotone>
                <a:prstClr val="black"/>
                <a:schemeClr val="accent6">
                  <a:tint val="45000"/>
                  <a:satMod val="400000"/>
                </a:schemeClr>
              </a:duotone>
            </a:blip>
            <a:stretch>
              <a:fillRect/>
            </a:stretch>
          </p:blipFill>
          <p:spPr>
            <a:xfrm rot="5400000">
              <a:off x="10623969" y="5485617"/>
              <a:ext cx="1265325" cy="1243879"/>
            </a:xfrm>
            <a:prstGeom prst="rect">
              <a:avLst/>
            </a:prstGeom>
          </p:spPr>
        </p:pic>
      </p:grpSp>
      <p:sp>
        <p:nvSpPr>
          <p:cNvPr id="12" name="椭圆 11"/>
          <p:cNvSpPr/>
          <p:nvPr/>
        </p:nvSpPr>
        <p:spPr>
          <a:xfrm>
            <a:off x="4483352" y="657417"/>
            <a:ext cx="3376708" cy="33767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a:stretch>
            <a:fillRect/>
          </a:stretch>
        </p:blipFill>
        <p:spPr>
          <a:xfrm>
            <a:off x="3606691" y="910845"/>
            <a:ext cx="4978619" cy="3438001"/>
          </a:xfrm>
          <a:prstGeom prst="rect">
            <a:avLst/>
          </a:prstGeom>
        </p:spPr>
      </p:pic>
      <p:sp>
        <p:nvSpPr>
          <p:cNvPr id="5" name="椭圆 4"/>
          <p:cNvSpPr/>
          <p:nvPr/>
        </p:nvSpPr>
        <p:spPr>
          <a:xfrm>
            <a:off x="6552258" y="910845"/>
            <a:ext cx="890952" cy="890952"/>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t>3</a:t>
            </a:r>
            <a:endParaRPr lang="zh-CN" altLang="en-US" sz="4800" b="1"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62"/>
          <p:cNvPicPr>
            <a:picLocks noChangeAspect="1"/>
          </p:cNvPicPr>
          <p:nvPr/>
        </p:nvPicPr>
        <p:blipFill>
          <a:blip r:embed="rId3"/>
          <a:srcRect/>
          <a:stretch>
            <a:fillRect/>
          </a:stretch>
        </p:blipFill>
        <p:spPr bwMode="auto">
          <a:xfrm>
            <a:off x="911424" y="2100382"/>
            <a:ext cx="4209851" cy="3950901"/>
          </a:xfrm>
          <a:prstGeom prst="rect">
            <a:avLst/>
          </a:prstGeom>
          <a:noFill/>
          <a:ln w="9525">
            <a:noFill/>
            <a:miter lim="800000"/>
            <a:headEnd/>
            <a:tailEnd/>
          </a:ln>
        </p:spPr>
      </p:pic>
      <p:sp>
        <p:nvSpPr>
          <p:cNvPr id="6" name="Rectangle 19"/>
          <p:cNvSpPr/>
          <p:nvPr/>
        </p:nvSpPr>
        <p:spPr>
          <a:xfrm>
            <a:off x="1387540" y="2611040"/>
            <a:ext cx="3382899" cy="187388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ctr" anchorCtr="0" compatLnSpc="1"/>
          <a:lstStyle/>
          <a:p>
            <a:pPr algn="ctr" defTabSz="1218565" eaLnBrk="1" hangingPunct="1"/>
            <a:endParaRPr lang="zh-CN" altLang="zh-CN" sz="2400">
              <a:solidFill>
                <a:schemeClr val="tx1"/>
              </a:solidFill>
              <a:latin typeface="Arial" panose="020B0604020202020204" pitchFamily="34" charset="0"/>
              <a:ea typeface="宋体" panose="02010600030101010101" pitchFamily="2" charset="-122"/>
              <a:cs typeface="宋体" panose="02010600030101010101" pitchFamily="2" charset="-122"/>
            </a:endParaRPr>
          </a:p>
        </p:txBody>
      </p:sp>
      <p:pic>
        <p:nvPicPr>
          <p:cNvPr id="7" name="Picture 65"/>
          <p:cNvPicPr>
            <a:picLocks noChangeAspect="1"/>
          </p:cNvPicPr>
          <p:nvPr/>
        </p:nvPicPr>
        <p:blipFill>
          <a:blip r:embed="rId5" cstate="print"/>
          <a:srcRect/>
          <a:stretch>
            <a:fillRect/>
          </a:stretch>
        </p:blipFill>
        <p:spPr bwMode="auto">
          <a:xfrm>
            <a:off x="2774067" y="3545541"/>
            <a:ext cx="3684540" cy="2298224"/>
          </a:xfrm>
          <a:prstGeom prst="rect">
            <a:avLst/>
          </a:prstGeom>
          <a:noFill/>
          <a:ln w="9525">
            <a:noFill/>
            <a:miter lim="800000"/>
            <a:headEnd/>
            <a:tailEnd/>
          </a:ln>
        </p:spPr>
      </p:pic>
      <p:sp>
        <p:nvSpPr>
          <p:cNvPr id="8" name="Rectangle 19"/>
          <p:cNvSpPr/>
          <p:nvPr/>
        </p:nvSpPr>
        <p:spPr>
          <a:xfrm>
            <a:off x="3489510" y="3838456"/>
            <a:ext cx="2240069" cy="140834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ctr" anchorCtr="0" compatLnSpc="1"/>
          <a:lstStyle/>
          <a:p>
            <a:pPr algn="ctr" defTabSz="1218565" eaLnBrk="1" hangingPunct="1"/>
            <a:endParaRPr lang="zh-CN" altLang="zh-CN" sz="2400">
              <a:solidFill>
                <a:schemeClr val="tx1"/>
              </a:solidFill>
              <a:latin typeface="Arial" panose="020B0604020202020204" pitchFamily="34" charset="0"/>
              <a:ea typeface="宋体" panose="02010600030101010101" pitchFamily="2" charset="-122"/>
              <a:cs typeface="宋体" panose="02010600030101010101" pitchFamily="2" charset="-122"/>
            </a:endParaRPr>
          </a:p>
        </p:txBody>
      </p:sp>
      <p:sp>
        <p:nvSpPr>
          <p:cNvPr id="9" name="Freeform 6"/>
          <p:cNvSpPr/>
          <p:nvPr/>
        </p:nvSpPr>
        <p:spPr bwMode="auto">
          <a:xfrm>
            <a:off x="6937687" y="2390840"/>
            <a:ext cx="639233" cy="2996008"/>
          </a:xfrm>
          <a:custGeom>
            <a:avLst/>
            <a:gdLst>
              <a:gd name="T0" fmla="*/ 1368 w 1368"/>
              <a:gd name="T1" fmla="*/ 3205 h 6410"/>
              <a:gd name="T2" fmla="*/ 829 w 1368"/>
              <a:gd name="T3" fmla="*/ 2536 h 6410"/>
              <a:gd name="T4" fmla="*/ 829 w 1368"/>
              <a:gd name="T5" fmla="*/ 1353 h 6410"/>
              <a:gd name="T6" fmla="*/ 1368 w 1368"/>
              <a:gd name="T7" fmla="*/ 684 h 6410"/>
              <a:gd name="T8" fmla="*/ 684 w 1368"/>
              <a:gd name="T9" fmla="*/ 0 h 6410"/>
              <a:gd name="T10" fmla="*/ 0 w 1368"/>
              <a:gd name="T11" fmla="*/ 684 h 6410"/>
              <a:gd name="T12" fmla="*/ 540 w 1368"/>
              <a:gd name="T13" fmla="*/ 1353 h 6410"/>
              <a:gd name="T14" fmla="*/ 540 w 1368"/>
              <a:gd name="T15" fmla="*/ 2536 h 6410"/>
              <a:gd name="T16" fmla="*/ 0 w 1368"/>
              <a:gd name="T17" fmla="*/ 3205 h 6410"/>
              <a:gd name="T18" fmla="*/ 540 w 1368"/>
              <a:gd name="T19" fmla="*/ 3874 h 6410"/>
              <a:gd name="T20" fmla="*/ 540 w 1368"/>
              <a:gd name="T21" fmla="*/ 5057 h 6410"/>
              <a:gd name="T22" fmla="*/ 0 w 1368"/>
              <a:gd name="T23" fmla="*/ 5726 h 6410"/>
              <a:gd name="T24" fmla="*/ 684 w 1368"/>
              <a:gd name="T25" fmla="*/ 6410 h 6410"/>
              <a:gd name="T26" fmla="*/ 1368 w 1368"/>
              <a:gd name="T27" fmla="*/ 5726 h 6410"/>
              <a:gd name="T28" fmla="*/ 829 w 1368"/>
              <a:gd name="T29" fmla="*/ 5057 h 6410"/>
              <a:gd name="T30" fmla="*/ 829 w 1368"/>
              <a:gd name="T31" fmla="*/ 3874 h 6410"/>
              <a:gd name="T32" fmla="*/ 1368 w 1368"/>
              <a:gd name="T33" fmla="*/ 3205 h 6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8" h="6410">
                <a:moveTo>
                  <a:pt x="1368" y="3205"/>
                </a:moveTo>
                <a:cubicBezTo>
                  <a:pt x="1368" y="2877"/>
                  <a:pt x="1137" y="2603"/>
                  <a:pt x="829" y="2536"/>
                </a:cubicBezTo>
                <a:cubicBezTo>
                  <a:pt x="829" y="1353"/>
                  <a:pt x="829" y="1353"/>
                  <a:pt x="829" y="1353"/>
                </a:cubicBezTo>
                <a:cubicBezTo>
                  <a:pt x="1137" y="1286"/>
                  <a:pt x="1368" y="1012"/>
                  <a:pt x="1368" y="684"/>
                </a:cubicBezTo>
                <a:cubicBezTo>
                  <a:pt x="1368" y="306"/>
                  <a:pt x="1062" y="0"/>
                  <a:pt x="684" y="0"/>
                </a:cubicBezTo>
                <a:cubicBezTo>
                  <a:pt x="306" y="0"/>
                  <a:pt x="0" y="306"/>
                  <a:pt x="0" y="684"/>
                </a:cubicBezTo>
                <a:cubicBezTo>
                  <a:pt x="0" y="1012"/>
                  <a:pt x="231" y="1286"/>
                  <a:pt x="540" y="1353"/>
                </a:cubicBezTo>
                <a:cubicBezTo>
                  <a:pt x="540" y="2536"/>
                  <a:pt x="540" y="2536"/>
                  <a:pt x="540" y="2536"/>
                </a:cubicBezTo>
                <a:cubicBezTo>
                  <a:pt x="231" y="2603"/>
                  <a:pt x="0" y="2877"/>
                  <a:pt x="0" y="3205"/>
                </a:cubicBezTo>
                <a:cubicBezTo>
                  <a:pt x="0" y="3533"/>
                  <a:pt x="231" y="3807"/>
                  <a:pt x="540" y="3874"/>
                </a:cubicBezTo>
                <a:cubicBezTo>
                  <a:pt x="540" y="5057"/>
                  <a:pt x="540" y="5057"/>
                  <a:pt x="540" y="5057"/>
                </a:cubicBezTo>
                <a:cubicBezTo>
                  <a:pt x="231" y="5124"/>
                  <a:pt x="0" y="5398"/>
                  <a:pt x="0" y="5726"/>
                </a:cubicBezTo>
                <a:cubicBezTo>
                  <a:pt x="0" y="6104"/>
                  <a:pt x="306" y="6410"/>
                  <a:pt x="684" y="6410"/>
                </a:cubicBezTo>
                <a:cubicBezTo>
                  <a:pt x="1062" y="6410"/>
                  <a:pt x="1368" y="6104"/>
                  <a:pt x="1368" y="5726"/>
                </a:cubicBezTo>
                <a:cubicBezTo>
                  <a:pt x="1368" y="5398"/>
                  <a:pt x="1137" y="5124"/>
                  <a:pt x="829" y="5057"/>
                </a:cubicBezTo>
                <a:cubicBezTo>
                  <a:pt x="829" y="3874"/>
                  <a:pt x="829" y="3874"/>
                  <a:pt x="829" y="3874"/>
                </a:cubicBezTo>
                <a:cubicBezTo>
                  <a:pt x="1137" y="3807"/>
                  <a:pt x="1368" y="3533"/>
                  <a:pt x="1368" y="3205"/>
                </a:cubicBezTo>
                <a:close/>
              </a:path>
            </a:pathLst>
          </a:custGeom>
          <a:solidFill>
            <a:srgbClr val="7D9A52"/>
          </a:solidFill>
          <a:ln w="6350">
            <a:solidFill>
              <a:srgbClr val="7D9A52"/>
            </a:solidFill>
          </a:ln>
        </p:spPr>
        <p:txBody>
          <a:bodyPr/>
          <a:lstStyle/>
          <a:p>
            <a:endParaRPr lang="zh-CN" altLang="en-US">
              <a:solidFill>
                <a:schemeClr val="tx1">
                  <a:lumMod val="85000"/>
                  <a:lumOff val="15000"/>
                </a:schemeClr>
              </a:solidFill>
            </a:endParaRPr>
          </a:p>
        </p:txBody>
      </p:sp>
      <p:sp>
        <p:nvSpPr>
          <p:cNvPr id="10" name="Oval 7"/>
          <p:cNvSpPr>
            <a:spLocks noChangeArrowheads="1"/>
          </p:cNvSpPr>
          <p:nvPr/>
        </p:nvSpPr>
        <p:spPr bwMode="auto">
          <a:xfrm>
            <a:off x="7024486" y="2475532"/>
            <a:ext cx="469900" cy="470045"/>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865" dirty="0">
                <a:solidFill>
                  <a:srgbClr val="7D9A52"/>
                </a:solidFill>
                <a:latin typeface="微软雅黑 Light" panose="020B0502040204020203" pitchFamily="34" charset="-122"/>
                <a:ea typeface="微软雅黑 Light" panose="020B0502040204020203" pitchFamily="34" charset="-122"/>
              </a:rPr>
              <a:t>01</a:t>
            </a:r>
            <a:endParaRPr lang="zh-CN" altLang="en-US" sz="1865" dirty="0">
              <a:solidFill>
                <a:srgbClr val="7D9A52"/>
              </a:solidFill>
              <a:latin typeface="微软雅黑 Light" panose="020B0502040204020203" pitchFamily="34" charset="-122"/>
              <a:ea typeface="微软雅黑 Light" panose="020B0502040204020203" pitchFamily="34" charset="-122"/>
            </a:endParaRPr>
          </a:p>
        </p:txBody>
      </p:sp>
      <p:sp>
        <p:nvSpPr>
          <p:cNvPr id="11" name="Oval 8"/>
          <p:cNvSpPr>
            <a:spLocks noChangeArrowheads="1"/>
          </p:cNvSpPr>
          <p:nvPr/>
        </p:nvSpPr>
        <p:spPr bwMode="auto">
          <a:xfrm>
            <a:off x="7024486" y="3652763"/>
            <a:ext cx="469900" cy="472163"/>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865" dirty="0">
                <a:solidFill>
                  <a:srgbClr val="7D9A52"/>
                </a:solidFill>
                <a:latin typeface="微软雅黑 Light" panose="020B0502040204020203" pitchFamily="34" charset="-122"/>
                <a:ea typeface="微软雅黑 Light" panose="020B0502040204020203" pitchFamily="34" charset="-122"/>
              </a:rPr>
              <a:t>02</a:t>
            </a:r>
            <a:endParaRPr lang="zh-CN" altLang="en-US" sz="1865" dirty="0">
              <a:solidFill>
                <a:srgbClr val="7D9A52"/>
              </a:solidFill>
              <a:latin typeface="微软雅黑 Light" panose="020B0502040204020203" pitchFamily="34" charset="-122"/>
              <a:ea typeface="微软雅黑 Light" panose="020B0502040204020203" pitchFamily="34" charset="-122"/>
            </a:endParaRPr>
          </a:p>
        </p:txBody>
      </p:sp>
      <p:sp>
        <p:nvSpPr>
          <p:cNvPr id="12" name="Oval 9"/>
          <p:cNvSpPr>
            <a:spLocks noChangeArrowheads="1"/>
          </p:cNvSpPr>
          <p:nvPr/>
        </p:nvSpPr>
        <p:spPr bwMode="auto">
          <a:xfrm>
            <a:off x="7024486" y="4832111"/>
            <a:ext cx="469900" cy="470045"/>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865" dirty="0">
                <a:solidFill>
                  <a:srgbClr val="7D9A52"/>
                </a:solidFill>
                <a:latin typeface="微软雅黑 Light" panose="020B0502040204020203" pitchFamily="34" charset="-122"/>
                <a:ea typeface="微软雅黑 Light" panose="020B0502040204020203" pitchFamily="34" charset="-122"/>
              </a:rPr>
              <a:t>03</a:t>
            </a:r>
            <a:endParaRPr lang="zh-CN" altLang="en-US" sz="1865" dirty="0">
              <a:solidFill>
                <a:srgbClr val="7D9A52"/>
              </a:solidFill>
              <a:latin typeface="微软雅黑 Light" panose="020B0502040204020203" pitchFamily="34" charset="-122"/>
              <a:ea typeface="微软雅黑 Light" panose="020B0502040204020203" pitchFamily="34" charset="-122"/>
            </a:endParaRPr>
          </a:p>
        </p:txBody>
      </p:sp>
      <p:sp>
        <p:nvSpPr>
          <p:cNvPr id="13" name="矩形 35"/>
          <p:cNvSpPr>
            <a:spLocks noChangeArrowheads="1"/>
          </p:cNvSpPr>
          <p:nvPr/>
        </p:nvSpPr>
        <p:spPr bwMode="auto">
          <a:xfrm>
            <a:off x="7764793" y="2698935"/>
            <a:ext cx="339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85000"/>
                    <a:lumOff val="15000"/>
                  </a:schemeClr>
                </a:solidFill>
                <a:latin typeface="Open Sans" panose="020B0606030504020204"/>
                <a:ea typeface="Open Sans" panose="020B0606030504020204"/>
                <a:cs typeface="Open Sans" panose="020B0606030504020204"/>
              </a:rPr>
              <a:t>单击此处添加您的编辑文字标题您的团队名称您的公司</a:t>
            </a:r>
            <a:endParaRPr lang="zh-CN" altLang="en-US" sz="1600">
              <a:solidFill>
                <a:schemeClr val="tx1">
                  <a:lumMod val="85000"/>
                  <a:lumOff val="15000"/>
                </a:schemeClr>
              </a:solidFill>
            </a:endParaRPr>
          </a:p>
        </p:txBody>
      </p:sp>
      <p:sp>
        <p:nvSpPr>
          <p:cNvPr id="15" name="文本框 14"/>
          <p:cNvSpPr txBox="1">
            <a:spLocks noChangeArrowheads="1"/>
          </p:cNvSpPr>
          <p:nvPr/>
        </p:nvSpPr>
        <p:spPr bwMode="auto">
          <a:xfrm>
            <a:off x="7783843" y="2338572"/>
            <a:ext cx="21574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文字内容</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35"/>
          <p:cNvSpPr>
            <a:spLocks noChangeArrowheads="1"/>
          </p:cNvSpPr>
          <p:nvPr/>
        </p:nvSpPr>
        <p:spPr bwMode="auto">
          <a:xfrm>
            <a:off x="7845134" y="3809418"/>
            <a:ext cx="339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85000"/>
                    <a:lumOff val="15000"/>
                  </a:schemeClr>
                </a:solidFill>
                <a:latin typeface="Open Sans" panose="020B0606030504020204"/>
                <a:ea typeface="Open Sans" panose="020B0606030504020204"/>
                <a:cs typeface="Open Sans" panose="020B0606030504020204"/>
              </a:rPr>
              <a:t>单击此处添加您的编辑文字标题您的团队名称您的公司</a:t>
            </a:r>
            <a:endParaRPr lang="zh-CN" altLang="en-US" sz="1600">
              <a:solidFill>
                <a:schemeClr val="tx1">
                  <a:lumMod val="85000"/>
                  <a:lumOff val="15000"/>
                </a:schemeClr>
              </a:solidFill>
            </a:endParaRPr>
          </a:p>
        </p:txBody>
      </p:sp>
      <p:sp>
        <p:nvSpPr>
          <p:cNvPr id="17" name="文本框 16"/>
          <p:cNvSpPr txBox="1">
            <a:spLocks noChangeArrowheads="1"/>
          </p:cNvSpPr>
          <p:nvPr/>
        </p:nvSpPr>
        <p:spPr bwMode="auto">
          <a:xfrm>
            <a:off x="7864184" y="3449055"/>
            <a:ext cx="21574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文字内容</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矩形 35"/>
          <p:cNvSpPr>
            <a:spLocks noChangeArrowheads="1"/>
          </p:cNvSpPr>
          <p:nvPr/>
        </p:nvSpPr>
        <p:spPr bwMode="auto">
          <a:xfrm>
            <a:off x="7851082" y="4987224"/>
            <a:ext cx="339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85000"/>
                    <a:lumOff val="15000"/>
                  </a:schemeClr>
                </a:solidFill>
                <a:latin typeface="Open Sans" panose="020B0606030504020204"/>
                <a:ea typeface="Open Sans" panose="020B0606030504020204"/>
                <a:cs typeface="Open Sans" panose="020B0606030504020204"/>
              </a:rPr>
              <a:t>单击此处添加您的编辑文字标题您的团队名称您的公司</a:t>
            </a:r>
            <a:endParaRPr lang="zh-CN" altLang="en-US" sz="1600">
              <a:solidFill>
                <a:schemeClr val="tx1">
                  <a:lumMod val="85000"/>
                  <a:lumOff val="15000"/>
                </a:schemeClr>
              </a:solidFill>
            </a:endParaRPr>
          </a:p>
        </p:txBody>
      </p:sp>
      <p:sp>
        <p:nvSpPr>
          <p:cNvPr id="19" name="文本框 18"/>
          <p:cNvSpPr txBox="1">
            <a:spLocks noChangeArrowheads="1"/>
          </p:cNvSpPr>
          <p:nvPr/>
        </p:nvSpPr>
        <p:spPr bwMode="auto">
          <a:xfrm>
            <a:off x="7870132" y="4626861"/>
            <a:ext cx="21574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文字内容</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56631" y="-110150"/>
            <a:ext cx="3763345" cy="1075541"/>
            <a:chOff x="-456631" y="-110150"/>
            <a:chExt cx="3763345" cy="1075541"/>
          </a:xfrm>
        </p:grpSpPr>
        <p:sp>
          <p:nvSpPr>
            <p:cNvPr id="27" name="文本框 26"/>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28" name="图片 27"/>
            <p:cNvPicPr>
              <a:picLocks noChangeAspect="1"/>
            </p:cNvPicPr>
            <p:nvPr/>
          </p:nvPicPr>
          <p:blipFill rotWithShape="1">
            <a:blip r:embed="rId7"/>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nvSpPr>
        <p:spPr>
          <a:xfrm>
            <a:off x="2571090" y="2044895"/>
            <a:ext cx="796482" cy="796482"/>
          </a:xfrm>
          <a:prstGeom prst="diamond">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9" name="Freeform 218"/>
          <p:cNvSpPr>
            <a:spLocks noEditPoints="1"/>
          </p:cNvSpPr>
          <p:nvPr/>
        </p:nvSpPr>
        <p:spPr bwMode="auto">
          <a:xfrm>
            <a:off x="2845172" y="2308767"/>
            <a:ext cx="212243" cy="271984"/>
          </a:xfrm>
          <a:custGeom>
            <a:avLst/>
            <a:gdLst>
              <a:gd name="T0" fmla="*/ 224 w 224"/>
              <a:gd name="T1" fmla="*/ 119 h 287"/>
              <a:gd name="T2" fmla="*/ 112 w 224"/>
              <a:gd name="T3" fmla="*/ 0 h 287"/>
              <a:gd name="T4" fmla="*/ 0 w 224"/>
              <a:gd name="T5" fmla="*/ 119 h 287"/>
              <a:gd name="T6" fmla="*/ 98 w 224"/>
              <a:gd name="T7" fmla="*/ 258 h 287"/>
              <a:gd name="T8" fmla="*/ 85 w 224"/>
              <a:gd name="T9" fmla="*/ 282 h 287"/>
              <a:gd name="T10" fmla="*/ 85 w 224"/>
              <a:gd name="T11" fmla="*/ 285 h 287"/>
              <a:gd name="T12" fmla="*/ 88 w 224"/>
              <a:gd name="T13" fmla="*/ 287 h 287"/>
              <a:gd name="T14" fmla="*/ 136 w 224"/>
              <a:gd name="T15" fmla="*/ 287 h 287"/>
              <a:gd name="T16" fmla="*/ 140 w 224"/>
              <a:gd name="T17" fmla="*/ 285 h 287"/>
              <a:gd name="T18" fmla="*/ 140 w 224"/>
              <a:gd name="T19" fmla="*/ 282 h 287"/>
              <a:gd name="T20" fmla="*/ 127 w 224"/>
              <a:gd name="T21" fmla="*/ 258 h 287"/>
              <a:gd name="T22" fmla="*/ 224 w 224"/>
              <a:gd name="T23" fmla="*/ 119 h 287"/>
              <a:gd name="T24" fmla="*/ 37 w 224"/>
              <a:gd name="T25" fmla="*/ 130 h 287"/>
              <a:gd name="T26" fmla="*/ 36 w 224"/>
              <a:gd name="T27" fmla="*/ 128 h 287"/>
              <a:gd name="T28" fmla="*/ 49 w 224"/>
              <a:gd name="T29" fmla="*/ 60 h 287"/>
              <a:gd name="T30" fmla="*/ 79 w 224"/>
              <a:gd name="T31" fmla="*/ 59 h 287"/>
              <a:gd name="T32" fmla="*/ 82 w 224"/>
              <a:gd name="T33" fmla="*/ 63 h 287"/>
              <a:gd name="T34" fmla="*/ 74 w 224"/>
              <a:gd name="T35" fmla="*/ 80 h 287"/>
              <a:gd name="T36" fmla="*/ 69 w 224"/>
              <a:gd name="T37" fmla="*/ 88 h 287"/>
              <a:gd name="T38" fmla="*/ 61 w 224"/>
              <a:gd name="T39" fmla="*/ 118 h 287"/>
              <a:gd name="T40" fmla="*/ 54 w 224"/>
              <a:gd name="T41" fmla="*/ 133 h 287"/>
              <a:gd name="T42" fmla="*/ 49 w 224"/>
              <a:gd name="T43" fmla="*/ 134 h 287"/>
              <a:gd name="T44" fmla="*/ 37 w 224"/>
              <a:gd name="T45" fmla="*/ 13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287">
                <a:moveTo>
                  <a:pt x="224" y="119"/>
                </a:moveTo>
                <a:cubicBezTo>
                  <a:pt x="224" y="6"/>
                  <a:pt x="131" y="0"/>
                  <a:pt x="112" y="0"/>
                </a:cubicBezTo>
                <a:cubicBezTo>
                  <a:pt x="93" y="0"/>
                  <a:pt x="0" y="6"/>
                  <a:pt x="0" y="119"/>
                </a:cubicBezTo>
                <a:cubicBezTo>
                  <a:pt x="0" y="201"/>
                  <a:pt x="76" y="247"/>
                  <a:pt x="98" y="258"/>
                </a:cubicBezTo>
                <a:cubicBezTo>
                  <a:pt x="85" y="282"/>
                  <a:pt x="85" y="282"/>
                  <a:pt x="85" y="282"/>
                </a:cubicBezTo>
                <a:cubicBezTo>
                  <a:pt x="84" y="283"/>
                  <a:pt x="84" y="284"/>
                  <a:pt x="85" y="285"/>
                </a:cubicBezTo>
                <a:cubicBezTo>
                  <a:pt x="86" y="287"/>
                  <a:pt x="87" y="287"/>
                  <a:pt x="88" y="287"/>
                </a:cubicBezTo>
                <a:cubicBezTo>
                  <a:pt x="136" y="287"/>
                  <a:pt x="136" y="287"/>
                  <a:pt x="136" y="287"/>
                </a:cubicBezTo>
                <a:cubicBezTo>
                  <a:pt x="138" y="287"/>
                  <a:pt x="139" y="287"/>
                  <a:pt x="140" y="285"/>
                </a:cubicBezTo>
                <a:cubicBezTo>
                  <a:pt x="140" y="284"/>
                  <a:pt x="140" y="283"/>
                  <a:pt x="140" y="282"/>
                </a:cubicBezTo>
                <a:cubicBezTo>
                  <a:pt x="127" y="258"/>
                  <a:pt x="127" y="258"/>
                  <a:pt x="127" y="258"/>
                </a:cubicBezTo>
                <a:cubicBezTo>
                  <a:pt x="149" y="247"/>
                  <a:pt x="224" y="202"/>
                  <a:pt x="224" y="119"/>
                </a:cubicBezTo>
                <a:close/>
                <a:moveTo>
                  <a:pt x="37" y="130"/>
                </a:moveTo>
                <a:cubicBezTo>
                  <a:pt x="36" y="130"/>
                  <a:pt x="36" y="129"/>
                  <a:pt x="36" y="128"/>
                </a:cubicBezTo>
                <a:cubicBezTo>
                  <a:pt x="35" y="126"/>
                  <a:pt x="28" y="84"/>
                  <a:pt x="49" y="60"/>
                </a:cubicBezTo>
                <a:cubicBezTo>
                  <a:pt x="56" y="52"/>
                  <a:pt x="66" y="52"/>
                  <a:pt x="79" y="59"/>
                </a:cubicBezTo>
                <a:cubicBezTo>
                  <a:pt x="80" y="60"/>
                  <a:pt x="81" y="62"/>
                  <a:pt x="82" y="63"/>
                </a:cubicBezTo>
                <a:cubicBezTo>
                  <a:pt x="82" y="68"/>
                  <a:pt x="79" y="73"/>
                  <a:pt x="74" y="80"/>
                </a:cubicBezTo>
                <a:cubicBezTo>
                  <a:pt x="72" y="83"/>
                  <a:pt x="70" y="86"/>
                  <a:pt x="69" y="88"/>
                </a:cubicBezTo>
                <a:cubicBezTo>
                  <a:pt x="64" y="99"/>
                  <a:pt x="62" y="110"/>
                  <a:pt x="61" y="118"/>
                </a:cubicBezTo>
                <a:cubicBezTo>
                  <a:pt x="59" y="127"/>
                  <a:pt x="58" y="132"/>
                  <a:pt x="54" y="133"/>
                </a:cubicBezTo>
                <a:cubicBezTo>
                  <a:pt x="52" y="133"/>
                  <a:pt x="51" y="134"/>
                  <a:pt x="49" y="134"/>
                </a:cubicBezTo>
                <a:cubicBezTo>
                  <a:pt x="45" y="134"/>
                  <a:pt x="39" y="133"/>
                  <a:pt x="37" y="1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11" name="菱形 10"/>
          <p:cNvSpPr/>
          <p:nvPr/>
        </p:nvSpPr>
        <p:spPr>
          <a:xfrm>
            <a:off x="2571090" y="3385164"/>
            <a:ext cx="796482" cy="796482"/>
          </a:xfrm>
          <a:prstGeom prst="diamond">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grpSp>
        <p:nvGrpSpPr>
          <p:cNvPr id="12" name="组合 11"/>
          <p:cNvGrpSpPr/>
          <p:nvPr/>
        </p:nvGrpSpPr>
        <p:grpSpPr>
          <a:xfrm>
            <a:off x="2818437" y="3645522"/>
            <a:ext cx="275051" cy="273547"/>
            <a:chOff x="9890126" y="4225925"/>
            <a:chExt cx="290513" cy="288925"/>
          </a:xfrm>
          <a:solidFill>
            <a:schemeClr val="bg1"/>
          </a:solidFill>
        </p:grpSpPr>
        <p:sp>
          <p:nvSpPr>
            <p:cNvPr id="13" name="Freeform 438"/>
            <p:cNvSpPr/>
            <p:nvPr/>
          </p:nvSpPr>
          <p:spPr bwMode="auto">
            <a:xfrm>
              <a:off x="9982201" y="446563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15" name="Freeform 439"/>
            <p:cNvSpPr/>
            <p:nvPr/>
          </p:nvSpPr>
          <p:spPr bwMode="auto">
            <a:xfrm>
              <a:off x="9990138" y="4467225"/>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16" name="Freeform 440"/>
            <p:cNvSpPr/>
            <p:nvPr/>
          </p:nvSpPr>
          <p:spPr bwMode="auto">
            <a:xfrm>
              <a:off x="9986963"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18" name="Freeform 441"/>
            <p:cNvSpPr/>
            <p:nvPr/>
          </p:nvSpPr>
          <p:spPr bwMode="auto">
            <a:xfrm>
              <a:off x="9993313" y="4467225"/>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19" name="Freeform 442"/>
            <p:cNvSpPr/>
            <p:nvPr/>
          </p:nvSpPr>
          <p:spPr bwMode="auto">
            <a:xfrm>
              <a:off x="9967913" y="445928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0" name="Freeform 443"/>
            <p:cNvSpPr/>
            <p:nvPr/>
          </p:nvSpPr>
          <p:spPr bwMode="auto">
            <a:xfrm>
              <a:off x="9979026"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1" name="Freeform 444"/>
            <p:cNvSpPr/>
            <p:nvPr/>
          </p:nvSpPr>
          <p:spPr bwMode="auto">
            <a:xfrm>
              <a:off x="9964738" y="445770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2" name="Freeform 445"/>
            <p:cNvSpPr/>
            <p:nvPr/>
          </p:nvSpPr>
          <p:spPr bwMode="auto">
            <a:xfrm>
              <a:off x="9971088" y="44624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3" name="Freeform 446"/>
            <p:cNvSpPr/>
            <p:nvPr/>
          </p:nvSpPr>
          <p:spPr bwMode="auto">
            <a:xfrm>
              <a:off x="9975851" y="44640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4" name="Freeform 447"/>
            <p:cNvSpPr/>
            <p:nvPr/>
          </p:nvSpPr>
          <p:spPr bwMode="auto">
            <a:xfrm>
              <a:off x="9998076"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5" name="Freeform 448"/>
            <p:cNvSpPr/>
            <p:nvPr/>
          </p:nvSpPr>
          <p:spPr bwMode="auto">
            <a:xfrm>
              <a:off x="10015538" y="4459288"/>
              <a:ext cx="1588" cy="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6" name="Freeform 449"/>
            <p:cNvSpPr/>
            <p:nvPr/>
          </p:nvSpPr>
          <p:spPr bwMode="auto">
            <a:xfrm>
              <a:off x="9955213" y="4300538"/>
              <a:ext cx="6350" cy="9525"/>
            </a:xfrm>
            <a:custGeom>
              <a:avLst/>
              <a:gdLst>
                <a:gd name="T0" fmla="*/ 0 w 7"/>
                <a:gd name="T1" fmla="*/ 9 h 9"/>
                <a:gd name="T2" fmla="*/ 7 w 7"/>
                <a:gd name="T3" fmla="*/ 0 h 9"/>
                <a:gd name="T4" fmla="*/ 6 w 7"/>
                <a:gd name="T5" fmla="*/ 1 h 9"/>
                <a:gd name="T6" fmla="*/ 0 w 7"/>
                <a:gd name="T7" fmla="*/ 9 h 9"/>
              </a:gdLst>
              <a:ahLst/>
              <a:cxnLst>
                <a:cxn ang="0">
                  <a:pos x="T0" y="T1"/>
                </a:cxn>
                <a:cxn ang="0">
                  <a:pos x="T2" y="T3"/>
                </a:cxn>
                <a:cxn ang="0">
                  <a:pos x="T4" y="T5"/>
                </a:cxn>
                <a:cxn ang="0">
                  <a:pos x="T6" y="T7"/>
                </a:cxn>
              </a:cxnLst>
              <a:rect l="0" t="0" r="r" b="b"/>
              <a:pathLst>
                <a:path w="7" h="9">
                  <a:moveTo>
                    <a:pt x="0" y="9"/>
                  </a:moveTo>
                  <a:cubicBezTo>
                    <a:pt x="2" y="6"/>
                    <a:pt x="4" y="3"/>
                    <a:pt x="7" y="0"/>
                  </a:cubicBezTo>
                  <a:cubicBezTo>
                    <a:pt x="6" y="1"/>
                    <a:pt x="6" y="1"/>
                    <a:pt x="6" y="1"/>
                  </a:cubicBezTo>
                  <a:cubicBezTo>
                    <a:pt x="4" y="3"/>
                    <a:pt x="2" y="6"/>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7" name="Freeform 450"/>
            <p:cNvSpPr/>
            <p:nvPr/>
          </p:nvSpPr>
          <p:spPr bwMode="auto">
            <a:xfrm>
              <a:off x="10012363" y="4460875"/>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8" name="Freeform 451"/>
            <p:cNvSpPr/>
            <p:nvPr/>
          </p:nvSpPr>
          <p:spPr bwMode="auto">
            <a:xfrm>
              <a:off x="10006013"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29" name="Freeform 452"/>
            <p:cNvSpPr/>
            <p:nvPr/>
          </p:nvSpPr>
          <p:spPr bwMode="auto">
            <a:xfrm>
              <a:off x="10002838" y="4465638"/>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0" name="Freeform 453"/>
            <p:cNvSpPr/>
            <p:nvPr/>
          </p:nvSpPr>
          <p:spPr bwMode="auto">
            <a:xfrm>
              <a:off x="10009188" y="4462463"/>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1" name="Freeform 454"/>
            <p:cNvSpPr/>
            <p:nvPr/>
          </p:nvSpPr>
          <p:spPr bwMode="auto">
            <a:xfrm>
              <a:off x="9999663" y="4467225"/>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2" name="Freeform 455"/>
            <p:cNvSpPr/>
            <p:nvPr/>
          </p:nvSpPr>
          <p:spPr bwMode="auto">
            <a:xfrm>
              <a:off x="9934576" y="4340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3" name="Freeform 456"/>
            <p:cNvSpPr/>
            <p:nvPr/>
          </p:nvSpPr>
          <p:spPr bwMode="auto">
            <a:xfrm>
              <a:off x="9925051" y="4341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4" name="Freeform 457"/>
            <p:cNvSpPr/>
            <p:nvPr/>
          </p:nvSpPr>
          <p:spPr bwMode="auto">
            <a:xfrm>
              <a:off x="9920288" y="434340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5" name="Freeform 458"/>
            <p:cNvSpPr/>
            <p:nvPr/>
          </p:nvSpPr>
          <p:spPr bwMode="auto">
            <a:xfrm>
              <a:off x="9918701" y="4344988"/>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6" name="Freeform 459"/>
            <p:cNvSpPr/>
            <p:nvPr/>
          </p:nvSpPr>
          <p:spPr bwMode="auto">
            <a:xfrm>
              <a:off x="9929813" y="4340225"/>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7" name="Freeform 460"/>
            <p:cNvSpPr/>
            <p:nvPr/>
          </p:nvSpPr>
          <p:spPr bwMode="auto">
            <a:xfrm>
              <a:off x="9959976" y="4454525"/>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8" name="Freeform 461"/>
            <p:cNvSpPr/>
            <p:nvPr/>
          </p:nvSpPr>
          <p:spPr bwMode="auto">
            <a:xfrm>
              <a:off x="9915526" y="4346575"/>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39" name="Freeform 462"/>
            <p:cNvSpPr/>
            <p:nvPr/>
          </p:nvSpPr>
          <p:spPr bwMode="auto">
            <a:xfrm>
              <a:off x="9928226" y="4341813"/>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0" name="Freeform 463"/>
            <p:cNvSpPr/>
            <p:nvPr/>
          </p:nvSpPr>
          <p:spPr bwMode="auto">
            <a:xfrm>
              <a:off x="9956801" y="445293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1" name="Freeform 464"/>
            <p:cNvSpPr/>
            <p:nvPr/>
          </p:nvSpPr>
          <p:spPr bwMode="auto">
            <a:xfrm>
              <a:off x="9948863" y="4448175"/>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2" name="Freeform 465"/>
            <p:cNvSpPr/>
            <p:nvPr/>
          </p:nvSpPr>
          <p:spPr bwMode="auto">
            <a:xfrm>
              <a:off x="9937751" y="4438650"/>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3" name="Freeform 466"/>
            <p:cNvSpPr/>
            <p:nvPr/>
          </p:nvSpPr>
          <p:spPr bwMode="auto">
            <a:xfrm>
              <a:off x="9952038" y="44497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4" name="Freeform 467"/>
            <p:cNvSpPr/>
            <p:nvPr/>
          </p:nvSpPr>
          <p:spPr bwMode="auto">
            <a:xfrm>
              <a:off x="9945688" y="4445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5" name="Freeform 468"/>
            <p:cNvSpPr/>
            <p:nvPr/>
          </p:nvSpPr>
          <p:spPr bwMode="auto">
            <a:xfrm>
              <a:off x="9942513" y="4440238"/>
              <a:ext cx="0" cy="1587"/>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6" name="Freeform 469"/>
            <p:cNvSpPr/>
            <p:nvPr/>
          </p:nvSpPr>
          <p:spPr bwMode="auto">
            <a:xfrm>
              <a:off x="10002838" y="4225925"/>
              <a:ext cx="139700" cy="141287"/>
            </a:xfrm>
            <a:custGeom>
              <a:avLst/>
              <a:gdLst>
                <a:gd name="T0" fmla="*/ 56 w 147"/>
                <a:gd name="T1" fmla="*/ 91 h 147"/>
                <a:gd name="T2" fmla="*/ 92 w 147"/>
                <a:gd name="T3" fmla="*/ 143 h 147"/>
                <a:gd name="T4" fmla="*/ 93 w 147"/>
                <a:gd name="T5" fmla="*/ 147 h 147"/>
                <a:gd name="T6" fmla="*/ 123 w 147"/>
                <a:gd name="T7" fmla="*/ 135 h 147"/>
                <a:gd name="T8" fmla="*/ 99 w 147"/>
                <a:gd name="T9" fmla="*/ 48 h 147"/>
                <a:gd name="T10" fmla="*/ 11 w 147"/>
                <a:gd name="T11" fmla="*/ 24 h 147"/>
                <a:gd name="T12" fmla="*/ 0 w 147"/>
                <a:gd name="T13" fmla="*/ 54 h 147"/>
                <a:gd name="T14" fmla="*/ 56 w 147"/>
                <a:gd name="T15" fmla="*/ 91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7">
                  <a:moveTo>
                    <a:pt x="56" y="91"/>
                  </a:moveTo>
                  <a:cubicBezTo>
                    <a:pt x="74" y="109"/>
                    <a:pt x="86" y="126"/>
                    <a:pt x="92" y="143"/>
                  </a:cubicBezTo>
                  <a:cubicBezTo>
                    <a:pt x="92" y="144"/>
                    <a:pt x="93" y="145"/>
                    <a:pt x="93" y="147"/>
                  </a:cubicBezTo>
                  <a:cubicBezTo>
                    <a:pt x="104" y="147"/>
                    <a:pt x="114" y="144"/>
                    <a:pt x="123" y="135"/>
                  </a:cubicBezTo>
                  <a:cubicBezTo>
                    <a:pt x="147" y="111"/>
                    <a:pt x="128" y="77"/>
                    <a:pt x="99" y="48"/>
                  </a:cubicBezTo>
                  <a:cubicBezTo>
                    <a:pt x="70" y="19"/>
                    <a:pt x="36" y="0"/>
                    <a:pt x="11" y="24"/>
                  </a:cubicBezTo>
                  <a:cubicBezTo>
                    <a:pt x="3" y="33"/>
                    <a:pt x="0" y="43"/>
                    <a:pt x="0" y="54"/>
                  </a:cubicBezTo>
                  <a:cubicBezTo>
                    <a:pt x="18" y="59"/>
                    <a:pt x="37" y="71"/>
                    <a:pt x="5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7" name="Freeform 470"/>
            <p:cNvSpPr/>
            <p:nvPr/>
          </p:nvSpPr>
          <p:spPr bwMode="auto">
            <a:xfrm>
              <a:off x="9890126" y="4338638"/>
              <a:ext cx="152400" cy="128587"/>
            </a:xfrm>
            <a:custGeom>
              <a:avLst/>
              <a:gdLst>
                <a:gd name="T0" fmla="*/ 66 w 160"/>
                <a:gd name="T1" fmla="*/ 3 h 134"/>
                <a:gd name="T2" fmla="*/ 62 w 160"/>
                <a:gd name="T3" fmla="*/ 2 h 134"/>
                <a:gd name="T4" fmla="*/ 58 w 160"/>
                <a:gd name="T5" fmla="*/ 1 h 134"/>
                <a:gd name="T6" fmla="*/ 54 w 160"/>
                <a:gd name="T7" fmla="*/ 1 h 134"/>
                <a:gd name="T8" fmla="*/ 51 w 160"/>
                <a:gd name="T9" fmla="*/ 0 h 134"/>
                <a:gd name="T10" fmla="*/ 47 w 160"/>
                <a:gd name="T11" fmla="*/ 1 h 134"/>
                <a:gd name="T12" fmla="*/ 44 w 160"/>
                <a:gd name="T13" fmla="*/ 1 h 134"/>
                <a:gd name="T14" fmla="*/ 41 w 160"/>
                <a:gd name="T15" fmla="*/ 2 h 134"/>
                <a:gd name="T16" fmla="*/ 37 w 160"/>
                <a:gd name="T17" fmla="*/ 3 h 134"/>
                <a:gd name="T18" fmla="*/ 34 w 160"/>
                <a:gd name="T19" fmla="*/ 5 h 134"/>
                <a:gd name="T20" fmla="*/ 31 w 160"/>
                <a:gd name="T21" fmla="*/ 6 h 134"/>
                <a:gd name="T22" fmla="*/ 28 w 160"/>
                <a:gd name="T23" fmla="*/ 8 h 134"/>
                <a:gd name="T24" fmla="*/ 24 w 160"/>
                <a:gd name="T25" fmla="*/ 12 h 134"/>
                <a:gd name="T26" fmla="*/ 51 w 160"/>
                <a:gd name="T27" fmla="*/ 103 h 134"/>
                <a:gd name="T28" fmla="*/ 55 w 160"/>
                <a:gd name="T29" fmla="*/ 106 h 134"/>
                <a:gd name="T30" fmla="*/ 59 w 160"/>
                <a:gd name="T31" fmla="*/ 110 h 134"/>
                <a:gd name="T32" fmla="*/ 62 w 160"/>
                <a:gd name="T33" fmla="*/ 113 h 134"/>
                <a:gd name="T34" fmla="*/ 66 w 160"/>
                <a:gd name="T35" fmla="*/ 116 h 134"/>
                <a:gd name="T36" fmla="*/ 70 w 160"/>
                <a:gd name="T37" fmla="*/ 119 h 134"/>
                <a:gd name="T38" fmla="*/ 74 w 160"/>
                <a:gd name="T39" fmla="*/ 121 h 134"/>
                <a:gd name="T40" fmla="*/ 78 w 160"/>
                <a:gd name="T41" fmla="*/ 124 h 134"/>
                <a:gd name="T42" fmla="*/ 82 w 160"/>
                <a:gd name="T43" fmla="*/ 126 h 134"/>
                <a:gd name="T44" fmla="*/ 86 w 160"/>
                <a:gd name="T45" fmla="*/ 128 h 134"/>
                <a:gd name="T46" fmla="*/ 90 w 160"/>
                <a:gd name="T47" fmla="*/ 130 h 134"/>
                <a:gd name="T48" fmla="*/ 94 w 160"/>
                <a:gd name="T49" fmla="*/ 131 h 134"/>
                <a:gd name="T50" fmla="*/ 97 w 160"/>
                <a:gd name="T51" fmla="*/ 132 h 134"/>
                <a:gd name="T52" fmla="*/ 102 w 160"/>
                <a:gd name="T53" fmla="*/ 133 h 134"/>
                <a:gd name="T54" fmla="*/ 105 w 160"/>
                <a:gd name="T55" fmla="*/ 134 h 134"/>
                <a:gd name="T56" fmla="*/ 109 w 160"/>
                <a:gd name="T57" fmla="*/ 134 h 134"/>
                <a:gd name="T58" fmla="*/ 113 w 160"/>
                <a:gd name="T59" fmla="*/ 134 h 134"/>
                <a:gd name="T60" fmla="*/ 116 w 160"/>
                <a:gd name="T61" fmla="*/ 133 h 134"/>
                <a:gd name="T62" fmla="*/ 119 w 160"/>
                <a:gd name="T63" fmla="*/ 133 h 134"/>
                <a:gd name="T64" fmla="*/ 122 w 160"/>
                <a:gd name="T65" fmla="*/ 131 h 134"/>
                <a:gd name="T66" fmla="*/ 126 w 160"/>
                <a:gd name="T67" fmla="*/ 130 h 134"/>
                <a:gd name="T68" fmla="*/ 129 w 160"/>
                <a:gd name="T69" fmla="*/ 128 h 134"/>
                <a:gd name="T70" fmla="*/ 132 w 160"/>
                <a:gd name="T71" fmla="*/ 126 h 134"/>
                <a:gd name="T72" fmla="*/ 135 w 160"/>
                <a:gd name="T73"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34">
                  <a:moveTo>
                    <a:pt x="112" y="35"/>
                  </a:moveTo>
                  <a:cubicBezTo>
                    <a:pt x="97" y="20"/>
                    <a:pt x="81" y="8"/>
                    <a:pt x="66" y="3"/>
                  </a:cubicBezTo>
                  <a:cubicBezTo>
                    <a:pt x="66" y="3"/>
                    <a:pt x="65" y="3"/>
                    <a:pt x="65" y="3"/>
                  </a:cubicBezTo>
                  <a:cubicBezTo>
                    <a:pt x="64" y="3"/>
                    <a:pt x="63" y="2"/>
                    <a:pt x="62" y="2"/>
                  </a:cubicBezTo>
                  <a:cubicBezTo>
                    <a:pt x="62" y="2"/>
                    <a:pt x="62" y="2"/>
                    <a:pt x="61" y="2"/>
                  </a:cubicBezTo>
                  <a:cubicBezTo>
                    <a:pt x="60" y="2"/>
                    <a:pt x="59" y="1"/>
                    <a:pt x="58" y="1"/>
                  </a:cubicBezTo>
                  <a:cubicBezTo>
                    <a:pt x="58" y="1"/>
                    <a:pt x="58" y="1"/>
                    <a:pt x="58" y="1"/>
                  </a:cubicBezTo>
                  <a:cubicBezTo>
                    <a:pt x="57" y="1"/>
                    <a:pt x="56" y="1"/>
                    <a:pt x="54" y="1"/>
                  </a:cubicBezTo>
                  <a:cubicBezTo>
                    <a:pt x="54" y="1"/>
                    <a:pt x="54" y="1"/>
                    <a:pt x="54" y="1"/>
                  </a:cubicBezTo>
                  <a:cubicBezTo>
                    <a:pt x="53" y="0"/>
                    <a:pt x="52" y="0"/>
                    <a:pt x="51" y="0"/>
                  </a:cubicBezTo>
                  <a:cubicBezTo>
                    <a:pt x="51" y="0"/>
                    <a:pt x="50" y="0"/>
                    <a:pt x="50" y="0"/>
                  </a:cubicBezTo>
                  <a:cubicBezTo>
                    <a:pt x="49" y="0"/>
                    <a:pt x="48" y="0"/>
                    <a:pt x="47" y="1"/>
                  </a:cubicBezTo>
                  <a:cubicBezTo>
                    <a:pt x="47" y="1"/>
                    <a:pt x="47" y="1"/>
                    <a:pt x="47" y="1"/>
                  </a:cubicBezTo>
                  <a:cubicBezTo>
                    <a:pt x="46" y="1"/>
                    <a:pt x="45" y="1"/>
                    <a:pt x="44" y="1"/>
                  </a:cubicBezTo>
                  <a:cubicBezTo>
                    <a:pt x="43" y="1"/>
                    <a:pt x="43" y="1"/>
                    <a:pt x="43" y="1"/>
                  </a:cubicBezTo>
                  <a:cubicBezTo>
                    <a:pt x="42" y="1"/>
                    <a:pt x="41" y="2"/>
                    <a:pt x="41" y="2"/>
                  </a:cubicBezTo>
                  <a:cubicBezTo>
                    <a:pt x="40" y="2"/>
                    <a:pt x="40" y="2"/>
                    <a:pt x="40" y="2"/>
                  </a:cubicBezTo>
                  <a:cubicBezTo>
                    <a:pt x="39" y="2"/>
                    <a:pt x="38" y="3"/>
                    <a:pt x="37" y="3"/>
                  </a:cubicBezTo>
                  <a:cubicBezTo>
                    <a:pt x="37" y="3"/>
                    <a:pt x="37" y="3"/>
                    <a:pt x="37" y="3"/>
                  </a:cubicBezTo>
                  <a:cubicBezTo>
                    <a:pt x="36" y="4"/>
                    <a:pt x="35" y="4"/>
                    <a:pt x="34" y="5"/>
                  </a:cubicBezTo>
                  <a:cubicBezTo>
                    <a:pt x="33" y="5"/>
                    <a:pt x="33" y="5"/>
                    <a:pt x="33" y="5"/>
                  </a:cubicBezTo>
                  <a:cubicBezTo>
                    <a:pt x="32" y="5"/>
                    <a:pt x="32" y="6"/>
                    <a:pt x="31" y="6"/>
                  </a:cubicBezTo>
                  <a:cubicBezTo>
                    <a:pt x="30" y="7"/>
                    <a:pt x="30" y="7"/>
                    <a:pt x="30" y="7"/>
                  </a:cubicBezTo>
                  <a:cubicBezTo>
                    <a:pt x="29" y="7"/>
                    <a:pt x="28" y="8"/>
                    <a:pt x="28" y="8"/>
                  </a:cubicBezTo>
                  <a:cubicBezTo>
                    <a:pt x="28" y="9"/>
                    <a:pt x="27" y="9"/>
                    <a:pt x="27" y="9"/>
                  </a:cubicBezTo>
                  <a:cubicBezTo>
                    <a:pt x="26" y="10"/>
                    <a:pt x="25" y="11"/>
                    <a:pt x="24" y="12"/>
                  </a:cubicBezTo>
                  <a:cubicBezTo>
                    <a:pt x="0" y="36"/>
                    <a:pt x="19" y="70"/>
                    <a:pt x="48" y="99"/>
                  </a:cubicBezTo>
                  <a:cubicBezTo>
                    <a:pt x="49" y="100"/>
                    <a:pt x="50" y="102"/>
                    <a:pt x="51" y="103"/>
                  </a:cubicBezTo>
                  <a:cubicBezTo>
                    <a:pt x="51" y="103"/>
                    <a:pt x="52" y="103"/>
                    <a:pt x="52" y="104"/>
                  </a:cubicBezTo>
                  <a:cubicBezTo>
                    <a:pt x="53" y="104"/>
                    <a:pt x="54" y="105"/>
                    <a:pt x="55" y="106"/>
                  </a:cubicBezTo>
                  <a:cubicBezTo>
                    <a:pt x="55" y="106"/>
                    <a:pt x="55" y="106"/>
                    <a:pt x="55" y="107"/>
                  </a:cubicBezTo>
                  <a:cubicBezTo>
                    <a:pt x="57" y="108"/>
                    <a:pt x="58" y="109"/>
                    <a:pt x="59" y="110"/>
                  </a:cubicBezTo>
                  <a:cubicBezTo>
                    <a:pt x="59" y="110"/>
                    <a:pt x="59" y="110"/>
                    <a:pt x="59" y="110"/>
                  </a:cubicBezTo>
                  <a:cubicBezTo>
                    <a:pt x="60" y="111"/>
                    <a:pt x="61" y="112"/>
                    <a:pt x="62" y="113"/>
                  </a:cubicBezTo>
                  <a:cubicBezTo>
                    <a:pt x="63" y="113"/>
                    <a:pt x="63" y="113"/>
                    <a:pt x="63" y="114"/>
                  </a:cubicBezTo>
                  <a:cubicBezTo>
                    <a:pt x="64" y="114"/>
                    <a:pt x="65" y="115"/>
                    <a:pt x="66" y="116"/>
                  </a:cubicBezTo>
                  <a:cubicBezTo>
                    <a:pt x="66" y="116"/>
                    <a:pt x="67" y="116"/>
                    <a:pt x="67" y="116"/>
                  </a:cubicBezTo>
                  <a:cubicBezTo>
                    <a:pt x="68" y="117"/>
                    <a:pt x="69" y="118"/>
                    <a:pt x="70" y="119"/>
                  </a:cubicBezTo>
                  <a:cubicBezTo>
                    <a:pt x="71" y="119"/>
                    <a:pt x="71" y="119"/>
                    <a:pt x="71" y="119"/>
                  </a:cubicBezTo>
                  <a:cubicBezTo>
                    <a:pt x="72" y="120"/>
                    <a:pt x="73" y="121"/>
                    <a:pt x="74" y="121"/>
                  </a:cubicBezTo>
                  <a:cubicBezTo>
                    <a:pt x="74" y="121"/>
                    <a:pt x="75" y="122"/>
                    <a:pt x="75" y="122"/>
                  </a:cubicBezTo>
                  <a:cubicBezTo>
                    <a:pt x="76" y="123"/>
                    <a:pt x="77" y="123"/>
                    <a:pt x="78" y="124"/>
                  </a:cubicBezTo>
                  <a:cubicBezTo>
                    <a:pt x="78" y="124"/>
                    <a:pt x="78" y="124"/>
                    <a:pt x="79" y="124"/>
                  </a:cubicBezTo>
                  <a:cubicBezTo>
                    <a:pt x="80" y="125"/>
                    <a:pt x="81" y="125"/>
                    <a:pt x="82" y="126"/>
                  </a:cubicBezTo>
                  <a:cubicBezTo>
                    <a:pt x="82" y="126"/>
                    <a:pt x="83" y="126"/>
                    <a:pt x="83" y="127"/>
                  </a:cubicBezTo>
                  <a:cubicBezTo>
                    <a:pt x="84" y="127"/>
                    <a:pt x="85" y="127"/>
                    <a:pt x="86" y="128"/>
                  </a:cubicBezTo>
                  <a:cubicBezTo>
                    <a:pt x="86" y="128"/>
                    <a:pt x="86" y="128"/>
                    <a:pt x="87" y="128"/>
                  </a:cubicBezTo>
                  <a:cubicBezTo>
                    <a:pt x="88" y="129"/>
                    <a:pt x="89" y="129"/>
                    <a:pt x="90" y="130"/>
                  </a:cubicBezTo>
                  <a:cubicBezTo>
                    <a:pt x="90" y="130"/>
                    <a:pt x="90" y="130"/>
                    <a:pt x="90" y="130"/>
                  </a:cubicBezTo>
                  <a:cubicBezTo>
                    <a:pt x="91" y="130"/>
                    <a:pt x="93" y="131"/>
                    <a:pt x="94" y="131"/>
                  </a:cubicBezTo>
                  <a:cubicBezTo>
                    <a:pt x="94" y="131"/>
                    <a:pt x="94" y="131"/>
                    <a:pt x="95" y="131"/>
                  </a:cubicBezTo>
                  <a:cubicBezTo>
                    <a:pt x="95" y="132"/>
                    <a:pt x="96" y="132"/>
                    <a:pt x="97" y="132"/>
                  </a:cubicBezTo>
                  <a:cubicBezTo>
                    <a:pt x="98" y="132"/>
                    <a:pt x="98" y="132"/>
                    <a:pt x="98" y="133"/>
                  </a:cubicBezTo>
                  <a:cubicBezTo>
                    <a:pt x="99" y="133"/>
                    <a:pt x="100" y="133"/>
                    <a:pt x="102" y="133"/>
                  </a:cubicBezTo>
                  <a:cubicBezTo>
                    <a:pt x="102" y="133"/>
                    <a:pt x="102" y="133"/>
                    <a:pt x="102" y="133"/>
                  </a:cubicBezTo>
                  <a:cubicBezTo>
                    <a:pt x="103" y="133"/>
                    <a:pt x="104" y="134"/>
                    <a:pt x="105" y="134"/>
                  </a:cubicBezTo>
                  <a:cubicBezTo>
                    <a:pt x="105" y="134"/>
                    <a:pt x="106" y="134"/>
                    <a:pt x="106" y="134"/>
                  </a:cubicBezTo>
                  <a:cubicBezTo>
                    <a:pt x="107" y="134"/>
                    <a:pt x="108" y="134"/>
                    <a:pt x="109" y="134"/>
                  </a:cubicBezTo>
                  <a:cubicBezTo>
                    <a:pt x="109" y="134"/>
                    <a:pt x="109" y="134"/>
                    <a:pt x="110" y="134"/>
                  </a:cubicBezTo>
                  <a:cubicBezTo>
                    <a:pt x="111" y="134"/>
                    <a:pt x="112" y="134"/>
                    <a:pt x="113" y="134"/>
                  </a:cubicBezTo>
                  <a:cubicBezTo>
                    <a:pt x="113" y="134"/>
                    <a:pt x="113" y="134"/>
                    <a:pt x="113" y="134"/>
                  </a:cubicBezTo>
                  <a:cubicBezTo>
                    <a:pt x="114" y="134"/>
                    <a:pt x="115" y="134"/>
                    <a:pt x="116" y="133"/>
                  </a:cubicBezTo>
                  <a:cubicBezTo>
                    <a:pt x="116" y="133"/>
                    <a:pt x="116" y="133"/>
                    <a:pt x="117" y="133"/>
                  </a:cubicBezTo>
                  <a:cubicBezTo>
                    <a:pt x="117" y="133"/>
                    <a:pt x="118" y="133"/>
                    <a:pt x="119" y="133"/>
                  </a:cubicBezTo>
                  <a:cubicBezTo>
                    <a:pt x="119" y="133"/>
                    <a:pt x="120" y="132"/>
                    <a:pt x="120" y="132"/>
                  </a:cubicBezTo>
                  <a:cubicBezTo>
                    <a:pt x="121" y="132"/>
                    <a:pt x="122" y="132"/>
                    <a:pt x="122" y="131"/>
                  </a:cubicBezTo>
                  <a:cubicBezTo>
                    <a:pt x="123" y="131"/>
                    <a:pt x="123" y="131"/>
                    <a:pt x="123" y="131"/>
                  </a:cubicBezTo>
                  <a:cubicBezTo>
                    <a:pt x="124" y="131"/>
                    <a:pt x="125" y="130"/>
                    <a:pt x="126" y="130"/>
                  </a:cubicBezTo>
                  <a:cubicBezTo>
                    <a:pt x="126" y="130"/>
                    <a:pt x="126" y="130"/>
                    <a:pt x="127" y="129"/>
                  </a:cubicBezTo>
                  <a:cubicBezTo>
                    <a:pt x="127" y="129"/>
                    <a:pt x="128" y="129"/>
                    <a:pt x="129" y="128"/>
                  </a:cubicBezTo>
                  <a:cubicBezTo>
                    <a:pt x="129" y="128"/>
                    <a:pt x="129" y="128"/>
                    <a:pt x="130" y="127"/>
                  </a:cubicBezTo>
                  <a:cubicBezTo>
                    <a:pt x="130" y="127"/>
                    <a:pt x="131" y="126"/>
                    <a:pt x="132" y="126"/>
                  </a:cubicBezTo>
                  <a:cubicBezTo>
                    <a:pt x="132" y="126"/>
                    <a:pt x="132" y="125"/>
                    <a:pt x="133" y="125"/>
                  </a:cubicBezTo>
                  <a:cubicBezTo>
                    <a:pt x="134" y="124"/>
                    <a:pt x="134" y="124"/>
                    <a:pt x="135" y="123"/>
                  </a:cubicBezTo>
                  <a:cubicBezTo>
                    <a:pt x="160" y="98"/>
                    <a:pt x="141" y="64"/>
                    <a:pt x="11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48" name="Freeform 471"/>
            <p:cNvSpPr/>
            <p:nvPr/>
          </p:nvSpPr>
          <p:spPr bwMode="auto">
            <a:xfrm>
              <a:off x="9950451" y="4291013"/>
              <a:ext cx="230188" cy="223837"/>
            </a:xfrm>
            <a:custGeom>
              <a:avLst/>
              <a:gdLst>
                <a:gd name="T0" fmla="*/ 228 w 240"/>
                <a:gd name="T1" fmla="*/ 183 h 233"/>
                <a:gd name="T2" fmla="*/ 149 w 240"/>
                <a:gd name="T3" fmla="*/ 104 h 233"/>
                <a:gd name="T4" fmla="*/ 132 w 240"/>
                <a:gd name="T5" fmla="*/ 88 h 233"/>
                <a:gd name="T6" fmla="*/ 99 w 240"/>
                <a:gd name="T7" fmla="*/ 34 h 233"/>
                <a:gd name="T8" fmla="*/ 37 w 240"/>
                <a:gd name="T9" fmla="*/ 0 h 233"/>
                <a:gd name="T10" fmla="*/ 12 w 240"/>
                <a:gd name="T11" fmla="*/ 10 h 233"/>
                <a:gd name="T12" fmla="*/ 5 w 240"/>
                <a:gd name="T13" fmla="*/ 19 h 233"/>
                <a:gd name="T14" fmla="*/ 0 w 240"/>
                <a:gd name="T15" fmla="*/ 35 h 233"/>
                <a:gd name="T16" fmla="*/ 60 w 240"/>
                <a:gd name="T17" fmla="*/ 73 h 233"/>
                <a:gd name="T18" fmla="*/ 98 w 240"/>
                <a:gd name="T19" fmla="*/ 135 h 233"/>
                <a:gd name="T20" fmla="*/ 111 w 240"/>
                <a:gd name="T21" fmla="*/ 148 h 233"/>
                <a:gd name="T22" fmla="*/ 187 w 240"/>
                <a:gd name="T23" fmla="*/ 224 h 233"/>
                <a:gd name="T24" fmla="*/ 208 w 240"/>
                <a:gd name="T25" fmla="*/ 233 h 233"/>
                <a:gd name="T26" fmla="*/ 228 w 240"/>
                <a:gd name="T27" fmla="*/ 224 h 233"/>
                <a:gd name="T28" fmla="*/ 228 w 240"/>
                <a:gd name="T29" fmla="*/ 18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3">
                  <a:moveTo>
                    <a:pt x="228" y="183"/>
                  </a:moveTo>
                  <a:cubicBezTo>
                    <a:pt x="149" y="104"/>
                    <a:pt x="149" y="104"/>
                    <a:pt x="149" y="104"/>
                  </a:cubicBezTo>
                  <a:cubicBezTo>
                    <a:pt x="132" y="88"/>
                    <a:pt x="132" y="88"/>
                    <a:pt x="132" y="88"/>
                  </a:cubicBezTo>
                  <a:cubicBezTo>
                    <a:pt x="129" y="70"/>
                    <a:pt x="116" y="51"/>
                    <a:pt x="99" y="34"/>
                  </a:cubicBezTo>
                  <a:cubicBezTo>
                    <a:pt x="79" y="15"/>
                    <a:pt x="57" y="0"/>
                    <a:pt x="37" y="0"/>
                  </a:cubicBezTo>
                  <a:cubicBezTo>
                    <a:pt x="28" y="0"/>
                    <a:pt x="19" y="3"/>
                    <a:pt x="12" y="10"/>
                  </a:cubicBezTo>
                  <a:cubicBezTo>
                    <a:pt x="9" y="13"/>
                    <a:pt x="7" y="16"/>
                    <a:pt x="5" y="19"/>
                  </a:cubicBezTo>
                  <a:cubicBezTo>
                    <a:pt x="2" y="24"/>
                    <a:pt x="0" y="30"/>
                    <a:pt x="0" y="35"/>
                  </a:cubicBezTo>
                  <a:cubicBezTo>
                    <a:pt x="18" y="40"/>
                    <a:pt x="39" y="52"/>
                    <a:pt x="60" y="73"/>
                  </a:cubicBezTo>
                  <a:cubicBezTo>
                    <a:pt x="84" y="98"/>
                    <a:pt x="95" y="118"/>
                    <a:pt x="98" y="135"/>
                  </a:cubicBezTo>
                  <a:cubicBezTo>
                    <a:pt x="111" y="148"/>
                    <a:pt x="111" y="148"/>
                    <a:pt x="111" y="148"/>
                  </a:cubicBezTo>
                  <a:cubicBezTo>
                    <a:pt x="187" y="224"/>
                    <a:pt x="187" y="224"/>
                    <a:pt x="187" y="224"/>
                  </a:cubicBezTo>
                  <a:cubicBezTo>
                    <a:pt x="193" y="230"/>
                    <a:pt x="200" y="233"/>
                    <a:pt x="208" y="233"/>
                  </a:cubicBezTo>
                  <a:cubicBezTo>
                    <a:pt x="215" y="233"/>
                    <a:pt x="223" y="230"/>
                    <a:pt x="228" y="224"/>
                  </a:cubicBezTo>
                  <a:cubicBezTo>
                    <a:pt x="240" y="213"/>
                    <a:pt x="240" y="195"/>
                    <a:pt x="228"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grpSp>
      <p:sp>
        <p:nvSpPr>
          <p:cNvPr id="50" name="菱形 49"/>
          <p:cNvSpPr/>
          <p:nvPr/>
        </p:nvSpPr>
        <p:spPr>
          <a:xfrm>
            <a:off x="2572487" y="4725434"/>
            <a:ext cx="796482" cy="796482"/>
          </a:xfrm>
          <a:prstGeom prst="diamond">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51" name="Freeform 323"/>
          <p:cNvSpPr/>
          <p:nvPr/>
        </p:nvSpPr>
        <p:spPr bwMode="auto">
          <a:xfrm>
            <a:off x="2829202" y="4989208"/>
            <a:ext cx="270488" cy="268933"/>
          </a:xfrm>
          <a:custGeom>
            <a:avLst/>
            <a:gdLst>
              <a:gd name="T0" fmla="*/ 250 w 288"/>
              <a:gd name="T1" fmla="*/ 220 h 287"/>
              <a:gd name="T2" fmla="*/ 169 w 288"/>
              <a:gd name="T3" fmla="*/ 191 h 287"/>
              <a:gd name="T4" fmla="*/ 197 w 288"/>
              <a:gd name="T5" fmla="*/ 136 h 287"/>
              <a:gd name="T6" fmla="*/ 197 w 288"/>
              <a:gd name="T7" fmla="*/ 135 h 287"/>
              <a:gd name="T8" fmla="*/ 204 w 288"/>
              <a:gd name="T9" fmla="*/ 134 h 287"/>
              <a:gd name="T10" fmla="*/ 211 w 288"/>
              <a:gd name="T11" fmla="*/ 107 h 287"/>
              <a:gd name="T12" fmla="*/ 206 w 288"/>
              <a:gd name="T13" fmla="*/ 96 h 287"/>
              <a:gd name="T14" fmla="*/ 205 w 288"/>
              <a:gd name="T15" fmla="*/ 96 h 287"/>
              <a:gd name="T16" fmla="*/ 205 w 288"/>
              <a:gd name="T17" fmla="*/ 93 h 287"/>
              <a:gd name="T18" fmla="*/ 205 w 288"/>
              <a:gd name="T19" fmla="*/ 54 h 287"/>
              <a:gd name="T20" fmla="*/ 193 w 288"/>
              <a:gd name="T21" fmla="*/ 25 h 287"/>
              <a:gd name="T22" fmla="*/ 160 w 288"/>
              <a:gd name="T23" fmla="*/ 8 h 287"/>
              <a:gd name="T24" fmla="*/ 120 w 288"/>
              <a:gd name="T25" fmla="*/ 4 h 287"/>
              <a:gd name="T26" fmla="*/ 103 w 288"/>
              <a:gd name="T27" fmla="*/ 22 h 287"/>
              <a:gd name="T28" fmla="*/ 83 w 288"/>
              <a:gd name="T29" fmla="*/ 54 h 287"/>
              <a:gd name="T30" fmla="*/ 82 w 288"/>
              <a:gd name="T31" fmla="*/ 93 h 287"/>
              <a:gd name="T32" fmla="*/ 82 w 288"/>
              <a:gd name="T33" fmla="*/ 96 h 287"/>
              <a:gd name="T34" fmla="*/ 82 w 288"/>
              <a:gd name="T35" fmla="*/ 96 h 287"/>
              <a:gd name="T36" fmla="*/ 76 w 288"/>
              <a:gd name="T37" fmla="*/ 107 h 287"/>
              <a:gd name="T38" fmla="*/ 83 w 288"/>
              <a:gd name="T39" fmla="*/ 134 h 287"/>
              <a:gd name="T40" fmla="*/ 90 w 288"/>
              <a:gd name="T41" fmla="*/ 135 h 287"/>
              <a:gd name="T42" fmla="*/ 90 w 288"/>
              <a:gd name="T43" fmla="*/ 136 h 287"/>
              <a:gd name="T44" fmla="*/ 118 w 288"/>
              <a:gd name="T45" fmla="*/ 191 h 287"/>
              <a:gd name="T46" fmla="*/ 38 w 288"/>
              <a:gd name="T47" fmla="*/ 220 h 287"/>
              <a:gd name="T48" fmla="*/ 0 w 288"/>
              <a:gd name="T49" fmla="*/ 256 h 287"/>
              <a:gd name="T50" fmla="*/ 0 w 288"/>
              <a:gd name="T51" fmla="*/ 287 h 287"/>
              <a:gd name="T52" fmla="*/ 288 w 288"/>
              <a:gd name="T53" fmla="*/ 287 h 287"/>
              <a:gd name="T54" fmla="*/ 288 w 288"/>
              <a:gd name="T55" fmla="*/ 256 h 287"/>
              <a:gd name="T56" fmla="*/ 250 w 288"/>
              <a:gd name="T57"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0" y="220"/>
                </a:moveTo>
                <a:cubicBezTo>
                  <a:pt x="231" y="212"/>
                  <a:pt x="209" y="196"/>
                  <a:pt x="169" y="191"/>
                </a:cubicBezTo>
                <a:cubicBezTo>
                  <a:pt x="181" y="181"/>
                  <a:pt x="186" y="162"/>
                  <a:pt x="197" y="136"/>
                </a:cubicBezTo>
                <a:cubicBezTo>
                  <a:pt x="197" y="136"/>
                  <a:pt x="197" y="135"/>
                  <a:pt x="197" y="135"/>
                </a:cubicBezTo>
                <a:cubicBezTo>
                  <a:pt x="200" y="135"/>
                  <a:pt x="202" y="135"/>
                  <a:pt x="204" y="134"/>
                </a:cubicBezTo>
                <a:cubicBezTo>
                  <a:pt x="208" y="131"/>
                  <a:pt x="211" y="115"/>
                  <a:pt x="211" y="107"/>
                </a:cubicBezTo>
                <a:cubicBezTo>
                  <a:pt x="211" y="95"/>
                  <a:pt x="206" y="96"/>
                  <a:pt x="206" y="96"/>
                </a:cubicBezTo>
                <a:cubicBezTo>
                  <a:pt x="206" y="96"/>
                  <a:pt x="205" y="96"/>
                  <a:pt x="205" y="96"/>
                </a:cubicBezTo>
                <a:cubicBezTo>
                  <a:pt x="205" y="95"/>
                  <a:pt x="205" y="94"/>
                  <a:pt x="205" y="93"/>
                </a:cubicBezTo>
                <a:cubicBezTo>
                  <a:pt x="205" y="83"/>
                  <a:pt x="207" y="64"/>
                  <a:pt x="205" y="54"/>
                </a:cubicBezTo>
                <a:cubicBezTo>
                  <a:pt x="200" y="39"/>
                  <a:pt x="201" y="33"/>
                  <a:pt x="193" y="25"/>
                </a:cubicBezTo>
                <a:cubicBezTo>
                  <a:pt x="182" y="13"/>
                  <a:pt x="166" y="8"/>
                  <a:pt x="160" y="8"/>
                </a:cubicBezTo>
                <a:cubicBezTo>
                  <a:pt x="155" y="8"/>
                  <a:pt x="133" y="0"/>
                  <a:pt x="120" y="4"/>
                </a:cubicBezTo>
                <a:cubicBezTo>
                  <a:pt x="107" y="9"/>
                  <a:pt x="114" y="22"/>
                  <a:pt x="103" y="22"/>
                </a:cubicBezTo>
                <a:cubicBezTo>
                  <a:pt x="92" y="22"/>
                  <a:pt x="87" y="39"/>
                  <a:pt x="83" y="54"/>
                </a:cubicBezTo>
                <a:cubicBezTo>
                  <a:pt x="80" y="64"/>
                  <a:pt x="82" y="82"/>
                  <a:pt x="82" y="93"/>
                </a:cubicBezTo>
                <a:cubicBezTo>
                  <a:pt x="82" y="94"/>
                  <a:pt x="82" y="95"/>
                  <a:pt x="82" y="96"/>
                </a:cubicBezTo>
                <a:cubicBezTo>
                  <a:pt x="82" y="96"/>
                  <a:pt x="82" y="96"/>
                  <a:pt x="82" y="96"/>
                </a:cubicBezTo>
                <a:cubicBezTo>
                  <a:pt x="82" y="96"/>
                  <a:pt x="76" y="95"/>
                  <a:pt x="76" y="107"/>
                </a:cubicBezTo>
                <a:cubicBezTo>
                  <a:pt x="76" y="115"/>
                  <a:pt x="79" y="131"/>
                  <a:pt x="83" y="134"/>
                </a:cubicBezTo>
                <a:cubicBezTo>
                  <a:pt x="85" y="135"/>
                  <a:pt x="88" y="135"/>
                  <a:pt x="90" y="135"/>
                </a:cubicBezTo>
                <a:cubicBezTo>
                  <a:pt x="90" y="135"/>
                  <a:pt x="90" y="136"/>
                  <a:pt x="90" y="136"/>
                </a:cubicBezTo>
                <a:cubicBezTo>
                  <a:pt x="101" y="163"/>
                  <a:pt x="106" y="182"/>
                  <a:pt x="118" y="191"/>
                </a:cubicBezTo>
                <a:cubicBezTo>
                  <a:pt x="79" y="196"/>
                  <a:pt x="57" y="212"/>
                  <a:pt x="38" y="220"/>
                </a:cubicBezTo>
                <a:cubicBezTo>
                  <a:pt x="0" y="237"/>
                  <a:pt x="0" y="256"/>
                  <a:pt x="0" y="256"/>
                </a:cubicBezTo>
                <a:cubicBezTo>
                  <a:pt x="0" y="287"/>
                  <a:pt x="0" y="287"/>
                  <a:pt x="0" y="287"/>
                </a:cubicBezTo>
                <a:cubicBezTo>
                  <a:pt x="288" y="287"/>
                  <a:pt x="288" y="287"/>
                  <a:pt x="288" y="287"/>
                </a:cubicBezTo>
                <a:cubicBezTo>
                  <a:pt x="288" y="256"/>
                  <a:pt x="288" y="256"/>
                  <a:pt x="288" y="256"/>
                </a:cubicBezTo>
                <a:cubicBezTo>
                  <a:pt x="288" y="256"/>
                  <a:pt x="287" y="237"/>
                  <a:pt x="250" y="22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00823E"/>
              </a:solidFill>
              <a:latin typeface="幼圆" panose="02010509060101010101" pitchFamily="49" charset="-122"/>
              <a:ea typeface="幼圆" panose="02010509060101010101" pitchFamily="49" charset="-122"/>
            </a:endParaRPr>
          </a:p>
        </p:txBody>
      </p:sp>
      <p:sp>
        <p:nvSpPr>
          <p:cNvPr id="52" name="文本框 51"/>
          <p:cNvSpPr txBox="1"/>
          <p:nvPr/>
        </p:nvSpPr>
        <p:spPr>
          <a:xfrm>
            <a:off x="3636851" y="1964105"/>
            <a:ext cx="2236510" cy="400110"/>
          </a:xfrm>
          <a:prstGeom prst="rect">
            <a:avLst/>
          </a:prstGeom>
          <a:noFill/>
        </p:spPr>
        <p:txBody>
          <a:bodyPr wrap="non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单击此处添加标题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53" name="矩形 52"/>
          <p:cNvSpPr/>
          <p:nvPr/>
        </p:nvSpPr>
        <p:spPr>
          <a:xfrm>
            <a:off x="3618056" y="2364215"/>
            <a:ext cx="6096000" cy="646331"/>
          </a:xfrm>
          <a:prstGeom prst="rect">
            <a:avLst/>
          </a:prstGeom>
        </p:spPr>
        <p:txBody>
          <a:bodyPr>
            <a:spAutoFit/>
          </a:bodyPr>
          <a:lstStyle/>
          <a:p>
            <a:r>
              <a:rPr lang="zh-CN" altLang="en-US"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7D9A52"/>
              </a:solidFill>
              <a:latin typeface="幼圆" panose="02010509060101010101" pitchFamily="49" charset="-122"/>
              <a:ea typeface="幼圆" panose="02010509060101010101" pitchFamily="49" charset="-122"/>
            </a:endParaRPr>
          </a:p>
        </p:txBody>
      </p:sp>
      <p:sp>
        <p:nvSpPr>
          <p:cNvPr id="54" name="文本框 53"/>
          <p:cNvSpPr txBox="1"/>
          <p:nvPr/>
        </p:nvSpPr>
        <p:spPr>
          <a:xfrm>
            <a:off x="3636851" y="3278632"/>
            <a:ext cx="2236510" cy="400110"/>
          </a:xfrm>
          <a:prstGeom prst="rect">
            <a:avLst/>
          </a:prstGeom>
          <a:noFill/>
        </p:spPr>
        <p:txBody>
          <a:bodyPr wrap="non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单击此处添加标题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55" name="矩形 54"/>
          <p:cNvSpPr/>
          <p:nvPr/>
        </p:nvSpPr>
        <p:spPr>
          <a:xfrm>
            <a:off x="3618056" y="3678742"/>
            <a:ext cx="6096000" cy="646331"/>
          </a:xfrm>
          <a:prstGeom prst="rect">
            <a:avLst/>
          </a:prstGeom>
        </p:spPr>
        <p:txBody>
          <a:bodyPr>
            <a:spAutoFit/>
          </a:bodyPr>
          <a:lstStyle/>
          <a:p>
            <a:r>
              <a:rPr lang="zh-CN" altLang="en-US"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7D9A52"/>
              </a:solidFill>
              <a:latin typeface="幼圆" panose="02010509060101010101" pitchFamily="49" charset="-122"/>
              <a:ea typeface="幼圆" panose="02010509060101010101" pitchFamily="49" charset="-122"/>
            </a:endParaRPr>
          </a:p>
        </p:txBody>
      </p:sp>
      <p:sp>
        <p:nvSpPr>
          <p:cNvPr id="56" name="文本框 55"/>
          <p:cNvSpPr txBox="1"/>
          <p:nvPr/>
        </p:nvSpPr>
        <p:spPr>
          <a:xfrm>
            <a:off x="3636851" y="4598668"/>
            <a:ext cx="2236510" cy="400110"/>
          </a:xfrm>
          <a:prstGeom prst="rect">
            <a:avLst/>
          </a:prstGeom>
          <a:noFill/>
        </p:spPr>
        <p:txBody>
          <a:bodyPr wrap="none" rtlCol="0">
            <a:spAutoFit/>
          </a:bodyPr>
          <a:lstStyle/>
          <a:p>
            <a:r>
              <a:rPr lang="zh-CN" altLang="en-US" sz="2000" b="1" dirty="0" smtClean="0">
                <a:solidFill>
                  <a:srgbClr val="7D9A52"/>
                </a:solidFill>
                <a:latin typeface="幼圆" panose="02010509060101010101" pitchFamily="49" charset="-122"/>
                <a:ea typeface="幼圆" panose="02010509060101010101" pitchFamily="49" charset="-122"/>
              </a:rPr>
              <a:t>单击此处添加标题</a:t>
            </a:r>
            <a:endParaRPr lang="zh-CN" altLang="en-US" sz="2000" b="1" dirty="0">
              <a:solidFill>
                <a:srgbClr val="7D9A52"/>
              </a:solidFill>
              <a:latin typeface="幼圆" panose="02010509060101010101" pitchFamily="49" charset="-122"/>
              <a:ea typeface="幼圆" panose="02010509060101010101" pitchFamily="49" charset="-122"/>
            </a:endParaRPr>
          </a:p>
        </p:txBody>
      </p:sp>
      <p:sp>
        <p:nvSpPr>
          <p:cNvPr id="57" name="矩形 56"/>
          <p:cNvSpPr/>
          <p:nvPr/>
        </p:nvSpPr>
        <p:spPr>
          <a:xfrm>
            <a:off x="3618056" y="4998778"/>
            <a:ext cx="6096000" cy="646331"/>
          </a:xfrm>
          <a:prstGeom prst="rect">
            <a:avLst/>
          </a:prstGeom>
        </p:spPr>
        <p:txBody>
          <a:bodyPr>
            <a:spAutoFit/>
          </a:bodyPr>
          <a:lstStyle/>
          <a:p>
            <a:r>
              <a:rPr lang="zh-CN" altLang="en-US" dirty="0" smtClean="0">
                <a:solidFill>
                  <a:srgbClr val="7D9A52"/>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7D9A52"/>
              </a:solidFill>
              <a:latin typeface="幼圆" panose="02010509060101010101" pitchFamily="49" charset="-122"/>
              <a:ea typeface="幼圆" panose="02010509060101010101" pitchFamily="49" charset="-122"/>
            </a:endParaRPr>
          </a:p>
        </p:txBody>
      </p:sp>
      <p:sp>
        <p:nvSpPr>
          <p:cNvPr id="58" name="矩形 57"/>
          <p:cNvSpPr/>
          <p:nvPr/>
        </p:nvSpPr>
        <p:spPr>
          <a:xfrm>
            <a:off x="1791222" y="1510039"/>
            <a:ext cx="8534400" cy="4490711"/>
          </a:xfrm>
          <a:prstGeom prst="rect">
            <a:avLst/>
          </a:prstGeom>
          <a:noFill/>
          <a:ln w="38100">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grpSp>
        <p:nvGrpSpPr>
          <p:cNvPr id="65" name="组合 64"/>
          <p:cNvGrpSpPr/>
          <p:nvPr/>
        </p:nvGrpSpPr>
        <p:grpSpPr>
          <a:xfrm>
            <a:off x="-456631" y="-110150"/>
            <a:ext cx="3763345" cy="1075541"/>
            <a:chOff x="-456631" y="-110150"/>
            <a:chExt cx="3763345" cy="1075541"/>
          </a:xfrm>
        </p:grpSpPr>
        <p:sp>
          <p:nvSpPr>
            <p:cNvPr id="66" name="文本框 65"/>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67" name="图片 66"/>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55"/>
          <p:cNvSpPr/>
          <p:nvPr/>
        </p:nvSpPr>
        <p:spPr>
          <a:xfrm rot="16200000">
            <a:off x="8963025" y="2373313"/>
            <a:ext cx="1560513" cy="141128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52"/>
          <p:cNvSpPr/>
          <p:nvPr/>
        </p:nvSpPr>
        <p:spPr>
          <a:xfrm rot="16200000">
            <a:off x="6492081" y="2361407"/>
            <a:ext cx="1558925"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51"/>
          <p:cNvSpPr/>
          <p:nvPr/>
        </p:nvSpPr>
        <p:spPr>
          <a:xfrm rot="16200000">
            <a:off x="4015581" y="2361407"/>
            <a:ext cx="1558925"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50"/>
          <p:cNvSpPr/>
          <p:nvPr/>
        </p:nvSpPr>
        <p:spPr>
          <a:xfrm rot="16200000">
            <a:off x="1543843" y="2361407"/>
            <a:ext cx="1560513" cy="1403350"/>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9" name="Straight Connector 29"/>
          <p:cNvCxnSpPr/>
          <p:nvPr/>
        </p:nvCxnSpPr>
        <p:spPr>
          <a:xfrm flipH="1">
            <a:off x="1306513" y="2921000"/>
            <a:ext cx="9320212" cy="0"/>
          </a:xfrm>
          <a:prstGeom prst="line">
            <a:avLst/>
          </a:prstGeom>
          <a:ln w="19050">
            <a:solidFill>
              <a:srgbClr val="7D9A5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0" name="Freeform 44"/>
          <p:cNvSpPr/>
          <p:nvPr/>
        </p:nvSpPr>
        <p:spPr>
          <a:xfrm rot="16200000">
            <a:off x="1547812" y="2274888"/>
            <a:ext cx="1560513"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53"/>
          <p:cNvSpPr/>
          <p:nvPr/>
        </p:nvSpPr>
        <p:spPr>
          <a:xfrm rot="16200000">
            <a:off x="4014787" y="2274888"/>
            <a:ext cx="1560513"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68"/>
          <p:cNvSpPr/>
          <p:nvPr/>
        </p:nvSpPr>
        <p:spPr>
          <a:xfrm rot="16200000">
            <a:off x="6491287" y="2274888"/>
            <a:ext cx="1560513"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1"/>
          <p:cNvSpPr/>
          <p:nvPr/>
        </p:nvSpPr>
        <p:spPr>
          <a:xfrm rot="16200000">
            <a:off x="8967787" y="2274888"/>
            <a:ext cx="1560513"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
          <p:cNvSpPr txBox="1"/>
          <p:nvPr/>
        </p:nvSpPr>
        <p:spPr bwMode="auto">
          <a:xfrm>
            <a:off x="2057400" y="2651125"/>
            <a:ext cx="400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pitchFamily="34" charset="0"/>
                <a:ea typeface="宋体" panose="02010600030101010101" pitchFamily="2" charset="-122"/>
              </a:defRPr>
            </a:lvl1pPr>
            <a:lvl2pPr defTabSz="1217295">
              <a:defRPr>
                <a:solidFill>
                  <a:schemeClr val="tx1"/>
                </a:solidFill>
                <a:latin typeface="Calibri" panose="020F0502020204030204" pitchFamily="34" charset="0"/>
                <a:ea typeface="宋体" panose="02010600030101010101" pitchFamily="2" charset="-122"/>
              </a:defRPr>
            </a:lvl2pPr>
            <a:lvl3pPr defTabSz="1217295">
              <a:defRPr>
                <a:solidFill>
                  <a:schemeClr val="tx1"/>
                </a:solidFill>
                <a:latin typeface="Calibri" panose="020F0502020204030204" pitchFamily="34" charset="0"/>
                <a:ea typeface="宋体" panose="02010600030101010101" pitchFamily="2" charset="-122"/>
              </a:defRPr>
            </a:lvl3pPr>
            <a:lvl4pPr defTabSz="1217295">
              <a:defRPr>
                <a:solidFill>
                  <a:schemeClr val="tx1"/>
                </a:solidFill>
                <a:latin typeface="Calibri" panose="020F0502020204030204" pitchFamily="34" charset="0"/>
                <a:ea typeface="宋体" panose="02010600030101010101" pitchFamily="2" charset="-122"/>
              </a:defRPr>
            </a:lvl4pPr>
            <a:lvl5pPr defTabSz="1217295">
              <a:defRPr>
                <a:solidFill>
                  <a:schemeClr val="tx1"/>
                </a:solidFill>
                <a:latin typeface="Calibri" panose="020F0502020204030204" pitchFamily="3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 Placeholder 3"/>
          <p:cNvSpPr txBox="1"/>
          <p:nvPr/>
        </p:nvSpPr>
        <p:spPr bwMode="auto">
          <a:xfrm>
            <a:off x="4535488" y="2651125"/>
            <a:ext cx="4016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pitchFamily="34" charset="0"/>
                <a:ea typeface="宋体" panose="02010600030101010101" pitchFamily="2" charset="-122"/>
              </a:defRPr>
            </a:lvl1pPr>
            <a:lvl2pPr defTabSz="1217295">
              <a:defRPr>
                <a:solidFill>
                  <a:schemeClr val="tx1"/>
                </a:solidFill>
                <a:latin typeface="Calibri" panose="020F0502020204030204" pitchFamily="34" charset="0"/>
                <a:ea typeface="宋体" panose="02010600030101010101" pitchFamily="2" charset="-122"/>
              </a:defRPr>
            </a:lvl2pPr>
            <a:lvl3pPr defTabSz="1217295">
              <a:defRPr>
                <a:solidFill>
                  <a:schemeClr val="tx1"/>
                </a:solidFill>
                <a:latin typeface="Calibri" panose="020F0502020204030204" pitchFamily="34" charset="0"/>
                <a:ea typeface="宋体" panose="02010600030101010101" pitchFamily="2" charset="-122"/>
              </a:defRPr>
            </a:lvl3pPr>
            <a:lvl4pPr defTabSz="1217295">
              <a:defRPr>
                <a:solidFill>
                  <a:schemeClr val="tx1"/>
                </a:solidFill>
                <a:latin typeface="Calibri" panose="020F0502020204030204" pitchFamily="34" charset="0"/>
                <a:ea typeface="宋体" panose="02010600030101010101" pitchFamily="2" charset="-122"/>
              </a:defRPr>
            </a:lvl4pPr>
            <a:lvl5pPr defTabSz="1217295">
              <a:defRPr>
                <a:solidFill>
                  <a:schemeClr val="tx1"/>
                </a:solidFill>
                <a:latin typeface="Calibri" panose="020F0502020204030204" pitchFamily="3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 Placeholder 3"/>
          <p:cNvSpPr txBox="1"/>
          <p:nvPr/>
        </p:nvSpPr>
        <p:spPr bwMode="auto">
          <a:xfrm>
            <a:off x="7015163" y="2651125"/>
            <a:ext cx="400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pitchFamily="34" charset="0"/>
                <a:ea typeface="宋体" panose="02010600030101010101" pitchFamily="2" charset="-122"/>
              </a:defRPr>
            </a:lvl1pPr>
            <a:lvl2pPr defTabSz="1217295">
              <a:defRPr>
                <a:solidFill>
                  <a:schemeClr val="tx1"/>
                </a:solidFill>
                <a:latin typeface="Calibri" panose="020F0502020204030204" pitchFamily="34" charset="0"/>
                <a:ea typeface="宋体" panose="02010600030101010101" pitchFamily="2" charset="-122"/>
              </a:defRPr>
            </a:lvl2pPr>
            <a:lvl3pPr defTabSz="1217295">
              <a:defRPr>
                <a:solidFill>
                  <a:schemeClr val="tx1"/>
                </a:solidFill>
                <a:latin typeface="Calibri" panose="020F0502020204030204" pitchFamily="34" charset="0"/>
                <a:ea typeface="宋体" panose="02010600030101010101" pitchFamily="2" charset="-122"/>
              </a:defRPr>
            </a:lvl3pPr>
            <a:lvl4pPr defTabSz="1217295">
              <a:defRPr>
                <a:solidFill>
                  <a:schemeClr val="tx1"/>
                </a:solidFill>
                <a:latin typeface="Calibri" panose="020F0502020204030204" pitchFamily="34" charset="0"/>
                <a:ea typeface="宋体" panose="02010600030101010101" pitchFamily="2" charset="-122"/>
              </a:defRPr>
            </a:lvl4pPr>
            <a:lvl5pPr defTabSz="1217295">
              <a:defRPr>
                <a:solidFill>
                  <a:schemeClr val="tx1"/>
                </a:solidFill>
                <a:latin typeface="Calibri" panose="020F0502020204030204" pitchFamily="3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 Placeholder 3"/>
          <p:cNvSpPr txBox="1"/>
          <p:nvPr/>
        </p:nvSpPr>
        <p:spPr bwMode="auto">
          <a:xfrm>
            <a:off x="9493250" y="2651125"/>
            <a:ext cx="4016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295">
              <a:defRPr>
                <a:solidFill>
                  <a:schemeClr val="tx1"/>
                </a:solidFill>
                <a:latin typeface="Calibri" panose="020F0502020204030204" pitchFamily="34" charset="0"/>
                <a:ea typeface="宋体" panose="02010600030101010101" pitchFamily="2" charset="-122"/>
              </a:defRPr>
            </a:lvl1pPr>
            <a:lvl2pPr defTabSz="1217295">
              <a:defRPr>
                <a:solidFill>
                  <a:schemeClr val="tx1"/>
                </a:solidFill>
                <a:latin typeface="Calibri" panose="020F0502020204030204" pitchFamily="34" charset="0"/>
                <a:ea typeface="宋体" panose="02010600030101010101" pitchFamily="2" charset="-122"/>
              </a:defRPr>
            </a:lvl2pPr>
            <a:lvl3pPr defTabSz="1217295">
              <a:defRPr>
                <a:solidFill>
                  <a:schemeClr val="tx1"/>
                </a:solidFill>
                <a:latin typeface="Calibri" panose="020F0502020204030204" pitchFamily="34" charset="0"/>
                <a:ea typeface="宋体" panose="02010600030101010101" pitchFamily="2" charset="-122"/>
              </a:defRPr>
            </a:lvl3pPr>
            <a:lvl4pPr defTabSz="1217295">
              <a:defRPr>
                <a:solidFill>
                  <a:schemeClr val="tx1"/>
                </a:solidFill>
                <a:latin typeface="Calibri" panose="020F0502020204030204" pitchFamily="34" charset="0"/>
                <a:ea typeface="宋体" panose="02010600030101010101" pitchFamily="2" charset="-122"/>
              </a:defRPr>
            </a:lvl4pPr>
            <a:lvl5pPr defTabSz="1217295">
              <a:defRPr>
                <a:solidFill>
                  <a:schemeClr val="tx1"/>
                </a:solidFill>
                <a:latin typeface="Calibri" panose="020F0502020204030204" pitchFamily="34" charset="0"/>
                <a:ea typeface="宋体" panose="02010600030101010101" pitchFamily="2" charset="-122"/>
              </a:defRPr>
            </a:lvl5pPr>
            <a:lvl6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121729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a:spLocks noChangeArrowheads="1"/>
          </p:cNvSpPr>
          <p:nvPr/>
        </p:nvSpPr>
        <p:spPr bwMode="auto">
          <a:xfrm>
            <a:off x="1109663" y="3998913"/>
            <a:ext cx="2338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rgbClr val="7D9A52"/>
                </a:solidFill>
                <a:latin typeface="Arial" panose="020B0604020202020204" pitchFamily="34" charset="0"/>
                <a:ea typeface="微软雅黑" panose="020B0503020204020204" pitchFamily="34" charset="-122"/>
                <a:sym typeface="Arial" panose="020B0604020202020204" pitchFamily="34" charset="0"/>
              </a:rPr>
              <a:t>关键词</a:t>
            </a:r>
            <a:endParaRPr lang="en-US" b="1">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a:spLocks noChangeArrowheads="1"/>
          </p:cNvSpPr>
          <p:nvPr/>
        </p:nvSpPr>
        <p:spPr bwMode="auto">
          <a:xfrm>
            <a:off x="1658937" y="4462463"/>
            <a:ext cx="207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rgbClr val="7D9A5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a:spLocks noChangeArrowheads="1"/>
          </p:cNvSpPr>
          <p:nvPr/>
        </p:nvSpPr>
        <p:spPr bwMode="auto">
          <a:xfrm>
            <a:off x="3587750" y="3998913"/>
            <a:ext cx="2338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rgbClr val="7D9A52"/>
                </a:solidFill>
                <a:latin typeface="Arial" panose="020B0604020202020204" pitchFamily="34" charset="0"/>
                <a:ea typeface="微软雅黑" panose="020B0503020204020204" pitchFamily="34" charset="-122"/>
                <a:sym typeface="Arial" panose="020B0604020202020204" pitchFamily="34" charset="0"/>
              </a:rPr>
              <a:t>关键词</a:t>
            </a:r>
            <a:endParaRPr lang="en-US"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4138612" y="4462463"/>
            <a:ext cx="207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rgbClr val="7D9A5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6102350" y="3998913"/>
            <a:ext cx="2338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rgbClr val="7D9A52"/>
                </a:solidFill>
                <a:latin typeface="Arial" panose="020B0604020202020204" pitchFamily="34" charset="0"/>
                <a:ea typeface="微软雅黑" panose="020B0503020204020204" pitchFamily="34" charset="-122"/>
                <a:sym typeface="Arial" panose="020B0604020202020204" pitchFamily="34" charset="0"/>
              </a:rPr>
              <a:t>关键词</a:t>
            </a:r>
            <a:endParaRPr lang="en-US"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6653212" y="4462463"/>
            <a:ext cx="207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rgbClr val="7D9A5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a:spLocks noChangeArrowheads="1"/>
          </p:cNvSpPr>
          <p:nvPr/>
        </p:nvSpPr>
        <p:spPr bwMode="auto">
          <a:xfrm>
            <a:off x="8574088" y="3998913"/>
            <a:ext cx="2338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rgbClr val="7D9A52"/>
                </a:solidFill>
                <a:latin typeface="Arial" panose="020B0604020202020204" pitchFamily="34" charset="0"/>
                <a:ea typeface="微软雅黑" panose="020B0503020204020204" pitchFamily="34" charset="-122"/>
                <a:sym typeface="Arial" panose="020B0604020202020204" pitchFamily="34" charset="0"/>
              </a:rPr>
              <a:t>关键词</a:t>
            </a:r>
            <a:endParaRPr lang="en-US" b="1"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9123362" y="4462463"/>
            <a:ext cx="207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rgbClr val="7D9A5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7D9A5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456631" y="-110150"/>
            <a:ext cx="3763345" cy="1075541"/>
            <a:chOff x="-456631" y="-110150"/>
            <a:chExt cx="3763345" cy="1075541"/>
          </a:xfrm>
        </p:grpSpPr>
        <p:sp>
          <p:nvSpPr>
            <p:cNvPr id="34" name="文本框 33"/>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35" name="图片 34"/>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5"/>
          <p:cNvSpPr/>
          <p:nvPr/>
        </p:nvSpPr>
        <p:spPr bwMode="auto">
          <a:xfrm>
            <a:off x="810686" y="535034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7D9A5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7D9A52"/>
              </a:solidFill>
            </a:endParaRPr>
          </a:p>
        </p:txBody>
      </p:sp>
      <p:sp>
        <p:nvSpPr>
          <p:cNvPr id="6" name="Freeform 6"/>
          <p:cNvSpPr/>
          <p:nvPr/>
        </p:nvSpPr>
        <p:spPr bwMode="auto">
          <a:xfrm>
            <a:off x="3448797" y="454508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7D9A5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7D9A52"/>
              </a:solidFill>
            </a:endParaRPr>
          </a:p>
        </p:txBody>
      </p:sp>
      <p:sp>
        <p:nvSpPr>
          <p:cNvPr id="7" name="Freeform 7"/>
          <p:cNvSpPr/>
          <p:nvPr/>
        </p:nvSpPr>
        <p:spPr bwMode="auto">
          <a:xfrm>
            <a:off x="6092328" y="3734395"/>
            <a:ext cx="2643533" cy="810684"/>
          </a:xfrm>
          <a:custGeom>
            <a:avLst/>
            <a:gdLst>
              <a:gd name="T0" fmla="*/ 0 w 975"/>
              <a:gd name="T1" fmla="*/ 299 h 299"/>
              <a:gd name="T2" fmla="*/ 0 w 975"/>
              <a:gd name="T3" fmla="*/ 0 h 299"/>
              <a:gd name="T4" fmla="*/ 975 w 975"/>
              <a:gd name="T5" fmla="*/ 0 h 299"/>
            </a:gdLst>
            <a:ahLst/>
            <a:cxnLst>
              <a:cxn ang="0">
                <a:pos x="T0" y="T1"/>
              </a:cxn>
              <a:cxn ang="0">
                <a:pos x="T2" y="T3"/>
              </a:cxn>
              <a:cxn ang="0">
                <a:pos x="T4" y="T5"/>
              </a:cxn>
            </a:cxnLst>
            <a:rect l="0" t="0" r="r" b="b"/>
            <a:pathLst>
              <a:path w="975" h="299">
                <a:moveTo>
                  <a:pt x="0" y="299"/>
                </a:moveTo>
                <a:lnTo>
                  <a:pt x="0" y="0"/>
                </a:lnTo>
                <a:lnTo>
                  <a:pt x="975" y="0"/>
                </a:lnTo>
              </a:path>
            </a:pathLst>
          </a:custGeom>
          <a:noFill/>
          <a:ln w="57150" cap="flat">
            <a:solidFill>
              <a:srgbClr val="7D9A5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7D9A52"/>
              </a:solidFill>
            </a:endParaRPr>
          </a:p>
        </p:txBody>
      </p:sp>
      <p:sp>
        <p:nvSpPr>
          <p:cNvPr id="8" name="Freeform 8"/>
          <p:cNvSpPr/>
          <p:nvPr/>
        </p:nvSpPr>
        <p:spPr bwMode="auto">
          <a:xfrm>
            <a:off x="8735862" y="2937061"/>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7D9A5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7D9A52"/>
              </a:solidFill>
            </a:endParaRPr>
          </a:p>
        </p:txBody>
      </p:sp>
      <p:sp>
        <p:nvSpPr>
          <p:cNvPr id="9" name="矩形 8"/>
          <p:cNvSpPr/>
          <p:nvPr/>
        </p:nvSpPr>
        <p:spPr>
          <a:xfrm>
            <a:off x="8991601" y="3467862"/>
            <a:ext cx="2557252" cy="1077218"/>
          </a:xfrm>
          <a:prstGeom prst="rect">
            <a:avLst/>
          </a:prstGeom>
        </p:spPr>
        <p:txBody>
          <a:bodyPr wrap="square">
            <a:spAutoFit/>
          </a:bodyPr>
          <a:lstStyle/>
          <a:p>
            <a:r>
              <a:rPr lang="zh-CN" altLang="en-US" sz="1600" dirty="0">
                <a:solidFill>
                  <a:srgbClr val="7D9A52"/>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7D9A52"/>
              </a:solidFill>
            </a:endParaRPr>
          </a:p>
        </p:txBody>
      </p:sp>
      <p:sp>
        <p:nvSpPr>
          <p:cNvPr id="10" name="文本框 9"/>
          <p:cNvSpPr txBox="1"/>
          <p:nvPr/>
        </p:nvSpPr>
        <p:spPr>
          <a:xfrm>
            <a:off x="8991600" y="3052153"/>
            <a:ext cx="1540933" cy="707886"/>
          </a:xfrm>
          <a:prstGeom prst="rect">
            <a:avLst/>
          </a:prstGeom>
          <a:noFill/>
        </p:spPr>
        <p:txBody>
          <a:bodyPr wrap="square" rtlCol="0">
            <a:spAutoFit/>
          </a:bodyPr>
          <a:lstStyle/>
          <a:p>
            <a:r>
              <a:rPr lang="zh-CN" altLang="en-US" sz="2000" b="1" dirty="0">
                <a:solidFill>
                  <a:srgbClr val="7D9A52"/>
                </a:solidFill>
                <a:latin typeface="微软雅黑" panose="020B0503020204020204" pitchFamily="34" charset="-122"/>
                <a:ea typeface="微软雅黑" panose="020B0503020204020204" pitchFamily="34" charset="-122"/>
              </a:rPr>
              <a:t>文字内容</a:t>
            </a:r>
            <a:endParaRPr lang="en-US" altLang="zh-CN" sz="2000" b="1" dirty="0">
              <a:solidFill>
                <a:srgbClr val="7D9A52"/>
              </a:solidFill>
              <a:latin typeface="微软雅黑" panose="020B0503020204020204" pitchFamily="34" charset="-122"/>
              <a:ea typeface="微软雅黑" panose="020B0503020204020204" pitchFamily="34" charset="-122"/>
            </a:endParaRPr>
          </a:p>
          <a:p>
            <a:endParaRPr lang="zh-CN" altLang="en-US" sz="2000" b="1" dirty="0">
              <a:solidFill>
                <a:srgbClr val="7D9A52"/>
              </a:solidFill>
              <a:latin typeface="微软雅黑" panose="020B0503020204020204" pitchFamily="34" charset="-122"/>
              <a:ea typeface="微软雅黑" panose="020B0503020204020204" pitchFamily="34" charset="-122"/>
            </a:endParaRPr>
          </a:p>
        </p:txBody>
      </p:sp>
      <p:sp>
        <p:nvSpPr>
          <p:cNvPr id="11" name="矩形 10"/>
          <p:cNvSpPr/>
          <p:nvPr/>
        </p:nvSpPr>
        <p:spPr>
          <a:xfrm>
            <a:off x="5998285" y="2537102"/>
            <a:ext cx="2557252" cy="1077218"/>
          </a:xfrm>
          <a:prstGeom prst="rect">
            <a:avLst/>
          </a:prstGeom>
        </p:spPr>
        <p:txBody>
          <a:bodyPr wrap="square">
            <a:spAutoFit/>
          </a:bodyPr>
          <a:lstStyle/>
          <a:p>
            <a:r>
              <a:rPr lang="zh-CN" altLang="en-US" sz="1600" dirty="0">
                <a:solidFill>
                  <a:srgbClr val="7D9A52"/>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7D9A52"/>
              </a:solidFill>
            </a:endParaRPr>
          </a:p>
        </p:txBody>
      </p:sp>
      <p:sp>
        <p:nvSpPr>
          <p:cNvPr id="12" name="文本框 11"/>
          <p:cNvSpPr txBox="1"/>
          <p:nvPr/>
        </p:nvSpPr>
        <p:spPr>
          <a:xfrm>
            <a:off x="5998285" y="2121391"/>
            <a:ext cx="1619724" cy="707886"/>
          </a:xfrm>
          <a:prstGeom prst="rect">
            <a:avLst/>
          </a:prstGeom>
          <a:noFill/>
        </p:spPr>
        <p:txBody>
          <a:bodyPr wrap="square" rtlCol="0">
            <a:spAutoFit/>
          </a:bodyPr>
          <a:lstStyle/>
          <a:p>
            <a:r>
              <a:rPr lang="zh-CN" altLang="en-US" sz="2000" b="1" dirty="0">
                <a:solidFill>
                  <a:srgbClr val="7D9A52"/>
                </a:solidFill>
                <a:latin typeface="微软雅黑" panose="020B0503020204020204" pitchFamily="34" charset="-122"/>
                <a:ea typeface="微软雅黑" panose="020B0503020204020204" pitchFamily="34" charset="-122"/>
              </a:rPr>
              <a:t>文字内容</a:t>
            </a:r>
            <a:endParaRPr lang="en-US" altLang="zh-CN" sz="2000" b="1" dirty="0">
              <a:solidFill>
                <a:srgbClr val="7D9A52"/>
              </a:solidFill>
              <a:latin typeface="微软雅黑" panose="020B0503020204020204" pitchFamily="34" charset="-122"/>
              <a:ea typeface="微软雅黑" panose="020B0503020204020204" pitchFamily="34" charset="-122"/>
            </a:endParaRPr>
          </a:p>
          <a:p>
            <a:endParaRPr lang="zh-CN" altLang="en-US" sz="2000" b="1" dirty="0">
              <a:solidFill>
                <a:srgbClr val="7D9A52"/>
              </a:solidFill>
              <a:latin typeface="微软雅黑" panose="020B0503020204020204" pitchFamily="34" charset="-122"/>
              <a:ea typeface="微软雅黑" panose="020B0503020204020204" pitchFamily="34" charset="-122"/>
            </a:endParaRPr>
          </a:p>
        </p:txBody>
      </p:sp>
      <p:sp>
        <p:nvSpPr>
          <p:cNvPr id="13" name="矩形 12"/>
          <p:cNvSpPr/>
          <p:nvPr/>
        </p:nvSpPr>
        <p:spPr>
          <a:xfrm>
            <a:off x="3448795" y="3352772"/>
            <a:ext cx="2557252" cy="1077218"/>
          </a:xfrm>
          <a:prstGeom prst="rect">
            <a:avLst/>
          </a:prstGeom>
        </p:spPr>
        <p:txBody>
          <a:bodyPr wrap="square">
            <a:spAutoFit/>
          </a:bodyPr>
          <a:lstStyle/>
          <a:p>
            <a:r>
              <a:rPr lang="zh-CN" altLang="en-US" sz="1600" dirty="0">
                <a:solidFill>
                  <a:srgbClr val="7D9A52"/>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7D9A52"/>
              </a:solidFill>
            </a:endParaRPr>
          </a:p>
        </p:txBody>
      </p:sp>
      <p:sp>
        <p:nvSpPr>
          <p:cNvPr id="15" name="文本框 14"/>
          <p:cNvSpPr txBox="1"/>
          <p:nvPr/>
        </p:nvSpPr>
        <p:spPr>
          <a:xfrm>
            <a:off x="3448795" y="2937062"/>
            <a:ext cx="1525680" cy="707886"/>
          </a:xfrm>
          <a:prstGeom prst="rect">
            <a:avLst/>
          </a:prstGeom>
          <a:noFill/>
        </p:spPr>
        <p:txBody>
          <a:bodyPr wrap="square" rtlCol="0">
            <a:spAutoFit/>
          </a:bodyPr>
          <a:lstStyle/>
          <a:p>
            <a:r>
              <a:rPr lang="zh-CN" altLang="en-US" sz="2000" b="1" dirty="0">
                <a:solidFill>
                  <a:srgbClr val="7D9A52"/>
                </a:solidFill>
                <a:latin typeface="微软雅黑" panose="020B0503020204020204" pitchFamily="34" charset="-122"/>
                <a:ea typeface="微软雅黑" panose="020B0503020204020204" pitchFamily="34" charset="-122"/>
              </a:rPr>
              <a:t>文字内容</a:t>
            </a:r>
            <a:endParaRPr lang="en-US" altLang="zh-CN" sz="2000" b="1" dirty="0">
              <a:solidFill>
                <a:srgbClr val="7D9A52"/>
              </a:solidFill>
              <a:latin typeface="微软雅黑" panose="020B0503020204020204" pitchFamily="34" charset="-122"/>
              <a:ea typeface="微软雅黑" panose="020B0503020204020204" pitchFamily="34" charset="-122"/>
            </a:endParaRPr>
          </a:p>
          <a:p>
            <a:endParaRPr lang="zh-CN" altLang="en-US" sz="2000" b="1" dirty="0">
              <a:solidFill>
                <a:srgbClr val="7D9A52"/>
              </a:solidFill>
              <a:latin typeface="微软雅黑" panose="020B0503020204020204" pitchFamily="34" charset="-122"/>
              <a:ea typeface="微软雅黑" panose="020B0503020204020204" pitchFamily="34" charset="-122"/>
            </a:endParaRPr>
          </a:p>
        </p:txBody>
      </p:sp>
      <p:sp>
        <p:nvSpPr>
          <p:cNvPr id="16" name="矩形 15"/>
          <p:cNvSpPr/>
          <p:nvPr/>
        </p:nvSpPr>
        <p:spPr>
          <a:xfrm>
            <a:off x="718983" y="4184702"/>
            <a:ext cx="2557252" cy="1077218"/>
          </a:xfrm>
          <a:prstGeom prst="rect">
            <a:avLst/>
          </a:prstGeom>
        </p:spPr>
        <p:txBody>
          <a:bodyPr wrap="square">
            <a:spAutoFit/>
          </a:bodyPr>
          <a:lstStyle/>
          <a:p>
            <a:r>
              <a:rPr lang="zh-CN" altLang="en-US" sz="1600" dirty="0">
                <a:solidFill>
                  <a:srgbClr val="7D9A52"/>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7D9A52"/>
              </a:solidFill>
            </a:endParaRPr>
          </a:p>
        </p:txBody>
      </p:sp>
      <p:sp>
        <p:nvSpPr>
          <p:cNvPr id="17" name="文本框 16"/>
          <p:cNvSpPr txBox="1"/>
          <p:nvPr/>
        </p:nvSpPr>
        <p:spPr>
          <a:xfrm>
            <a:off x="718983" y="3768992"/>
            <a:ext cx="1499284" cy="707886"/>
          </a:xfrm>
          <a:prstGeom prst="rect">
            <a:avLst/>
          </a:prstGeom>
          <a:noFill/>
        </p:spPr>
        <p:txBody>
          <a:bodyPr wrap="square" rtlCol="0">
            <a:spAutoFit/>
          </a:bodyPr>
          <a:lstStyle/>
          <a:p>
            <a:r>
              <a:rPr lang="zh-CN" altLang="en-US" sz="2000" b="1" dirty="0">
                <a:solidFill>
                  <a:srgbClr val="7D9A52"/>
                </a:solidFill>
                <a:latin typeface="微软雅黑" panose="020B0503020204020204" pitchFamily="34" charset="-122"/>
                <a:ea typeface="微软雅黑" panose="020B0503020204020204" pitchFamily="34" charset="-122"/>
              </a:rPr>
              <a:t>文字内容</a:t>
            </a:r>
            <a:endParaRPr lang="en-US" altLang="zh-CN" sz="2000" b="1" dirty="0">
              <a:solidFill>
                <a:srgbClr val="7D9A52"/>
              </a:solidFill>
              <a:latin typeface="微软雅黑" panose="020B0503020204020204" pitchFamily="34" charset="-122"/>
              <a:ea typeface="微软雅黑" panose="020B0503020204020204" pitchFamily="34" charset="-122"/>
            </a:endParaRPr>
          </a:p>
          <a:p>
            <a:endParaRPr lang="zh-CN" altLang="en-US" sz="2000" b="1" dirty="0">
              <a:solidFill>
                <a:srgbClr val="7D9A52"/>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456631" y="-110150"/>
            <a:ext cx="3763345" cy="1075541"/>
            <a:chOff x="-456631" y="-110150"/>
            <a:chExt cx="3763345" cy="1075541"/>
          </a:xfrm>
        </p:grpSpPr>
        <p:sp>
          <p:nvSpPr>
            <p:cNvPr id="22" name="文本框 21"/>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23" name="图片 22"/>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fill="hold"/>
                                        <p:tgtEl>
                                          <p:spTgt spid="5"/>
                                        </p:tgtEl>
                                        <p:attrNameLst>
                                          <p:attrName>ppt_x</p:attrName>
                                        </p:attrNameLst>
                                      </p:cBhvr>
                                      <p:tavLst>
                                        <p:tav tm="0">
                                          <p:val>
                                            <p:strVal val="#ppt_x"/>
                                          </p:val>
                                        </p:tav>
                                        <p:tav tm="100000">
                                          <p:val>
                                            <p:strVal val="#ppt_x"/>
                                          </p:val>
                                        </p:tav>
                                      </p:tavLst>
                                    </p:anim>
                                    <p:anim calcmode="lin" valueType="num">
                                      <p:cBhvr additive="base">
                                        <p:cTn id="8" dur="2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50" fill="hold"/>
                                        <p:tgtEl>
                                          <p:spTgt spid="6"/>
                                        </p:tgtEl>
                                        <p:attrNameLst>
                                          <p:attrName>ppt_x</p:attrName>
                                        </p:attrNameLst>
                                      </p:cBhvr>
                                      <p:tavLst>
                                        <p:tav tm="0">
                                          <p:val>
                                            <p:strVal val="#ppt_x"/>
                                          </p:val>
                                        </p:tav>
                                        <p:tav tm="100000">
                                          <p:val>
                                            <p:strVal val="#ppt_x"/>
                                          </p:val>
                                        </p:tav>
                                      </p:tavLst>
                                    </p:anim>
                                    <p:anim calcmode="lin" valueType="num">
                                      <p:cBhvr additive="base">
                                        <p:cTn id="13" dur="2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50" fill="hold"/>
                                        <p:tgtEl>
                                          <p:spTgt spid="8"/>
                                        </p:tgtEl>
                                        <p:attrNameLst>
                                          <p:attrName>ppt_x</p:attrName>
                                        </p:attrNameLst>
                                      </p:cBhvr>
                                      <p:tavLst>
                                        <p:tav tm="0">
                                          <p:val>
                                            <p:strVal val="#ppt_x"/>
                                          </p:val>
                                        </p:tav>
                                        <p:tav tm="100000">
                                          <p:val>
                                            <p:strVal val="#ppt_x"/>
                                          </p:val>
                                        </p:tav>
                                      </p:tavLst>
                                    </p:anim>
                                    <p:anim calcmode="lin" valueType="num">
                                      <p:cBhvr additive="base">
                                        <p:cTn id="23" dur="25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anim calcmode="lin" valueType="num">
                                      <p:cBhvr>
                                        <p:cTn id="46" dur="1000" fill="hold"/>
                                        <p:tgtEl>
                                          <p:spTgt spid="17"/>
                                        </p:tgtEl>
                                        <p:attrNameLst>
                                          <p:attrName>ppt_x</p:attrName>
                                        </p:attrNameLst>
                                      </p:cBhvr>
                                      <p:tavLst>
                                        <p:tav tm="0">
                                          <p:val>
                                            <p:strVal val="#ppt_x"/>
                                          </p:val>
                                        </p:tav>
                                        <p:tav tm="100000">
                                          <p:val>
                                            <p:strVal val="#ppt_x"/>
                                          </p:val>
                                        </p:tav>
                                      </p:tavLst>
                                    </p:anim>
                                    <p:anim calcmode="lin" valueType="num">
                                      <p:cBhvr>
                                        <p:cTn id="4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5"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cstate="email"/>
          <a:stretch>
            <a:fillRect/>
          </a:stretch>
        </p:blipFill>
        <p:spPr>
          <a:xfrm>
            <a:off x="2288918" y="2565890"/>
            <a:ext cx="1887797" cy="2437133"/>
          </a:xfrm>
          <a:prstGeom prst="rect">
            <a:avLst/>
          </a:prstGeom>
        </p:spPr>
      </p:pic>
      <p:sp>
        <p:nvSpPr>
          <p:cNvPr id="9" name="Rectangle 9"/>
          <p:cNvSpPr/>
          <p:nvPr/>
        </p:nvSpPr>
        <p:spPr>
          <a:xfrm>
            <a:off x="4626492" y="2584904"/>
            <a:ext cx="76049" cy="630237"/>
          </a:xfrm>
          <a:prstGeom prst="rect">
            <a:avLst/>
          </a:prstGeom>
          <a:solidFill>
            <a:srgbClr val="7D9A52"/>
          </a:solidFill>
          <a:ln w="25400" cap="flat" cmpd="sng" algn="ctr">
            <a:noFill/>
            <a:prstDash val="solid"/>
          </a:ln>
          <a:effectLst/>
        </p:spPr>
        <p:txBody>
          <a:bodyPr rtlCol="0" anchor="ctr"/>
          <a:lstStyle/>
          <a:p>
            <a:pPr algn="ctr" defTabSz="913130">
              <a:defRPr/>
            </a:pPr>
            <a:endParaRPr lang="en-US" sz="2395" kern="0">
              <a:solidFill>
                <a:srgbClr val="7D9A52"/>
              </a:solidFill>
              <a:latin typeface="Roboto"/>
            </a:endParaRPr>
          </a:p>
        </p:txBody>
      </p:sp>
      <p:sp>
        <p:nvSpPr>
          <p:cNvPr id="10" name="TextBox 20"/>
          <p:cNvSpPr txBox="1"/>
          <p:nvPr/>
        </p:nvSpPr>
        <p:spPr>
          <a:xfrm>
            <a:off x="4702540" y="2565889"/>
            <a:ext cx="377026" cy="706668"/>
          </a:xfrm>
          <a:prstGeom prst="rect">
            <a:avLst/>
          </a:prstGeom>
          <a:noFill/>
        </p:spPr>
        <p:txBody>
          <a:bodyPr wrap="none" rtlCol="0">
            <a:spAutoFit/>
          </a:bodyPr>
          <a:lstStyle/>
          <a:p>
            <a:pPr defTabSz="913130"/>
            <a:r>
              <a:rPr lang="en-US" sz="3990" dirty="0">
                <a:solidFill>
                  <a:srgbClr val="7D9A52"/>
                </a:solidFill>
                <a:latin typeface="Roboto" pitchFamily="2" charset="0"/>
                <a:ea typeface="Roboto" pitchFamily="2" charset="0"/>
              </a:rPr>
              <a:t>”</a:t>
            </a:r>
            <a:endParaRPr lang="en-US" sz="2395" dirty="0">
              <a:solidFill>
                <a:srgbClr val="7D9A52"/>
              </a:solidFill>
              <a:latin typeface="Roboto"/>
            </a:endParaRPr>
          </a:p>
        </p:txBody>
      </p:sp>
      <p:sp>
        <p:nvSpPr>
          <p:cNvPr id="11" name="矩形 10"/>
          <p:cNvSpPr/>
          <p:nvPr/>
        </p:nvSpPr>
        <p:spPr>
          <a:xfrm>
            <a:off x="4778590" y="2827341"/>
            <a:ext cx="5308199" cy="371384"/>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050" dirty="0">
                <a:solidFill>
                  <a:srgbClr val="7D9A5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7D9A5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Rectangle 9"/>
          <p:cNvSpPr/>
          <p:nvPr/>
        </p:nvSpPr>
        <p:spPr>
          <a:xfrm>
            <a:off x="4626492" y="3441841"/>
            <a:ext cx="76049" cy="630237"/>
          </a:xfrm>
          <a:prstGeom prst="rect">
            <a:avLst/>
          </a:prstGeom>
          <a:solidFill>
            <a:srgbClr val="7D9A52"/>
          </a:solidFill>
          <a:ln w="25400" cap="flat" cmpd="sng" algn="ctr">
            <a:noFill/>
            <a:prstDash val="solid"/>
          </a:ln>
          <a:effectLst/>
        </p:spPr>
        <p:txBody>
          <a:bodyPr rtlCol="0" anchor="ctr"/>
          <a:lstStyle/>
          <a:p>
            <a:pPr algn="ctr" defTabSz="913130">
              <a:defRPr/>
            </a:pPr>
            <a:endParaRPr lang="en-US" sz="2395" kern="0">
              <a:solidFill>
                <a:srgbClr val="7D9A52"/>
              </a:solidFill>
              <a:latin typeface="Roboto"/>
            </a:endParaRPr>
          </a:p>
        </p:txBody>
      </p:sp>
      <p:sp>
        <p:nvSpPr>
          <p:cNvPr id="13" name="TextBox 20"/>
          <p:cNvSpPr txBox="1"/>
          <p:nvPr/>
        </p:nvSpPr>
        <p:spPr>
          <a:xfrm>
            <a:off x="4702540" y="3422826"/>
            <a:ext cx="377026" cy="706668"/>
          </a:xfrm>
          <a:prstGeom prst="rect">
            <a:avLst/>
          </a:prstGeom>
          <a:noFill/>
        </p:spPr>
        <p:txBody>
          <a:bodyPr wrap="none" rtlCol="0">
            <a:spAutoFit/>
          </a:bodyPr>
          <a:lstStyle/>
          <a:p>
            <a:pPr defTabSz="913130"/>
            <a:r>
              <a:rPr lang="en-US" sz="3990" dirty="0">
                <a:solidFill>
                  <a:srgbClr val="7D9A52"/>
                </a:solidFill>
                <a:latin typeface="Roboto" pitchFamily="2" charset="0"/>
                <a:ea typeface="Roboto" pitchFamily="2" charset="0"/>
              </a:rPr>
              <a:t>”</a:t>
            </a:r>
            <a:endParaRPr lang="en-US" sz="2395" dirty="0">
              <a:solidFill>
                <a:srgbClr val="7D9A52"/>
              </a:solidFill>
              <a:latin typeface="Roboto"/>
            </a:endParaRPr>
          </a:p>
        </p:txBody>
      </p:sp>
      <p:sp>
        <p:nvSpPr>
          <p:cNvPr id="15" name="矩形 14"/>
          <p:cNvSpPr/>
          <p:nvPr/>
        </p:nvSpPr>
        <p:spPr>
          <a:xfrm>
            <a:off x="4778590" y="3684278"/>
            <a:ext cx="5308199" cy="371384"/>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050" dirty="0">
                <a:solidFill>
                  <a:srgbClr val="7D9A5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7D9A5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Rectangle 9"/>
          <p:cNvSpPr/>
          <p:nvPr/>
        </p:nvSpPr>
        <p:spPr>
          <a:xfrm>
            <a:off x="4626492" y="4323145"/>
            <a:ext cx="76049" cy="630237"/>
          </a:xfrm>
          <a:prstGeom prst="rect">
            <a:avLst/>
          </a:prstGeom>
          <a:solidFill>
            <a:srgbClr val="7D9A52"/>
          </a:solidFill>
          <a:ln w="25400" cap="flat" cmpd="sng" algn="ctr">
            <a:noFill/>
            <a:prstDash val="solid"/>
          </a:ln>
          <a:effectLst/>
        </p:spPr>
        <p:txBody>
          <a:bodyPr rtlCol="0" anchor="ctr"/>
          <a:lstStyle/>
          <a:p>
            <a:pPr algn="ctr" defTabSz="913130">
              <a:defRPr/>
            </a:pPr>
            <a:endParaRPr lang="en-US" sz="2395" kern="0">
              <a:solidFill>
                <a:srgbClr val="7D9A52"/>
              </a:solidFill>
              <a:latin typeface="Roboto"/>
            </a:endParaRPr>
          </a:p>
        </p:txBody>
      </p:sp>
      <p:sp>
        <p:nvSpPr>
          <p:cNvPr id="17" name="TextBox 20"/>
          <p:cNvSpPr txBox="1"/>
          <p:nvPr/>
        </p:nvSpPr>
        <p:spPr>
          <a:xfrm>
            <a:off x="4702540" y="4304130"/>
            <a:ext cx="377026" cy="706668"/>
          </a:xfrm>
          <a:prstGeom prst="rect">
            <a:avLst/>
          </a:prstGeom>
          <a:noFill/>
        </p:spPr>
        <p:txBody>
          <a:bodyPr wrap="none" rtlCol="0">
            <a:spAutoFit/>
          </a:bodyPr>
          <a:lstStyle/>
          <a:p>
            <a:pPr defTabSz="913130"/>
            <a:r>
              <a:rPr lang="en-US" sz="3990" dirty="0">
                <a:solidFill>
                  <a:srgbClr val="7D9A52"/>
                </a:solidFill>
                <a:latin typeface="Roboto" pitchFamily="2" charset="0"/>
                <a:ea typeface="Roboto" pitchFamily="2" charset="0"/>
              </a:rPr>
              <a:t>”</a:t>
            </a:r>
            <a:endParaRPr lang="en-US" sz="2395" dirty="0">
              <a:solidFill>
                <a:srgbClr val="7D9A52"/>
              </a:solidFill>
              <a:latin typeface="Roboto"/>
            </a:endParaRPr>
          </a:p>
        </p:txBody>
      </p:sp>
      <p:sp>
        <p:nvSpPr>
          <p:cNvPr id="18" name="矩形 17"/>
          <p:cNvSpPr/>
          <p:nvPr/>
        </p:nvSpPr>
        <p:spPr>
          <a:xfrm>
            <a:off x="4778590" y="4565582"/>
            <a:ext cx="5308199" cy="371384"/>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050" dirty="0">
                <a:solidFill>
                  <a:srgbClr val="7D9A5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7D9A5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9" name="组合 18"/>
          <p:cNvGrpSpPr/>
          <p:nvPr/>
        </p:nvGrpSpPr>
        <p:grpSpPr>
          <a:xfrm>
            <a:off x="-456631" y="-110150"/>
            <a:ext cx="3763345" cy="1075541"/>
            <a:chOff x="-456631" y="-110150"/>
            <a:chExt cx="3763345" cy="1075541"/>
          </a:xfrm>
        </p:grpSpPr>
        <p:sp>
          <p:nvSpPr>
            <p:cNvPr id="20" name="文本框 19"/>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rotWithShape="1">
            <a:blip r:embed="rId4"/>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0032" y="0"/>
            <a:ext cx="12181967" cy="6858000"/>
          </a:xfrm>
          <a:prstGeom prst="rect">
            <a:avLst/>
          </a:prstGeom>
          <a:solidFill>
            <a:srgbClr val="FAF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flipH="1">
            <a:off x="3232096" y="4348846"/>
            <a:ext cx="5727809" cy="923330"/>
          </a:xfrm>
          <a:prstGeom prst="rect">
            <a:avLst/>
          </a:prstGeom>
          <a:noFill/>
        </p:spPr>
        <p:txBody>
          <a:bodyPr wrap="square" rtlCol="0">
            <a:spAutoFit/>
          </a:bodyPr>
          <a:lstStyle/>
          <a:p>
            <a:r>
              <a:rPr lang="zh-CN" altLang="en-US" sz="5400" dirty="0" smtClean="0">
                <a:solidFill>
                  <a:srgbClr val="7D9A52"/>
                </a:solidFill>
                <a:latin typeface="幼圆" panose="02010509060101010101" pitchFamily="49" charset="-122"/>
                <a:ea typeface="幼圆" panose="02010509060101010101" pitchFamily="49" charset="-122"/>
              </a:rPr>
              <a:t>单击此处添加</a:t>
            </a:r>
            <a:r>
              <a:rPr lang="zh-CN" altLang="en-US" sz="5400" dirty="0">
                <a:solidFill>
                  <a:srgbClr val="7D9A52"/>
                </a:solidFill>
                <a:latin typeface="幼圆" panose="02010509060101010101" pitchFamily="49" charset="-122"/>
                <a:ea typeface="幼圆" panose="02010509060101010101" pitchFamily="49" charset="-122"/>
              </a:rPr>
              <a:t>标题</a:t>
            </a:r>
            <a:endParaRPr lang="zh-CN" altLang="en-US" sz="5400" dirty="0">
              <a:solidFill>
                <a:srgbClr val="7D9A52"/>
              </a:solidFill>
              <a:latin typeface="幼圆" panose="02010509060101010101" pitchFamily="49" charset="-122"/>
              <a:ea typeface="幼圆" panose="02010509060101010101" pitchFamily="49" charset="-122"/>
            </a:endParaRPr>
          </a:p>
        </p:txBody>
      </p:sp>
      <p:sp>
        <p:nvSpPr>
          <p:cNvPr id="4" name="文本框 3"/>
          <p:cNvSpPr txBox="1"/>
          <p:nvPr/>
        </p:nvSpPr>
        <p:spPr>
          <a:xfrm flipH="1">
            <a:off x="4537711" y="5253227"/>
            <a:ext cx="3116578" cy="461665"/>
          </a:xfrm>
          <a:prstGeom prst="rect">
            <a:avLst/>
          </a:prstGeom>
          <a:noFill/>
        </p:spPr>
        <p:txBody>
          <a:bodyPr wrap="square" rtlCol="0">
            <a:spAutoFit/>
          </a:bodyPr>
          <a:lstStyle/>
          <a:p>
            <a:pPr algn="ctr"/>
            <a:r>
              <a:rPr lang="en-US" altLang="zh-CN" sz="2400" dirty="0">
                <a:solidFill>
                  <a:srgbClr val="7D9A52"/>
                </a:solidFill>
                <a:latin typeface="幼圆" panose="02010509060101010101" pitchFamily="49" charset="-122"/>
                <a:ea typeface="幼圆" panose="02010509060101010101" pitchFamily="49" charset="-122"/>
              </a:rPr>
              <a:t>ADD YOUR TITLE HERE</a:t>
            </a:r>
            <a:endParaRPr lang="zh-CN" altLang="en-US" sz="2400" dirty="0">
              <a:solidFill>
                <a:srgbClr val="7D9A52"/>
              </a:solidFill>
              <a:latin typeface="幼圆" panose="02010509060101010101" pitchFamily="49" charset="-122"/>
              <a:ea typeface="幼圆" panose="02010509060101010101" pitchFamily="49" charset="-122"/>
            </a:endParaRPr>
          </a:p>
        </p:txBody>
      </p:sp>
      <p:grpSp>
        <p:nvGrpSpPr>
          <p:cNvPr id="6" name="组合 5"/>
          <p:cNvGrpSpPr/>
          <p:nvPr/>
        </p:nvGrpSpPr>
        <p:grpSpPr>
          <a:xfrm>
            <a:off x="347366" y="178200"/>
            <a:ext cx="11497268" cy="6501600"/>
            <a:chOff x="381303" y="238619"/>
            <a:chExt cx="11497268" cy="6501600"/>
          </a:xfrm>
        </p:grpSpPr>
        <p:pic>
          <p:nvPicPr>
            <p:cNvPr id="7" name="图片 6"/>
            <p:cNvPicPr>
              <a:picLocks noChangeAspect="1"/>
            </p:cNvPicPr>
            <p:nvPr/>
          </p:nvPicPr>
          <p:blipFill>
            <a:blip r:embed="rId1">
              <a:duotone>
                <a:prstClr val="black"/>
                <a:schemeClr val="accent6">
                  <a:tint val="45000"/>
                  <a:satMod val="400000"/>
                </a:schemeClr>
              </a:duotone>
            </a:blip>
            <a:stretch>
              <a:fillRect/>
            </a:stretch>
          </p:blipFill>
          <p:spPr>
            <a:xfrm>
              <a:off x="10613246" y="238619"/>
              <a:ext cx="1265325" cy="1243879"/>
            </a:xfrm>
            <a:prstGeom prst="rect">
              <a:avLst/>
            </a:prstGeom>
          </p:spPr>
        </p:pic>
        <p:pic>
          <p:nvPicPr>
            <p:cNvPr id="8" name="图片 7"/>
            <p:cNvPicPr>
              <a:picLocks noChangeAspect="1"/>
            </p:cNvPicPr>
            <p:nvPr/>
          </p:nvPicPr>
          <p:blipFill>
            <a:blip r:embed="rId1">
              <a:duotone>
                <a:prstClr val="black"/>
                <a:schemeClr val="accent6">
                  <a:tint val="45000"/>
                  <a:satMod val="400000"/>
                </a:schemeClr>
              </a:duotone>
            </a:blip>
            <a:stretch>
              <a:fillRect/>
            </a:stretch>
          </p:blipFill>
          <p:spPr>
            <a:xfrm rot="10800000">
              <a:off x="381303" y="5474894"/>
              <a:ext cx="1265325" cy="1243879"/>
            </a:xfrm>
            <a:prstGeom prst="rect">
              <a:avLst/>
            </a:prstGeom>
          </p:spPr>
        </p:pic>
        <p:pic>
          <p:nvPicPr>
            <p:cNvPr id="9" name="图片 8"/>
            <p:cNvPicPr>
              <a:picLocks noChangeAspect="1"/>
            </p:cNvPicPr>
            <p:nvPr/>
          </p:nvPicPr>
          <p:blipFill>
            <a:blip r:embed="rId1">
              <a:duotone>
                <a:prstClr val="black"/>
                <a:schemeClr val="accent6">
                  <a:tint val="45000"/>
                  <a:satMod val="400000"/>
                </a:schemeClr>
              </a:duotone>
            </a:blip>
            <a:stretch>
              <a:fillRect/>
            </a:stretch>
          </p:blipFill>
          <p:spPr>
            <a:xfrm rot="16200000">
              <a:off x="392026" y="249343"/>
              <a:ext cx="1265325" cy="1243879"/>
            </a:xfrm>
            <a:prstGeom prst="rect">
              <a:avLst/>
            </a:prstGeom>
          </p:spPr>
        </p:pic>
        <p:pic>
          <p:nvPicPr>
            <p:cNvPr id="10" name="图片 9"/>
            <p:cNvPicPr>
              <a:picLocks noChangeAspect="1"/>
            </p:cNvPicPr>
            <p:nvPr/>
          </p:nvPicPr>
          <p:blipFill>
            <a:blip r:embed="rId1">
              <a:duotone>
                <a:prstClr val="black"/>
                <a:schemeClr val="accent6">
                  <a:tint val="45000"/>
                  <a:satMod val="400000"/>
                </a:schemeClr>
              </a:duotone>
            </a:blip>
            <a:stretch>
              <a:fillRect/>
            </a:stretch>
          </p:blipFill>
          <p:spPr>
            <a:xfrm rot="5400000">
              <a:off x="10623969" y="5485617"/>
              <a:ext cx="1265325" cy="1243879"/>
            </a:xfrm>
            <a:prstGeom prst="rect">
              <a:avLst/>
            </a:prstGeom>
          </p:spPr>
        </p:pic>
      </p:grpSp>
      <p:sp>
        <p:nvSpPr>
          <p:cNvPr id="12" name="椭圆 11"/>
          <p:cNvSpPr/>
          <p:nvPr/>
        </p:nvSpPr>
        <p:spPr>
          <a:xfrm>
            <a:off x="4483352" y="657417"/>
            <a:ext cx="3376708" cy="33767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a:stretch>
            <a:fillRect/>
          </a:stretch>
        </p:blipFill>
        <p:spPr>
          <a:xfrm>
            <a:off x="3606691" y="910845"/>
            <a:ext cx="4978619" cy="3438001"/>
          </a:xfrm>
          <a:prstGeom prst="rect">
            <a:avLst/>
          </a:prstGeom>
        </p:spPr>
      </p:pic>
      <p:sp>
        <p:nvSpPr>
          <p:cNvPr id="5" name="椭圆 4"/>
          <p:cNvSpPr/>
          <p:nvPr/>
        </p:nvSpPr>
        <p:spPr>
          <a:xfrm>
            <a:off x="6552258" y="910845"/>
            <a:ext cx="890952" cy="890952"/>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t>4</a:t>
            </a:r>
            <a:endParaRPr lang="zh-CN" altLang="en-US" sz="4800" b="1"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2580434" y="1586753"/>
            <a:ext cx="7422827" cy="1369786"/>
            <a:chOff x="1500187" y="2288141"/>
            <a:chExt cx="6245318" cy="1152492"/>
          </a:xfrm>
        </p:grpSpPr>
        <p:pic>
          <p:nvPicPr>
            <p:cNvPr id="9" name="图片 8"/>
            <p:cNvPicPr>
              <a:picLocks noChangeAspect="1"/>
            </p:cNvPicPr>
            <p:nvPr/>
          </p:nvPicPr>
          <p:blipFill rotWithShape="1">
            <a:blip r:embed="rId3"/>
            <a:srcRect l="14820" t="-688" r="23231" b="688"/>
            <a:stretch>
              <a:fillRect/>
            </a:stretch>
          </p:blipFill>
          <p:spPr>
            <a:xfrm>
              <a:off x="6615112" y="2288141"/>
              <a:ext cx="1130393" cy="1140860"/>
            </a:xfrm>
            <a:prstGeom prst="rect">
              <a:avLst/>
            </a:prstGeom>
          </p:spPr>
        </p:pic>
        <p:pic>
          <p:nvPicPr>
            <p:cNvPr id="10" name="图片 9"/>
            <p:cNvPicPr>
              <a:picLocks noChangeAspect="1"/>
            </p:cNvPicPr>
            <p:nvPr/>
          </p:nvPicPr>
          <p:blipFill rotWithShape="1">
            <a:blip r:embed="rId4"/>
            <a:srcRect l="3468" r="33426"/>
            <a:stretch>
              <a:fillRect/>
            </a:stretch>
          </p:blipFill>
          <p:spPr>
            <a:xfrm>
              <a:off x="5324475" y="2295991"/>
              <a:ext cx="1146092" cy="1133009"/>
            </a:xfrm>
            <a:prstGeom prst="rect">
              <a:avLst/>
            </a:prstGeom>
          </p:spPr>
        </p:pic>
        <p:pic>
          <p:nvPicPr>
            <p:cNvPr id="11" name="图片 10"/>
            <p:cNvPicPr>
              <a:picLocks noChangeAspect="1"/>
            </p:cNvPicPr>
            <p:nvPr/>
          </p:nvPicPr>
          <p:blipFill rotWithShape="1">
            <a:blip r:embed="rId5"/>
            <a:srcRect r="37803"/>
            <a:stretch>
              <a:fillRect/>
            </a:stretch>
          </p:blipFill>
          <p:spPr>
            <a:xfrm>
              <a:off x="4052888" y="2294840"/>
              <a:ext cx="1140860" cy="1145793"/>
            </a:xfrm>
            <a:prstGeom prst="rect">
              <a:avLst/>
            </a:prstGeom>
          </p:spPr>
        </p:pic>
        <p:pic>
          <p:nvPicPr>
            <p:cNvPr id="12" name="图片 11"/>
            <p:cNvPicPr>
              <a:picLocks noChangeAspect="1"/>
            </p:cNvPicPr>
            <p:nvPr/>
          </p:nvPicPr>
          <p:blipFill rotWithShape="1">
            <a:blip r:embed="rId6"/>
            <a:srcRect l="8563" t="1008" r="29786" b="-1008"/>
            <a:stretch>
              <a:fillRect/>
            </a:stretch>
          </p:blipFill>
          <p:spPr>
            <a:xfrm>
              <a:off x="2776538" y="2295991"/>
              <a:ext cx="1150850" cy="1133009"/>
            </a:xfrm>
            <a:prstGeom prst="rect">
              <a:avLst/>
            </a:prstGeom>
          </p:spPr>
        </p:pic>
        <p:pic>
          <p:nvPicPr>
            <p:cNvPr id="13" name="图片 12"/>
            <p:cNvPicPr>
              <a:picLocks noChangeAspect="1"/>
            </p:cNvPicPr>
            <p:nvPr/>
          </p:nvPicPr>
          <p:blipFill rotWithShape="1">
            <a:blip r:embed="rId7"/>
            <a:srcRect l="19267" t="-688" r="18221" b="688"/>
            <a:stretch>
              <a:fillRect/>
            </a:stretch>
          </p:blipFill>
          <p:spPr>
            <a:xfrm>
              <a:off x="1500187" y="2288141"/>
              <a:ext cx="1146093" cy="1140859"/>
            </a:xfrm>
            <a:prstGeom prst="rect">
              <a:avLst/>
            </a:prstGeom>
          </p:spPr>
        </p:pic>
      </p:grpSp>
      <p:sp>
        <p:nvSpPr>
          <p:cNvPr id="15" name="矩形 14"/>
          <p:cNvSpPr/>
          <p:nvPr/>
        </p:nvSpPr>
        <p:spPr>
          <a:xfrm>
            <a:off x="1524000" y="3711927"/>
            <a:ext cx="4052888" cy="345653"/>
          </a:xfrm>
          <a:prstGeom prst="rect">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00823E"/>
              </a:solidFill>
            </a:endParaRPr>
          </a:p>
        </p:txBody>
      </p:sp>
      <p:sp>
        <p:nvSpPr>
          <p:cNvPr id="16" name="文本框 15"/>
          <p:cNvSpPr txBox="1"/>
          <p:nvPr/>
        </p:nvSpPr>
        <p:spPr>
          <a:xfrm>
            <a:off x="2580434" y="3711926"/>
            <a:ext cx="1888473" cy="338554"/>
          </a:xfrm>
          <a:prstGeom prst="rect">
            <a:avLst/>
          </a:prstGeom>
          <a:noFill/>
        </p:spPr>
        <p:txBody>
          <a:bodyPr wrap="square" rtlCol="0">
            <a:spAutoFit/>
          </a:bodyPr>
          <a:lstStyle/>
          <a:p>
            <a:pPr algn="dist"/>
            <a:r>
              <a:rPr lang="zh-CN" altLang="en-US" sz="16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2580433" y="4242375"/>
            <a:ext cx="7536238" cy="700576"/>
          </a:xfrm>
          <a:prstGeom prst="rect">
            <a:avLst/>
          </a:prstGeom>
        </p:spPr>
        <p:txBody>
          <a:bodyPr wrap="square">
            <a:spAutoFit/>
          </a:bodyPr>
          <a:lstStyle/>
          <a:p>
            <a:pPr>
              <a:lnSpc>
                <a:spcPct val="150000"/>
              </a:lnSpc>
            </a:pPr>
            <a:r>
              <a:rPr lang="zh-CN" altLang="en-US" sz="1400" dirty="0">
                <a:solidFill>
                  <a:srgbClr val="7D9A52"/>
                </a:solidFill>
                <a:latin typeface="微软雅黑" panose="020B0503020204020204" pitchFamily="34" charset="-122"/>
                <a:ea typeface="微软雅黑" panose="020B0503020204020204" pitchFamily="34" charset="-122"/>
              </a:rPr>
              <a:t>         单击此处添加您的文字内容。框架完整，您可以根据实际进行增添。图表类型和小章节均是一一对应的关系，具有很强的针对性，希望为您的演示加分。</a:t>
            </a:r>
            <a:endParaRPr lang="zh-CN" altLang="en-US" sz="1400" dirty="0">
              <a:solidFill>
                <a:srgbClr val="7D9A52"/>
              </a:solidFill>
              <a:latin typeface="微软雅黑" panose="020B0503020204020204" pitchFamily="34" charset="-122"/>
              <a:ea typeface="微软雅黑" panose="020B0503020204020204" pitchFamily="34" charset="-122"/>
            </a:endParaRPr>
          </a:p>
        </p:txBody>
      </p:sp>
      <p:sp>
        <p:nvSpPr>
          <p:cNvPr id="18" name="矩形 17"/>
          <p:cNvSpPr/>
          <p:nvPr/>
        </p:nvSpPr>
        <p:spPr>
          <a:xfrm>
            <a:off x="2580434" y="5165835"/>
            <a:ext cx="7422827" cy="700576"/>
          </a:xfrm>
          <a:prstGeom prst="rect">
            <a:avLst/>
          </a:prstGeom>
        </p:spPr>
        <p:txBody>
          <a:bodyPr wrap="square">
            <a:spAutoFit/>
          </a:bodyPr>
          <a:lstStyle/>
          <a:p>
            <a:pPr>
              <a:lnSpc>
                <a:spcPct val="150000"/>
              </a:lnSpc>
            </a:pPr>
            <a:r>
              <a:rPr lang="zh-CN" altLang="en-US" sz="1400" dirty="0">
                <a:solidFill>
                  <a:srgbClr val="7D9A52"/>
                </a:solidFill>
                <a:latin typeface="微软雅黑" panose="020B0503020204020204" pitchFamily="34" charset="-122"/>
                <a:ea typeface="微软雅黑" panose="020B0503020204020204" pitchFamily="34" charset="-122"/>
              </a:rPr>
              <a:t>         单击此处添加您的文字内容。框架完整，您可以根据实际进行增添。图表类型和小章节均是一一对应的关系，</a:t>
            </a:r>
            <a:endParaRPr lang="zh-CN" altLang="en-US" sz="1400" dirty="0">
              <a:solidFill>
                <a:srgbClr val="7D9A52"/>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456631" y="-110150"/>
            <a:ext cx="3763345" cy="1075541"/>
            <a:chOff x="-456631" y="-110150"/>
            <a:chExt cx="3763345" cy="1075541"/>
          </a:xfrm>
        </p:grpSpPr>
        <p:sp>
          <p:nvSpPr>
            <p:cNvPr id="24" name="文本框 23"/>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25" name="图片 24"/>
            <p:cNvPicPr>
              <a:picLocks noChangeAspect="1"/>
            </p:cNvPicPr>
            <p:nvPr/>
          </p:nvPicPr>
          <p:blipFill rotWithShape="1">
            <a:blip r:embed="rId8"/>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燕尾形 6"/>
          <p:cNvSpPr/>
          <p:nvPr/>
        </p:nvSpPr>
        <p:spPr>
          <a:xfrm>
            <a:off x="2744739" y="1884985"/>
            <a:ext cx="1857828" cy="624115"/>
          </a:xfrm>
          <a:prstGeom prst="chevron">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8" name="燕尾形 7"/>
          <p:cNvSpPr/>
          <p:nvPr/>
        </p:nvSpPr>
        <p:spPr>
          <a:xfrm>
            <a:off x="2744739" y="2739457"/>
            <a:ext cx="1857828" cy="624115"/>
          </a:xfrm>
          <a:prstGeom prst="chevron">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9" name="燕尾形 8"/>
          <p:cNvSpPr/>
          <p:nvPr/>
        </p:nvSpPr>
        <p:spPr>
          <a:xfrm>
            <a:off x="2744739" y="3593929"/>
            <a:ext cx="1857828" cy="624115"/>
          </a:xfrm>
          <a:prstGeom prst="chevron">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10" name="燕尾形 9"/>
          <p:cNvSpPr/>
          <p:nvPr/>
        </p:nvSpPr>
        <p:spPr>
          <a:xfrm>
            <a:off x="2744739" y="4500222"/>
            <a:ext cx="1857828" cy="624115"/>
          </a:xfrm>
          <a:prstGeom prst="chevron">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cxnSp>
        <p:nvCxnSpPr>
          <p:cNvPr id="11" name="直接连接符 10"/>
          <p:cNvCxnSpPr>
            <a:stCxn id="7" idx="3"/>
          </p:cNvCxnSpPr>
          <p:nvPr/>
        </p:nvCxnSpPr>
        <p:spPr>
          <a:xfrm flipV="1">
            <a:off x="4602567" y="2197042"/>
            <a:ext cx="420915"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602566" y="3051514"/>
            <a:ext cx="420915"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602565" y="3905985"/>
            <a:ext cx="420915"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602564" y="4812279"/>
            <a:ext cx="420915"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5005909" y="2152563"/>
            <a:ext cx="88958" cy="88958"/>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18" name="椭圆 17"/>
          <p:cNvSpPr/>
          <p:nvPr/>
        </p:nvSpPr>
        <p:spPr>
          <a:xfrm>
            <a:off x="5005909" y="3007033"/>
            <a:ext cx="88958" cy="88958"/>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19" name="椭圆 18"/>
          <p:cNvSpPr/>
          <p:nvPr/>
        </p:nvSpPr>
        <p:spPr>
          <a:xfrm>
            <a:off x="5000884" y="3861503"/>
            <a:ext cx="88958" cy="88958"/>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20" name="椭圆 19"/>
          <p:cNvSpPr/>
          <p:nvPr/>
        </p:nvSpPr>
        <p:spPr>
          <a:xfrm>
            <a:off x="5000884" y="4760452"/>
            <a:ext cx="88958" cy="88958"/>
          </a:xfrm>
          <a:prstGeom prst="ellips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latin typeface="幼圆" panose="02010509060101010101" pitchFamily="49" charset="-122"/>
              <a:ea typeface="幼圆" panose="02010509060101010101" pitchFamily="49" charset="-122"/>
            </a:endParaRPr>
          </a:p>
        </p:txBody>
      </p:sp>
      <p:sp>
        <p:nvSpPr>
          <p:cNvPr id="21" name="矩形 20"/>
          <p:cNvSpPr/>
          <p:nvPr/>
        </p:nvSpPr>
        <p:spPr>
          <a:xfrm>
            <a:off x="5426824" y="2093602"/>
            <a:ext cx="4822209" cy="365036"/>
          </a:xfrm>
          <a:prstGeom prst="rect">
            <a:avLst/>
          </a:prstGeom>
        </p:spPr>
        <p:txBody>
          <a:bodyPr wrap="square">
            <a:spAutoFit/>
          </a:bodyPr>
          <a:lstStyle/>
          <a:p>
            <a:pPr>
              <a:lnSpc>
                <a:spcPct val="150000"/>
              </a:lnSpc>
            </a:pPr>
            <a:r>
              <a:rPr lang="zh-CN" altLang="en-US" sz="1400" dirty="0" smtClean="0">
                <a:solidFill>
                  <a:srgbClr val="7D9A52"/>
                </a:solidFill>
                <a:latin typeface="幼圆" panose="02010509060101010101" pitchFamily="49" charset="-122"/>
                <a:ea typeface="幼圆" panose="02010509060101010101" pitchFamily="49" charset="-122"/>
              </a:rPr>
              <a:t>本</a:t>
            </a:r>
            <a:r>
              <a:rPr lang="zh-CN" altLang="en-US" sz="1400" dirty="0">
                <a:solidFill>
                  <a:srgbClr val="7D9A52"/>
                </a:solidFill>
                <a:latin typeface="幼圆" panose="02010509060101010101" pitchFamily="49" charset="-122"/>
                <a:ea typeface="幼圆" panose="02010509060101010101" pitchFamily="49" charset="-122"/>
              </a:rPr>
              <a:t>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22" name="文本框 21"/>
          <p:cNvSpPr txBox="1"/>
          <p:nvPr/>
        </p:nvSpPr>
        <p:spPr>
          <a:xfrm>
            <a:off x="5194166" y="1841608"/>
            <a:ext cx="1803667" cy="369332"/>
          </a:xfrm>
          <a:prstGeom prst="rect">
            <a:avLst/>
          </a:prstGeom>
          <a:noFill/>
        </p:spPr>
        <p:txBody>
          <a:bodyPr wrap="square" rtlCol="0">
            <a:spAutoFit/>
          </a:bodyPr>
          <a:lstStyle/>
          <a:p>
            <a:pPr algn="r"/>
            <a:r>
              <a:rPr lang="zh-CN" altLang="en-US" dirty="0" smtClean="0">
                <a:solidFill>
                  <a:srgbClr val="7D9A52"/>
                </a:solidFill>
                <a:latin typeface="幼圆" panose="02010509060101010101" pitchFamily="49" charset="-122"/>
                <a:ea typeface="幼圆" panose="02010509060101010101" pitchFamily="49" charset="-122"/>
              </a:rPr>
              <a:t>单击添加标题</a:t>
            </a:r>
            <a:endParaRPr lang="zh-CN" altLang="en-US" dirty="0">
              <a:solidFill>
                <a:srgbClr val="7D9A52"/>
              </a:solidFill>
              <a:latin typeface="幼圆" panose="02010509060101010101" pitchFamily="49" charset="-122"/>
              <a:ea typeface="幼圆" panose="02010509060101010101" pitchFamily="49" charset="-122"/>
            </a:endParaRPr>
          </a:p>
        </p:txBody>
      </p:sp>
      <p:sp>
        <p:nvSpPr>
          <p:cNvPr id="23" name="矩形 22"/>
          <p:cNvSpPr/>
          <p:nvPr/>
        </p:nvSpPr>
        <p:spPr>
          <a:xfrm>
            <a:off x="5426824" y="2948074"/>
            <a:ext cx="4822209" cy="365036"/>
          </a:xfrm>
          <a:prstGeom prst="rect">
            <a:avLst/>
          </a:prstGeom>
        </p:spPr>
        <p:txBody>
          <a:bodyPr wrap="square">
            <a:spAutoFit/>
          </a:bodyPr>
          <a:lstStyle/>
          <a:p>
            <a:pPr>
              <a:lnSpc>
                <a:spcPct val="150000"/>
              </a:lnSpc>
            </a:pPr>
            <a:r>
              <a:rPr lang="zh-CN" altLang="en-US" sz="1400" dirty="0" smtClean="0">
                <a:solidFill>
                  <a:srgbClr val="7D9A52"/>
                </a:solidFill>
                <a:latin typeface="幼圆" panose="02010509060101010101" pitchFamily="49" charset="-122"/>
                <a:ea typeface="幼圆" panose="02010509060101010101" pitchFamily="49" charset="-122"/>
              </a:rPr>
              <a:t>本</a:t>
            </a:r>
            <a:r>
              <a:rPr lang="zh-CN" altLang="en-US" sz="1400" dirty="0">
                <a:solidFill>
                  <a:srgbClr val="7D9A52"/>
                </a:solidFill>
                <a:latin typeface="幼圆" panose="02010509060101010101" pitchFamily="49" charset="-122"/>
                <a:ea typeface="幼圆" panose="02010509060101010101" pitchFamily="49" charset="-122"/>
              </a:rPr>
              <a:t>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24" name="文本框 23"/>
          <p:cNvSpPr txBox="1"/>
          <p:nvPr/>
        </p:nvSpPr>
        <p:spPr>
          <a:xfrm>
            <a:off x="5194166" y="2696080"/>
            <a:ext cx="1803667" cy="369332"/>
          </a:xfrm>
          <a:prstGeom prst="rect">
            <a:avLst/>
          </a:prstGeom>
          <a:noFill/>
        </p:spPr>
        <p:txBody>
          <a:bodyPr wrap="square" rtlCol="0">
            <a:spAutoFit/>
          </a:bodyPr>
          <a:lstStyle/>
          <a:p>
            <a:pPr algn="r"/>
            <a:r>
              <a:rPr lang="zh-CN" altLang="en-US" dirty="0" smtClean="0">
                <a:solidFill>
                  <a:srgbClr val="7D9A52"/>
                </a:solidFill>
                <a:latin typeface="幼圆" panose="02010509060101010101" pitchFamily="49" charset="-122"/>
                <a:ea typeface="幼圆" panose="02010509060101010101" pitchFamily="49" charset="-122"/>
              </a:rPr>
              <a:t>单击添加标题</a:t>
            </a:r>
            <a:endParaRPr lang="zh-CN" altLang="en-US" dirty="0">
              <a:solidFill>
                <a:srgbClr val="7D9A52"/>
              </a:solidFill>
              <a:latin typeface="幼圆" panose="02010509060101010101" pitchFamily="49" charset="-122"/>
              <a:ea typeface="幼圆" panose="02010509060101010101" pitchFamily="49" charset="-122"/>
            </a:endParaRPr>
          </a:p>
        </p:txBody>
      </p:sp>
      <p:sp>
        <p:nvSpPr>
          <p:cNvPr id="25" name="矩形 24"/>
          <p:cNvSpPr/>
          <p:nvPr/>
        </p:nvSpPr>
        <p:spPr>
          <a:xfrm>
            <a:off x="5426824" y="3831817"/>
            <a:ext cx="4822209" cy="365036"/>
          </a:xfrm>
          <a:prstGeom prst="rect">
            <a:avLst/>
          </a:prstGeom>
        </p:spPr>
        <p:txBody>
          <a:bodyPr wrap="square">
            <a:spAutoFit/>
          </a:bodyPr>
          <a:lstStyle/>
          <a:p>
            <a:pPr>
              <a:lnSpc>
                <a:spcPct val="150000"/>
              </a:lnSpc>
            </a:pPr>
            <a:r>
              <a:rPr lang="zh-CN" altLang="en-US" sz="1400" dirty="0" smtClean="0">
                <a:solidFill>
                  <a:srgbClr val="7D9A52"/>
                </a:solidFill>
                <a:latin typeface="幼圆" panose="02010509060101010101" pitchFamily="49" charset="-122"/>
                <a:ea typeface="幼圆" panose="02010509060101010101" pitchFamily="49" charset="-122"/>
              </a:rPr>
              <a:t>本</a:t>
            </a:r>
            <a:r>
              <a:rPr lang="zh-CN" altLang="en-US" sz="1400" dirty="0">
                <a:solidFill>
                  <a:srgbClr val="7D9A52"/>
                </a:solidFill>
                <a:latin typeface="幼圆" panose="02010509060101010101" pitchFamily="49" charset="-122"/>
                <a:ea typeface="幼圆" panose="02010509060101010101" pitchFamily="49" charset="-122"/>
              </a:rPr>
              <a:t>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26" name="文本框 25"/>
          <p:cNvSpPr txBox="1"/>
          <p:nvPr/>
        </p:nvSpPr>
        <p:spPr>
          <a:xfrm>
            <a:off x="5194166" y="3579823"/>
            <a:ext cx="1803667" cy="369332"/>
          </a:xfrm>
          <a:prstGeom prst="rect">
            <a:avLst/>
          </a:prstGeom>
          <a:noFill/>
        </p:spPr>
        <p:txBody>
          <a:bodyPr wrap="square" rtlCol="0">
            <a:spAutoFit/>
          </a:bodyPr>
          <a:lstStyle/>
          <a:p>
            <a:pPr algn="r"/>
            <a:r>
              <a:rPr lang="zh-CN" altLang="en-US" dirty="0" smtClean="0">
                <a:solidFill>
                  <a:srgbClr val="7D9A52"/>
                </a:solidFill>
                <a:latin typeface="幼圆" panose="02010509060101010101" pitchFamily="49" charset="-122"/>
                <a:ea typeface="幼圆" panose="02010509060101010101" pitchFamily="49" charset="-122"/>
              </a:rPr>
              <a:t>单击添加标题</a:t>
            </a:r>
            <a:endParaRPr lang="zh-CN" altLang="en-US" dirty="0">
              <a:solidFill>
                <a:srgbClr val="7D9A52"/>
              </a:solidFill>
              <a:latin typeface="幼圆" panose="02010509060101010101" pitchFamily="49" charset="-122"/>
              <a:ea typeface="幼圆" panose="02010509060101010101" pitchFamily="49" charset="-122"/>
            </a:endParaRPr>
          </a:p>
        </p:txBody>
      </p:sp>
      <p:sp>
        <p:nvSpPr>
          <p:cNvPr id="27" name="矩形 26"/>
          <p:cNvSpPr/>
          <p:nvPr/>
        </p:nvSpPr>
        <p:spPr>
          <a:xfrm>
            <a:off x="5421796" y="4664495"/>
            <a:ext cx="4822209" cy="365036"/>
          </a:xfrm>
          <a:prstGeom prst="rect">
            <a:avLst/>
          </a:prstGeom>
        </p:spPr>
        <p:txBody>
          <a:bodyPr wrap="square">
            <a:spAutoFit/>
          </a:bodyPr>
          <a:lstStyle/>
          <a:p>
            <a:pPr>
              <a:lnSpc>
                <a:spcPct val="150000"/>
              </a:lnSpc>
            </a:pPr>
            <a:r>
              <a:rPr lang="zh-CN" altLang="en-US" sz="1400" dirty="0" smtClean="0">
                <a:solidFill>
                  <a:srgbClr val="7D9A52"/>
                </a:solidFill>
                <a:latin typeface="幼圆" panose="02010509060101010101" pitchFamily="49" charset="-122"/>
                <a:ea typeface="幼圆" panose="02010509060101010101" pitchFamily="49" charset="-122"/>
              </a:rPr>
              <a:t>本</a:t>
            </a:r>
            <a:r>
              <a:rPr lang="zh-CN" altLang="en-US" sz="1400" dirty="0">
                <a:solidFill>
                  <a:srgbClr val="7D9A52"/>
                </a:solidFill>
                <a:latin typeface="幼圆" panose="02010509060101010101" pitchFamily="49" charset="-122"/>
                <a:ea typeface="幼圆" panose="02010509060101010101" pitchFamily="49" charset="-122"/>
              </a:rPr>
              <a:t>模板的所有素材和逻辑图表，均可自由编辑替换和移动。</a:t>
            </a:r>
            <a:endParaRPr lang="zh-CN" altLang="en-US" sz="1400" dirty="0">
              <a:solidFill>
                <a:srgbClr val="7D9A52"/>
              </a:solidFill>
              <a:latin typeface="幼圆" panose="02010509060101010101" pitchFamily="49" charset="-122"/>
              <a:ea typeface="幼圆" panose="02010509060101010101" pitchFamily="49" charset="-122"/>
            </a:endParaRPr>
          </a:p>
        </p:txBody>
      </p:sp>
      <p:sp>
        <p:nvSpPr>
          <p:cNvPr id="28" name="文本框 27"/>
          <p:cNvSpPr txBox="1"/>
          <p:nvPr/>
        </p:nvSpPr>
        <p:spPr>
          <a:xfrm>
            <a:off x="5189138" y="4412501"/>
            <a:ext cx="1803667" cy="369332"/>
          </a:xfrm>
          <a:prstGeom prst="rect">
            <a:avLst/>
          </a:prstGeom>
          <a:noFill/>
        </p:spPr>
        <p:txBody>
          <a:bodyPr wrap="square" rtlCol="0">
            <a:spAutoFit/>
          </a:bodyPr>
          <a:lstStyle/>
          <a:p>
            <a:pPr algn="r"/>
            <a:r>
              <a:rPr lang="zh-CN" altLang="en-US" dirty="0" smtClean="0">
                <a:solidFill>
                  <a:srgbClr val="7D9A52"/>
                </a:solidFill>
                <a:latin typeface="幼圆" panose="02010509060101010101" pitchFamily="49" charset="-122"/>
                <a:ea typeface="幼圆" panose="02010509060101010101" pitchFamily="49" charset="-122"/>
              </a:rPr>
              <a:t>单击添加标题</a:t>
            </a:r>
            <a:endParaRPr lang="zh-CN" altLang="en-US" dirty="0">
              <a:solidFill>
                <a:srgbClr val="7D9A52"/>
              </a:solidFill>
              <a:latin typeface="幼圆" panose="02010509060101010101" pitchFamily="49" charset="-122"/>
              <a:ea typeface="幼圆" panose="02010509060101010101" pitchFamily="49" charset="-122"/>
            </a:endParaRPr>
          </a:p>
        </p:txBody>
      </p:sp>
      <p:sp>
        <p:nvSpPr>
          <p:cNvPr id="29" name="Freeform 139"/>
          <p:cNvSpPr>
            <a:spLocks noEditPoints="1"/>
          </p:cNvSpPr>
          <p:nvPr/>
        </p:nvSpPr>
        <p:spPr bwMode="auto">
          <a:xfrm>
            <a:off x="3496456" y="2034544"/>
            <a:ext cx="354394" cy="35279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sp>
        <p:nvSpPr>
          <p:cNvPr id="30" name="Freeform 145"/>
          <p:cNvSpPr>
            <a:spLocks noEditPoints="1"/>
          </p:cNvSpPr>
          <p:nvPr/>
        </p:nvSpPr>
        <p:spPr bwMode="auto">
          <a:xfrm>
            <a:off x="3522932" y="2872124"/>
            <a:ext cx="355600" cy="358775"/>
          </a:xfrm>
          <a:custGeom>
            <a:avLst/>
            <a:gdLst>
              <a:gd name="T0" fmla="*/ 43 w 98"/>
              <a:gd name="T1" fmla="*/ 76 h 99"/>
              <a:gd name="T2" fmla="*/ 40 w 98"/>
              <a:gd name="T3" fmla="*/ 70 h 99"/>
              <a:gd name="T4" fmla="*/ 37 w 98"/>
              <a:gd name="T5" fmla="*/ 74 h 99"/>
              <a:gd name="T6" fmla="*/ 35 w 98"/>
              <a:gd name="T7" fmla="*/ 76 h 99"/>
              <a:gd name="T8" fmla="*/ 32 w 98"/>
              <a:gd name="T9" fmla="*/ 75 h 99"/>
              <a:gd name="T10" fmla="*/ 2 w 98"/>
              <a:gd name="T11" fmla="*/ 45 h 99"/>
              <a:gd name="T12" fmla="*/ 7 w 98"/>
              <a:gd name="T13" fmla="*/ 10 h 99"/>
              <a:gd name="T14" fmla="*/ 40 w 98"/>
              <a:gd name="T15" fmla="*/ 26 h 99"/>
              <a:gd name="T16" fmla="*/ 71 w 98"/>
              <a:gd name="T17" fmla="*/ 0 h 99"/>
              <a:gd name="T18" fmla="*/ 48 w 98"/>
              <a:gd name="T19" fmla="*/ 79 h 99"/>
              <a:gd name="T20" fmla="*/ 35 w 98"/>
              <a:gd name="T21" fmla="*/ 99 h 99"/>
              <a:gd name="T22" fmla="*/ 29 w 98"/>
              <a:gd name="T23" fmla="*/ 95 h 99"/>
              <a:gd name="T24" fmla="*/ 43 w 98"/>
              <a:gd name="T25" fmla="*/ 76 h 99"/>
              <a:gd name="T26" fmla="*/ 47 w 98"/>
              <a:gd name="T27" fmla="*/ 57 h 99"/>
              <a:gd name="T28" fmla="*/ 50 w 98"/>
              <a:gd name="T29" fmla="*/ 63 h 99"/>
              <a:gd name="T30" fmla="*/ 65 w 98"/>
              <a:gd name="T31" fmla="*/ 18 h 99"/>
              <a:gd name="T32" fmla="*/ 47 w 98"/>
              <a:gd name="T33" fmla="*/ 32 h 99"/>
              <a:gd name="T34" fmla="*/ 46 w 98"/>
              <a:gd name="T35" fmla="*/ 34 h 99"/>
              <a:gd name="T36" fmla="*/ 47 w 98"/>
              <a:gd name="T37" fmla="*/ 57 h 99"/>
              <a:gd name="T38" fmla="*/ 28 w 98"/>
              <a:gd name="T39" fmla="*/ 63 h 99"/>
              <a:gd name="T40" fmla="*/ 16 w 98"/>
              <a:gd name="T41" fmla="*/ 24 h 99"/>
              <a:gd name="T42" fmla="*/ 16 w 98"/>
              <a:gd name="T43" fmla="*/ 24 h 99"/>
              <a:gd name="T44" fmla="*/ 33 w 98"/>
              <a:gd name="T45" fmla="*/ 61 h 99"/>
              <a:gd name="T46" fmla="*/ 13 w 98"/>
              <a:gd name="T47" fmla="*/ 21 h 99"/>
              <a:gd name="T48" fmla="*/ 10 w 98"/>
              <a:gd name="T49" fmla="*/ 44 h 99"/>
              <a:gd name="T50" fmla="*/ 28 w 98"/>
              <a:gd name="T51" fmla="*/ 63 h 99"/>
              <a:gd name="T52" fmla="*/ 55 w 98"/>
              <a:gd name="T53" fmla="*/ 64 h 99"/>
              <a:gd name="T54" fmla="*/ 68 w 98"/>
              <a:gd name="T55" fmla="*/ 18 h 99"/>
              <a:gd name="T56" fmla="*/ 55 w 98"/>
              <a:gd name="T57" fmla="*/ 6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sp>
        <p:nvSpPr>
          <p:cNvPr id="31" name="Freeform 176"/>
          <p:cNvSpPr>
            <a:spLocks noEditPoints="1"/>
          </p:cNvSpPr>
          <p:nvPr/>
        </p:nvSpPr>
        <p:spPr bwMode="auto">
          <a:xfrm>
            <a:off x="3522932" y="3742469"/>
            <a:ext cx="366713" cy="327025"/>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sp>
        <p:nvSpPr>
          <p:cNvPr id="32" name="Freeform 146"/>
          <p:cNvSpPr>
            <a:spLocks noEditPoints="1"/>
          </p:cNvSpPr>
          <p:nvPr/>
        </p:nvSpPr>
        <p:spPr bwMode="auto">
          <a:xfrm>
            <a:off x="3536424" y="4597167"/>
            <a:ext cx="328612" cy="401234"/>
          </a:xfrm>
          <a:custGeom>
            <a:avLst/>
            <a:gdLst>
              <a:gd name="T0" fmla="*/ 36 w 79"/>
              <a:gd name="T1" fmla="*/ 27 h 97"/>
              <a:gd name="T2" fmla="*/ 40 w 79"/>
              <a:gd name="T3" fmla="*/ 1 h 97"/>
              <a:gd name="T4" fmla="*/ 46 w 79"/>
              <a:gd name="T5" fmla="*/ 5 h 97"/>
              <a:gd name="T6" fmla="*/ 41 w 79"/>
              <a:gd name="T7" fmla="*/ 27 h 97"/>
              <a:gd name="T8" fmla="*/ 39 w 79"/>
              <a:gd name="T9" fmla="*/ 27 h 97"/>
              <a:gd name="T10" fmla="*/ 36 w 79"/>
              <a:gd name="T11" fmla="*/ 27 h 97"/>
              <a:gd name="T12" fmla="*/ 38 w 79"/>
              <a:gd name="T13" fmla="*/ 67 h 97"/>
              <a:gd name="T14" fmla="*/ 34 w 79"/>
              <a:gd name="T15" fmla="*/ 58 h 97"/>
              <a:gd name="T16" fmla="*/ 29 w 79"/>
              <a:gd name="T17" fmla="*/ 64 h 97"/>
              <a:gd name="T18" fmla="*/ 38 w 79"/>
              <a:gd name="T19" fmla="*/ 67 h 97"/>
              <a:gd name="T20" fmla="*/ 41 w 79"/>
              <a:gd name="T21" fmla="*/ 67 h 97"/>
              <a:gd name="T22" fmla="*/ 46 w 79"/>
              <a:gd name="T23" fmla="*/ 58 h 97"/>
              <a:gd name="T24" fmla="*/ 50 w 79"/>
              <a:gd name="T25" fmla="*/ 64 h 97"/>
              <a:gd name="T26" fmla="*/ 41 w 79"/>
              <a:gd name="T27" fmla="*/ 67 h 97"/>
              <a:gd name="T28" fmla="*/ 40 w 79"/>
              <a:gd name="T29" fmla="*/ 94 h 97"/>
              <a:gd name="T30" fmla="*/ 25 w 79"/>
              <a:gd name="T31" fmla="*/ 96 h 97"/>
              <a:gd name="T32" fmla="*/ 16 w 79"/>
              <a:gd name="T33" fmla="*/ 89 h 97"/>
              <a:gd name="T34" fmla="*/ 10 w 79"/>
              <a:gd name="T35" fmla="*/ 81 h 97"/>
              <a:gd name="T36" fmla="*/ 5 w 79"/>
              <a:gd name="T37" fmla="*/ 72 h 97"/>
              <a:gd name="T38" fmla="*/ 0 w 79"/>
              <a:gd name="T39" fmla="*/ 55 h 97"/>
              <a:gd name="T40" fmla="*/ 7 w 79"/>
              <a:gd name="T41" fmla="*/ 37 h 97"/>
              <a:gd name="T42" fmla="*/ 22 w 79"/>
              <a:gd name="T43" fmla="*/ 30 h 97"/>
              <a:gd name="T44" fmla="*/ 40 w 79"/>
              <a:gd name="T45" fmla="*/ 31 h 97"/>
              <a:gd name="T46" fmla="*/ 57 w 79"/>
              <a:gd name="T47" fmla="*/ 30 h 97"/>
              <a:gd name="T48" fmla="*/ 72 w 79"/>
              <a:gd name="T49" fmla="*/ 37 h 97"/>
              <a:gd name="T50" fmla="*/ 79 w 79"/>
              <a:gd name="T51" fmla="*/ 55 h 97"/>
              <a:gd name="T52" fmla="*/ 74 w 79"/>
              <a:gd name="T53" fmla="*/ 72 h 97"/>
              <a:gd name="T54" fmla="*/ 69 w 79"/>
              <a:gd name="T55" fmla="*/ 81 h 97"/>
              <a:gd name="T56" fmla="*/ 63 w 79"/>
              <a:gd name="T57" fmla="*/ 89 h 97"/>
              <a:gd name="T58" fmla="*/ 54 w 79"/>
              <a:gd name="T59" fmla="*/ 96 h 97"/>
              <a:gd name="T60" fmla="*/ 40 w 79"/>
              <a:gd name="T61" fmla="*/ 94 h 97"/>
              <a:gd name="T62" fmla="*/ 29 w 79"/>
              <a:gd name="T63" fmla="*/ 86 h 97"/>
              <a:gd name="T64" fmla="*/ 24 w 79"/>
              <a:gd name="T65" fmla="*/ 82 h 97"/>
              <a:gd name="T66" fmla="*/ 19 w 79"/>
              <a:gd name="T67" fmla="*/ 75 h 97"/>
              <a:gd name="T68" fmla="*/ 15 w 79"/>
              <a:gd name="T69" fmla="*/ 68 h 97"/>
              <a:gd name="T70" fmla="*/ 11 w 79"/>
              <a:gd name="T71" fmla="*/ 56 h 97"/>
              <a:gd name="T72" fmla="*/ 16 w 79"/>
              <a:gd name="T73" fmla="*/ 45 h 97"/>
              <a:gd name="T74" fmla="*/ 25 w 79"/>
              <a:gd name="T75" fmla="*/ 40 h 97"/>
              <a:gd name="T76" fmla="*/ 39 w 79"/>
              <a:gd name="T77" fmla="*/ 41 h 97"/>
              <a:gd name="T78" fmla="*/ 40 w 79"/>
              <a:gd name="T79" fmla="*/ 41 h 97"/>
              <a:gd name="T80" fmla="*/ 40 w 79"/>
              <a:gd name="T81" fmla="*/ 41 h 97"/>
              <a:gd name="T82" fmla="*/ 54 w 79"/>
              <a:gd name="T83" fmla="*/ 40 h 97"/>
              <a:gd name="T84" fmla="*/ 63 w 79"/>
              <a:gd name="T85" fmla="*/ 45 h 97"/>
              <a:gd name="T86" fmla="*/ 68 w 79"/>
              <a:gd name="T87" fmla="*/ 56 h 97"/>
              <a:gd name="T88" fmla="*/ 64 w 79"/>
              <a:gd name="T89" fmla="*/ 68 h 97"/>
              <a:gd name="T90" fmla="*/ 60 w 79"/>
              <a:gd name="T91" fmla="*/ 75 h 97"/>
              <a:gd name="T92" fmla="*/ 55 w 79"/>
              <a:gd name="T93" fmla="*/ 82 h 97"/>
              <a:gd name="T94" fmla="*/ 50 w 79"/>
              <a:gd name="T95" fmla="*/ 86 h 97"/>
              <a:gd name="T96" fmla="*/ 41 w 79"/>
              <a:gd name="T97" fmla="*/ 83 h 97"/>
              <a:gd name="T98" fmla="*/ 40 w 79"/>
              <a:gd name="T99" fmla="*/ 83 h 97"/>
              <a:gd name="T100" fmla="*/ 38 w 79"/>
              <a:gd name="T101" fmla="*/ 83 h 97"/>
              <a:gd name="T102" fmla="*/ 29 w 79"/>
              <a:gd name="T103" fmla="*/ 86 h 97"/>
              <a:gd name="T104" fmla="*/ 43 w 79"/>
              <a:gd name="T105" fmla="*/ 15 h 97"/>
              <a:gd name="T106" fmla="*/ 45 w 79"/>
              <a:gd name="T107" fmla="*/ 13 h 97"/>
              <a:gd name="T108" fmla="*/ 65 w 79"/>
              <a:gd name="T109" fmla="*/ 10 h 97"/>
              <a:gd name="T110" fmla="*/ 44 w 79"/>
              <a:gd name="T111" fmla="*/ 20 h 97"/>
              <a:gd name="T112" fmla="*/ 59 w 79"/>
              <a:gd name="T113" fmla="*/ 23 h 97"/>
              <a:gd name="T114" fmla="*/ 78 w 79"/>
              <a:gd name="T115" fmla="*/ 11 h 97"/>
              <a:gd name="T116" fmla="*/ 54 w 79"/>
              <a:gd name="T117" fmla="*/ 3 h 97"/>
              <a:gd name="T118" fmla="*/ 43 w 79"/>
              <a:gd name="T119" fmla="*/ 1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 h="97">
                <a:moveTo>
                  <a:pt x="36" y="27"/>
                </a:moveTo>
                <a:cubicBezTo>
                  <a:pt x="33" y="18"/>
                  <a:pt x="30" y="8"/>
                  <a:pt x="40" y="1"/>
                </a:cubicBezTo>
                <a:cubicBezTo>
                  <a:pt x="46" y="5"/>
                  <a:pt x="46" y="5"/>
                  <a:pt x="46" y="5"/>
                </a:cubicBezTo>
                <a:cubicBezTo>
                  <a:pt x="38" y="11"/>
                  <a:pt x="39" y="20"/>
                  <a:pt x="41" y="27"/>
                </a:cubicBezTo>
                <a:cubicBezTo>
                  <a:pt x="40" y="27"/>
                  <a:pt x="40" y="27"/>
                  <a:pt x="39" y="27"/>
                </a:cubicBezTo>
                <a:cubicBezTo>
                  <a:pt x="38" y="27"/>
                  <a:pt x="37" y="27"/>
                  <a:pt x="36" y="27"/>
                </a:cubicBezTo>
                <a:close/>
                <a:moveTo>
                  <a:pt x="38" y="67"/>
                </a:moveTo>
                <a:cubicBezTo>
                  <a:pt x="38" y="67"/>
                  <a:pt x="38" y="59"/>
                  <a:pt x="34" y="58"/>
                </a:cubicBezTo>
                <a:cubicBezTo>
                  <a:pt x="30" y="58"/>
                  <a:pt x="28" y="62"/>
                  <a:pt x="29" y="64"/>
                </a:cubicBezTo>
                <a:cubicBezTo>
                  <a:pt x="30" y="66"/>
                  <a:pt x="38" y="67"/>
                  <a:pt x="38" y="67"/>
                </a:cubicBezTo>
                <a:close/>
                <a:moveTo>
                  <a:pt x="41" y="67"/>
                </a:moveTo>
                <a:cubicBezTo>
                  <a:pt x="41" y="67"/>
                  <a:pt x="42" y="59"/>
                  <a:pt x="46" y="58"/>
                </a:cubicBezTo>
                <a:cubicBezTo>
                  <a:pt x="50" y="58"/>
                  <a:pt x="52" y="62"/>
                  <a:pt x="50" y="64"/>
                </a:cubicBezTo>
                <a:cubicBezTo>
                  <a:pt x="49" y="66"/>
                  <a:pt x="41" y="67"/>
                  <a:pt x="41" y="67"/>
                </a:cubicBezTo>
                <a:close/>
                <a:moveTo>
                  <a:pt x="40" y="94"/>
                </a:moveTo>
                <a:cubicBezTo>
                  <a:pt x="33" y="97"/>
                  <a:pt x="29" y="97"/>
                  <a:pt x="25" y="96"/>
                </a:cubicBezTo>
                <a:cubicBezTo>
                  <a:pt x="21" y="95"/>
                  <a:pt x="19" y="93"/>
                  <a:pt x="16" y="89"/>
                </a:cubicBezTo>
                <a:cubicBezTo>
                  <a:pt x="14" y="86"/>
                  <a:pt x="12" y="83"/>
                  <a:pt x="10" y="81"/>
                </a:cubicBezTo>
                <a:cubicBezTo>
                  <a:pt x="8" y="78"/>
                  <a:pt x="7" y="75"/>
                  <a:pt x="5" y="72"/>
                </a:cubicBezTo>
                <a:cubicBezTo>
                  <a:pt x="3" y="67"/>
                  <a:pt x="0" y="61"/>
                  <a:pt x="0" y="55"/>
                </a:cubicBezTo>
                <a:cubicBezTo>
                  <a:pt x="0" y="48"/>
                  <a:pt x="1" y="42"/>
                  <a:pt x="7" y="37"/>
                </a:cubicBezTo>
                <a:cubicBezTo>
                  <a:pt x="11" y="33"/>
                  <a:pt x="16" y="31"/>
                  <a:pt x="22" y="30"/>
                </a:cubicBezTo>
                <a:cubicBezTo>
                  <a:pt x="27" y="29"/>
                  <a:pt x="33" y="29"/>
                  <a:pt x="40" y="31"/>
                </a:cubicBezTo>
                <a:cubicBezTo>
                  <a:pt x="46" y="29"/>
                  <a:pt x="52" y="29"/>
                  <a:pt x="57" y="30"/>
                </a:cubicBezTo>
                <a:cubicBezTo>
                  <a:pt x="63" y="31"/>
                  <a:pt x="68" y="33"/>
                  <a:pt x="72" y="37"/>
                </a:cubicBezTo>
                <a:cubicBezTo>
                  <a:pt x="78" y="42"/>
                  <a:pt x="79" y="48"/>
                  <a:pt x="79" y="55"/>
                </a:cubicBezTo>
                <a:cubicBezTo>
                  <a:pt x="79" y="61"/>
                  <a:pt x="76" y="67"/>
                  <a:pt x="74" y="72"/>
                </a:cubicBezTo>
                <a:cubicBezTo>
                  <a:pt x="72" y="75"/>
                  <a:pt x="71" y="78"/>
                  <a:pt x="69" y="81"/>
                </a:cubicBezTo>
                <a:cubicBezTo>
                  <a:pt x="67" y="83"/>
                  <a:pt x="65" y="86"/>
                  <a:pt x="63" y="89"/>
                </a:cubicBezTo>
                <a:cubicBezTo>
                  <a:pt x="60" y="93"/>
                  <a:pt x="58" y="95"/>
                  <a:pt x="54" y="96"/>
                </a:cubicBezTo>
                <a:cubicBezTo>
                  <a:pt x="50" y="97"/>
                  <a:pt x="46" y="97"/>
                  <a:pt x="40" y="94"/>
                </a:cubicBezTo>
                <a:close/>
                <a:moveTo>
                  <a:pt x="29" y="86"/>
                </a:moveTo>
                <a:cubicBezTo>
                  <a:pt x="27" y="86"/>
                  <a:pt x="26" y="84"/>
                  <a:pt x="24" y="82"/>
                </a:cubicBezTo>
                <a:cubicBezTo>
                  <a:pt x="22" y="80"/>
                  <a:pt x="21" y="77"/>
                  <a:pt x="19" y="75"/>
                </a:cubicBezTo>
                <a:cubicBezTo>
                  <a:pt x="18" y="73"/>
                  <a:pt x="17" y="71"/>
                  <a:pt x="15" y="68"/>
                </a:cubicBezTo>
                <a:cubicBezTo>
                  <a:pt x="13" y="64"/>
                  <a:pt x="12" y="60"/>
                  <a:pt x="11" y="56"/>
                </a:cubicBezTo>
                <a:cubicBezTo>
                  <a:pt x="11" y="52"/>
                  <a:pt x="12" y="48"/>
                  <a:pt x="16" y="45"/>
                </a:cubicBezTo>
                <a:cubicBezTo>
                  <a:pt x="18" y="42"/>
                  <a:pt x="21" y="41"/>
                  <a:pt x="25" y="40"/>
                </a:cubicBezTo>
                <a:cubicBezTo>
                  <a:pt x="29" y="40"/>
                  <a:pt x="34" y="40"/>
                  <a:pt x="39" y="41"/>
                </a:cubicBezTo>
                <a:cubicBezTo>
                  <a:pt x="40" y="41"/>
                  <a:pt x="40" y="41"/>
                  <a:pt x="40" y="41"/>
                </a:cubicBezTo>
                <a:cubicBezTo>
                  <a:pt x="40" y="41"/>
                  <a:pt x="40" y="41"/>
                  <a:pt x="40" y="41"/>
                </a:cubicBezTo>
                <a:cubicBezTo>
                  <a:pt x="45" y="40"/>
                  <a:pt x="50" y="40"/>
                  <a:pt x="54" y="40"/>
                </a:cubicBezTo>
                <a:cubicBezTo>
                  <a:pt x="58" y="41"/>
                  <a:pt x="61" y="42"/>
                  <a:pt x="63" y="45"/>
                </a:cubicBezTo>
                <a:cubicBezTo>
                  <a:pt x="67" y="48"/>
                  <a:pt x="68" y="52"/>
                  <a:pt x="68" y="56"/>
                </a:cubicBezTo>
                <a:cubicBezTo>
                  <a:pt x="67" y="60"/>
                  <a:pt x="66" y="64"/>
                  <a:pt x="64" y="68"/>
                </a:cubicBezTo>
                <a:cubicBezTo>
                  <a:pt x="62" y="71"/>
                  <a:pt x="61" y="73"/>
                  <a:pt x="60" y="75"/>
                </a:cubicBezTo>
                <a:cubicBezTo>
                  <a:pt x="58" y="77"/>
                  <a:pt x="57" y="80"/>
                  <a:pt x="55" y="82"/>
                </a:cubicBezTo>
                <a:cubicBezTo>
                  <a:pt x="53" y="84"/>
                  <a:pt x="52" y="86"/>
                  <a:pt x="50" y="86"/>
                </a:cubicBezTo>
                <a:cubicBezTo>
                  <a:pt x="48" y="87"/>
                  <a:pt x="45" y="86"/>
                  <a:pt x="41" y="83"/>
                </a:cubicBezTo>
                <a:cubicBezTo>
                  <a:pt x="40" y="83"/>
                  <a:pt x="40" y="83"/>
                  <a:pt x="40" y="83"/>
                </a:cubicBezTo>
                <a:cubicBezTo>
                  <a:pt x="38" y="83"/>
                  <a:pt x="38" y="83"/>
                  <a:pt x="38" y="83"/>
                </a:cubicBezTo>
                <a:cubicBezTo>
                  <a:pt x="34" y="86"/>
                  <a:pt x="31" y="87"/>
                  <a:pt x="29" y="86"/>
                </a:cubicBezTo>
                <a:close/>
                <a:moveTo>
                  <a:pt x="43" y="15"/>
                </a:moveTo>
                <a:cubicBezTo>
                  <a:pt x="44" y="14"/>
                  <a:pt x="44" y="14"/>
                  <a:pt x="45" y="13"/>
                </a:cubicBezTo>
                <a:cubicBezTo>
                  <a:pt x="52" y="11"/>
                  <a:pt x="65" y="10"/>
                  <a:pt x="65" y="10"/>
                </a:cubicBezTo>
                <a:cubicBezTo>
                  <a:pt x="58" y="12"/>
                  <a:pt x="49" y="15"/>
                  <a:pt x="44" y="20"/>
                </a:cubicBezTo>
                <a:cubicBezTo>
                  <a:pt x="47" y="22"/>
                  <a:pt x="51" y="25"/>
                  <a:pt x="59" y="23"/>
                </a:cubicBezTo>
                <a:cubicBezTo>
                  <a:pt x="68" y="22"/>
                  <a:pt x="78" y="11"/>
                  <a:pt x="78" y="11"/>
                </a:cubicBezTo>
                <a:cubicBezTo>
                  <a:pt x="78" y="11"/>
                  <a:pt x="62" y="0"/>
                  <a:pt x="54" y="3"/>
                </a:cubicBezTo>
                <a:cubicBezTo>
                  <a:pt x="48" y="5"/>
                  <a:pt x="44" y="11"/>
                  <a:pt x="43" y="15"/>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grpSp>
        <p:nvGrpSpPr>
          <p:cNvPr id="39" name="组合 38"/>
          <p:cNvGrpSpPr/>
          <p:nvPr/>
        </p:nvGrpSpPr>
        <p:grpSpPr>
          <a:xfrm>
            <a:off x="-456631" y="-110150"/>
            <a:ext cx="3763345" cy="1075541"/>
            <a:chOff x="-456631" y="-110150"/>
            <a:chExt cx="3763345" cy="1075541"/>
          </a:xfrm>
        </p:grpSpPr>
        <p:sp>
          <p:nvSpPr>
            <p:cNvPr id="40" name="文本框 39"/>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41" name="图片 40"/>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
          <p:cNvSpPr>
            <a:spLocks noChangeArrowheads="1"/>
          </p:cNvSpPr>
          <p:nvPr/>
        </p:nvSpPr>
        <p:spPr bwMode="auto">
          <a:xfrm>
            <a:off x="7049912" y="2512380"/>
            <a:ext cx="319675" cy="506558"/>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rgbClr val="7D9A52"/>
          </a:solidFill>
          <a:ln>
            <a:noFill/>
          </a:ln>
          <a:effectLst/>
        </p:spPr>
        <p:txBody>
          <a:bodyPr wrap="none" lIns="68567" tIns="34283" rIns="68567" bIns="34283"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Freeform 27"/>
          <p:cNvSpPr>
            <a:spLocks noChangeArrowheads="1"/>
          </p:cNvSpPr>
          <p:nvPr/>
        </p:nvSpPr>
        <p:spPr bwMode="auto">
          <a:xfrm>
            <a:off x="8637300" y="4318848"/>
            <a:ext cx="319676" cy="498867"/>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solidFill>
            <a:srgbClr val="7D9A52"/>
          </a:solidFill>
          <a:ln>
            <a:noFill/>
          </a:ln>
          <a:effectLst/>
        </p:spPr>
        <p:txBody>
          <a:bodyPr wrap="none" lIns="68567" tIns="34283" rIns="68567" bIns="34283"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Freeform 2@|5FFC:0|FBC:0|LFC:16777215|LBC:16777215"/>
          <p:cNvSpPr>
            <a:spLocks noChangeArrowheads="1"/>
          </p:cNvSpPr>
          <p:nvPr/>
        </p:nvSpPr>
        <p:spPr bwMode="auto">
          <a:xfrm>
            <a:off x="7057600" y="2715660"/>
            <a:ext cx="101066" cy="101092"/>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Freeform 3@|5FFC:0|FBC:0|LFC:16777215|LBC:16777215"/>
          <p:cNvSpPr>
            <a:spLocks noChangeArrowheads="1"/>
          </p:cNvSpPr>
          <p:nvPr/>
        </p:nvSpPr>
        <p:spPr bwMode="auto">
          <a:xfrm>
            <a:off x="7057600" y="4513340"/>
            <a:ext cx="101066" cy="102191"/>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4@|5FFC:0|FBC:0|LFC:16777215|LBC:16777215"/>
          <p:cNvSpPr>
            <a:spLocks noChangeArrowheads="1"/>
          </p:cNvSpPr>
          <p:nvPr/>
        </p:nvSpPr>
        <p:spPr bwMode="auto">
          <a:xfrm>
            <a:off x="7952911" y="3618896"/>
            <a:ext cx="101066" cy="93401"/>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Freeform 5@|5FFC:0|FBC:0|LFC:16777215|LBC:16777215"/>
          <p:cNvSpPr>
            <a:spLocks noChangeArrowheads="1"/>
          </p:cNvSpPr>
          <p:nvPr/>
        </p:nvSpPr>
        <p:spPr bwMode="auto">
          <a:xfrm>
            <a:off x="6153503" y="3618896"/>
            <a:ext cx="101066" cy="93401"/>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5" name="Freeform 6@|5FFC:0|FBC:0|LFC:16777215|LBC:16777215"/>
          <p:cNvSpPr>
            <a:spLocks noChangeArrowheads="1"/>
          </p:cNvSpPr>
          <p:nvPr/>
        </p:nvSpPr>
        <p:spPr bwMode="auto">
          <a:xfrm>
            <a:off x="6410562" y="4248523"/>
            <a:ext cx="109854" cy="108783"/>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Freeform 7@|5FFC:0|FBC:0|LFC:16777215|LBC:16777215"/>
          <p:cNvSpPr>
            <a:spLocks noChangeArrowheads="1"/>
          </p:cNvSpPr>
          <p:nvPr/>
        </p:nvSpPr>
        <p:spPr bwMode="auto">
          <a:xfrm>
            <a:off x="7688162" y="4248523"/>
            <a:ext cx="109854" cy="108783"/>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Freeform 8@|5FFC:0|FBC:0|LFC:16777215|LBC:16777215"/>
          <p:cNvSpPr>
            <a:spLocks noChangeArrowheads="1"/>
          </p:cNvSpPr>
          <p:nvPr/>
        </p:nvSpPr>
        <p:spPr bwMode="auto">
          <a:xfrm>
            <a:off x="6410562" y="2971688"/>
            <a:ext cx="109854" cy="108783"/>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Freeform 9@|5FFC:0|FBC:0|LFC:16777215|LBC:16777215"/>
          <p:cNvSpPr>
            <a:spLocks noChangeArrowheads="1"/>
          </p:cNvSpPr>
          <p:nvPr/>
        </p:nvSpPr>
        <p:spPr bwMode="auto">
          <a:xfrm>
            <a:off x="6707169" y="4443014"/>
            <a:ext cx="108755" cy="109883"/>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Freeform 10@|5FFC:0|FBC:0|LFC:16777215|LBC:16777215"/>
          <p:cNvSpPr>
            <a:spLocks noChangeArrowheads="1"/>
          </p:cNvSpPr>
          <p:nvPr/>
        </p:nvSpPr>
        <p:spPr bwMode="auto">
          <a:xfrm>
            <a:off x="7882604" y="3952938"/>
            <a:ext cx="109854" cy="109883"/>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Freeform 11@|5FFC:0|FBC:0|LFC:16777215|LBC:16777215"/>
          <p:cNvSpPr>
            <a:spLocks noChangeArrowheads="1"/>
          </p:cNvSpPr>
          <p:nvPr/>
        </p:nvSpPr>
        <p:spPr bwMode="auto">
          <a:xfrm>
            <a:off x="6216120" y="3259579"/>
            <a:ext cx="117544" cy="117574"/>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Freeform 12@|5FFC:0|FBC:0|LFC:16777215|LBC:16777215"/>
          <p:cNvSpPr>
            <a:spLocks noChangeArrowheads="1"/>
          </p:cNvSpPr>
          <p:nvPr/>
        </p:nvSpPr>
        <p:spPr bwMode="auto">
          <a:xfrm>
            <a:off x="6216120" y="3952938"/>
            <a:ext cx="117544" cy="109883"/>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Freeform 13@|5FFC:0|FBC:0|LFC:16777215|LBC:16777215"/>
          <p:cNvSpPr>
            <a:spLocks noChangeArrowheads="1"/>
          </p:cNvSpPr>
          <p:nvPr/>
        </p:nvSpPr>
        <p:spPr bwMode="auto">
          <a:xfrm>
            <a:off x="7391557" y="4443014"/>
            <a:ext cx="116446" cy="109883"/>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Freeform 14@|5FFC:0|FBC:0|LFC:16777215|LBC:16777215"/>
          <p:cNvSpPr>
            <a:spLocks noChangeArrowheads="1"/>
          </p:cNvSpPr>
          <p:nvPr/>
        </p:nvSpPr>
        <p:spPr bwMode="auto">
          <a:xfrm>
            <a:off x="6707169" y="2777195"/>
            <a:ext cx="108755" cy="108784"/>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Freeform 15@|5FFC:0|FBC:0|LFC:16777215|LBC:16777215"/>
          <p:cNvSpPr>
            <a:spLocks noChangeArrowheads="1"/>
          </p:cNvSpPr>
          <p:nvPr/>
        </p:nvSpPr>
        <p:spPr bwMode="auto">
          <a:xfrm>
            <a:off x="6877441" y="2731044"/>
            <a:ext cx="109854" cy="101092"/>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Freeform 16@|5FFC:0|FBC:0|LFC:16777215|LBC:16777215"/>
          <p:cNvSpPr>
            <a:spLocks noChangeArrowheads="1"/>
          </p:cNvSpPr>
          <p:nvPr/>
        </p:nvSpPr>
        <p:spPr bwMode="auto">
          <a:xfrm>
            <a:off x="7227875" y="4490265"/>
            <a:ext cx="109854" cy="108783"/>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Freeform 17@|5FFC:0|FBC:0|LFC:16777215|LBC:16777215"/>
          <p:cNvSpPr>
            <a:spLocks noChangeArrowheads="1"/>
          </p:cNvSpPr>
          <p:nvPr/>
        </p:nvSpPr>
        <p:spPr bwMode="auto">
          <a:xfrm>
            <a:off x="6169981" y="3789213"/>
            <a:ext cx="109854" cy="101092"/>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Freeform 18@|5FFC:0|FBC:0|LFC:16777215|LBC:16777215"/>
          <p:cNvSpPr>
            <a:spLocks noChangeArrowheads="1"/>
          </p:cNvSpPr>
          <p:nvPr/>
        </p:nvSpPr>
        <p:spPr bwMode="auto">
          <a:xfrm>
            <a:off x="6551176" y="4357306"/>
            <a:ext cx="108755" cy="109883"/>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Freeform 19@|5FFC:0|FBC:0|LFC:16777215|LBC:16777215"/>
          <p:cNvSpPr>
            <a:spLocks noChangeArrowheads="1"/>
          </p:cNvSpPr>
          <p:nvPr/>
        </p:nvSpPr>
        <p:spPr bwMode="auto">
          <a:xfrm>
            <a:off x="7796919" y="4108972"/>
            <a:ext cx="116446" cy="109883"/>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Freeform 20@|5FFC:0|FBC:0|LFC:16777215|LBC:16777215"/>
          <p:cNvSpPr>
            <a:spLocks noChangeArrowheads="1"/>
          </p:cNvSpPr>
          <p:nvPr/>
        </p:nvSpPr>
        <p:spPr bwMode="auto">
          <a:xfrm>
            <a:off x="6301807" y="3104645"/>
            <a:ext cx="108755" cy="117575"/>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Freeform 21@|5FFC:0|FBC:0|LFC:16777215|LBC:16777215"/>
          <p:cNvSpPr>
            <a:spLocks noChangeArrowheads="1"/>
          </p:cNvSpPr>
          <p:nvPr/>
        </p:nvSpPr>
        <p:spPr bwMode="auto">
          <a:xfrm>
            <a:off x="6877441" y="4490265"/>
            <a:ext cx="109854" cy="108783"/>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Freeform 22@|5FFC:0|FBC:0|LFC:16777215|LBC:16777215"/>
          <p:cNvSpPr>
            <a:spLocks noChangeArrowheads="1"/>
          </p:cNvSpPr>
          <p:nvPr/>
        </p:nvSpPr>
        <p:spPr bwMode="auto">
          <a:xfrm>
            <a:off x="7936434" y="3789213"/>
            <a:ext cx="108755" cy="101092"/>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Freeform 23@|5FFC:0|FBC:0|LFC:16777215|LBC:16777215"/>
          <p:cNvSpPr>
            <a:spLocks noChangeArrowheads="1"/>
          </p:cNvSpPr>
          <p:nvPr/>
        </p:nvSpPr>
        <p:spPr bwMode="auto">
          <a:xfrm>
            <a:off x="6169981" y="3432095"/>
            <a:ext cx="109854" cy="108784"/>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Freeform 24@|5FFC:0|FBC:0|LFC:16777215|LBC:16777215"/>
          <p:cNvSpPr>
            <a:spLocks noChangeArrowheads="1"/>
          </p:cNvSpPr>
          <p:nvPr/>
        </p:nvSpPr>
        <p:spPr bwMode="auto">
          <a:xfrm>
            <a:off x="6301807" y="4108972"/>
            <a:ext cx="108755" cy="109883"/>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Freeform 25@|5FFC:0|FBC:0|LFC:16777215|LBC:16777215"/>
          <p:cNvSpPr>
            <a:spLocks noChangeArrowheads="1"/>
          </p:cNvSpPr>
          <p:nvPr/>
        </p:nvSpPr>
        <p:spPr bwMode="auto">
          <a:xfrm>
            <a:off x="7547550" y="4357306"/>
            <a:ext cx="116446" cy="109883"/>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Freeform 26@|5FFC:0|FBC:0|LFC:16777215|LBC:16777215"/>
          <p:cNvSpPr>
            <a:spLocks noChangeArrowheads="1"/>
          </p:cNvSpPr>
          <p:nvPr/>
        </p:nvSpPr>
        <p:spPr bwMode="auto">
          <a:xfrm>
            <a:off x="6551176" y="2862904"/>
            <a:ext cx="108755" cy="109883"/>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Freeform 28@|5FFC:0|FBC:0|LFC:16777215|LBC:16777215"/>
          <p:cNvSpPr>
            <a:spLocks noChangeArrowheads="1"/>
          </p:cNvSpPr>
          <p:nvPr/>
        </p:nvSpPr>
        <p:spPr bwMode="auto">
          <a:xfrm>
            <a:off x="8854811" y="4513340"/>
            <a:ext cx="101066" cy="102191"/>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7" name="Freeform 29@|5FFC:0|FBC:0|LFC:16777215|LBC:16777215"/>
          <p:cNvSpPr>
            <a:spLocks noChangeArrowheads="1"/>
          </p:cNvSpPr>
          <p:nvPr/>
        </p:nvSpPr>
        <p:spPr bwMode="auto">
          <a:xfrm>
            <a:off x="8854811" y="2715660"/>
            <a:ext cx="101066" cy="101092"/>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Freeform 30@|5FFC:0|FBC:0|LFC:16777215|LBC:16777215"/>
          <p:cNvSpPr>
            <a:spLocks noChangeArrowheads="1"/>
          </p:cNvSpPr>
          <p:nvPr/>
        </p:nvSpPr>
        <p:spPr bwMode="auto">
          <a:xfrm>
            <a:off x="9757810" y="3618896"/>
            <a:ext cx="101066" cy="93401"/>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9" name="Freeform 31@|5FFC:0|FBC:0|LFC:16777215|LBC:16777215"/>
          <p:cNvSpPr>
            <a:spLocks noChangeArrowheads="1"/>
          </p:cNvSpPr>
          <p:nvPr/>
        </p:nvSpPr>
        <p:spPr bwMode="auto">
          <a:xfrm>
            <a:off x="9485375" y="2971688"/>
            <a:ext cx="108755" cy="108783"/>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0" name="Freeform 32@|5FFC:0|FBC:0|LFC:16777215|LBC:16777215"/>
          <p:cNvSpPr>
            <a:spLocks noChangeArrowheads="1"/>
          </p:cNvSpPr>
          <p:nvPr/>
        </p:nvSpPr>
        <p:spPr bwMode="auto">
          <a:xfrm>
            <a:off x="8216560" y="2971688"/>
            <a:ext cx="109854" cy="108783"/>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1" name="Freeform 33@|5FFC:0|FBC:0|LFC:16777215|LBC:16777215"/>
          <p:cNvSpPr>
            <a:spLocks noChangeArrowheads="1"/>
          </p:cNvSpPr>
          <p:nvPr/>
        </p:nvSpPr>
        <p:spPr bwMode="auto">
          <a:xfrm>
            <a:off x="9485375" y="4248523"/>
            <a:ext cx="108755" cy="108783"/>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2" name="Freeform 34@|5FFC:0|FBC:0|LFC:16777215|LBC:16777215"/>
          <p:cNvSpPr>
            <a:spLocks noChangeArrowheads="1"/>
          </p:cNvSpPr>
          <p:nvPr/>
        </p:nvSpPr>
        <p:spPr bwMode="auto">
          <a:xfrm>
            <a:off x="9197557" y="2777195"/>
            <a:ext cx="108755" cy="116476"/>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3" name="Freeform 35@|5FFC:0|FBC:0|LFC:16777215|LBC:16777215"/>
          <p:cNvSpPr>
            <a:spLocks noChangeArrowheads="1"/>
          </p:cNvSpPr>
          <p:nvPr/>
        </p:nvSpPr>
        <p:spPr bwMode="auto">
          <a:xfrm>
            <a:off x="8014429" y="3268370"/>
            <a:ext cx="116446" cy="109883"/>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4" name="Freeform 36@|5FFC:0|FBC:0|LFC:16777215|LBC:16777215"/>
          <p:cNvSpPr>
            <a:spLocks noChangeArrowheads="1"/>
          </p:cNvSpPr>
          <p:nvPr/>
        </p:nvSpPr>
        <p:spPr bwMode="auto">
          <a:xfrm>
            <a:off x="9679815" y="3952938"/>
            <a:ext cx="117543" cy="117575"/>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5" name="Freeform 37@|5FFC:0|FBC:0|LFC:16777215|LBC:16777215"/>
          <p:cNvSpPr>
            <a:spLocks noChangeArrowheads="1"/>
          </p:cNvSpPr>
          <p:nvPr/>
        </p:nvSpPr>
        <p:spPr bwMode="auto">
          <a:xfrm>
            <a:off x="9679815" y="3268370"/>
            <a:ext cx="117543" cy="109883"/>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6" name="Freeform 38@|5FFC:0|FBC:0|LFC:16777215|LBC:16777215"/>
          <p:cNvSpPr>
            <a:spLocks noChangeArrowheads="1"/>
          </p:cNvSpPr>
          <p:nvPr/>
        </p:nvSpPr>
        <p:spPr bwMode="auto">
          <a:xfrm>
            <a:off x="8504377" y="2777195"/>
            <a:ext cx="109854" cy="116476"/>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7" name="Freeform 39@|5FFC:0|FBC:0|LFC:16777215|LBC:16777215"/>
          <p:cNvSpPr>
            <a:spLocks noChangeArrowheads="1"/>
          </p:cNvSpPr>
          <p:nvPr/>
        </p:nvSpPr>
        <p:spPr bwMode="auto">
          <a:xfrm>
            <a:off x="9197557" y="4443014"/>
            <a:ext cx="108755" cy="109883"/>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8" name="Freeform 40@|5FFC:0|FBC:0|LFC:16777215|LBC:16777215"/>
          <p:cNvSpPr>
            <a:spLocks noChangeArrowheads="1"/>
          </p:cNvSpPr>
          <p:nvPr/>
        </p:nvSpPr>
        <p:spPr bwMode="auto">
          <a:xfrm>
            <a:off x="9026183" y="4497955"/>
            <a:ext cx="109854" cy="101092"/>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9" name="Freeform 41@|5FFC:0|FBC:0|LFC:16777215|LBC:16777215"/>
          <p:cNvSpPr>
            <a:spLocks noChangeArrowheads="1"/>
          </p:cNvSpPr>
          <p:nvPr/>
        </p:nvSpPr>
        <p:spPr bwMode="auto">
          <a:xfrm>
            <a:off x="8675751" y="2731045"/>
            <a:ext cx="108755" cy="109883"/>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0" name="Freeform 42@|5FFC:0|FBC:0|LFC:16777215|LBC:16777215"/>
          <p:cNvSpPr>
            <a:spLocks noChangeArrowheads="1"/>
          </p:cNvSpPr>
          <p:nvPr/>
        </p:nvSpPr>
        <p:spPr bwMode="auto">
          <a:xfrm>
            <a:off x="9734743" y="3439787"/>
            <a:ext cx="108755" cy="101092"/>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1" name="Freeform 43@|5FFC:0|FBC:0|LFC:16777215|LBC:16777215"/>
          <p:cNvSpPr>
            <a:spLocks noChangeArrowheads="1"/>
          </p:cNvSpPr>
          <p:nvPr/>
        </p:nvSpPr>
        <p:spPr bwMode="auto">
          <a:xfrm>
            <a:off x="9345859" y="2862904"/>
            <a:ext cx="117543" cy="109883"/>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2" name="Freeform 44@|5FFC:0|FBC:0|LFC:16777215|LBC:16777215"/>
          <p:cNvSpPr>
            <a:spLocks noChangeArrowheads="1"/>
          </p:cNvSpPr>
          <p:nvPr/>
        </p:nvSpPr>
        <p:spPr bwMode="auto">
          <a:xfrm>
            <a:off x="8100116" y="3112337"/>
            <a:ext cx="117543" cy="109883"/>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3" name="Freeform 45@|5FFC:0|FBC:0|LFC:16777215|LBC:16777215"/>
          <p:cNvSpPr>
            <a:spLocks noChangeArrowheads="1"/>
          </p:cNvSpPr>
          <p:nvPr/>
        </p:nvSpPr>
        <p:spPr bwMode="auto">
          <a:xfrm>
            <a:off x="9594129" y="4108972"/>
            <a:ext cx="117543" cy="117575"/>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4" name="Freeform 46@|5FFC:0|FBC:0|LFC:16777215|LBC:16777215"/>
          <p:cNvSpPr>
            <a:spLocks noChangeArrowheads="1"/>
          </p:cNvSpPr>
          <p:nvPr/>
        </p:nvSpPr>
        <p:spPr bwMode="auto">
          <a:xfrm>
            <a:off x="9026183" y="2731045"/>
            <a:ext cx="109854" cy="109883"/>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5" name="Freeform 47@|5FFC:0|FBC:0|LFC:16777215|LBC:16777215"/>
          <p:cNvSpPr>
            <a:spLocks noChangeArrowheads="1"/>
          </p:cNvSpPr>
          <p:nvPr/>
        </p:nvSpPr>
        <p:spPr bwMode="auto">
          <a:xfrm>
            <a:off x="7968292" y="3439787"/>
            <a:ext cx="108755" cy="101092"/>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Freeform 48@|5FFC:0|FBC:0|LFC:16777215|LBC:16777215"/>
          <p:cNvSpPr>
            <a:spLocks noChangeArrowheads="1"/>
          </p:cNvSpPr>
          <p:nvPr/>
        </p:nvSpPr>
        <p:spPr bwMode="auto">
          <a:xfrm>
            <a:off x="9734743" y="3789214"/>
            <a:ext cx="108755" cy="109883"/>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7" name="Freeform 49@|5FFC:0|FBC:0|LFC:16777215|LBC:16777215"/>
          <p:cNvSpPr>
            <a:spLocks noChangeArrowheads="1"/>
          </p:cNvSpPr>
          <p:nvPr/>
        </p:nvSpPr>
        <p:spPr bwMode="auto">
          <a:xfrm>
            <a:off x="9594129" y="3112337"/>
            <a:ext cx="117543" cy="109883"/>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8" name="Freeform 50@|5FFC:0|FBC:0|LFC:16777215|LBC:16777215"/>
          <p:cNvSpPr>
            <a:spLocks noChangeArrowheads="1"/>
          </p:cNvSpPr>
          <p:nvPr/>
        </p:nvSpPr>
        <p:spPr bwMode="auto">
          <a:xfrm>
            <a:off x="8349483" y="2862904"/>
            <a:ext cx="109854" cy="109883"/>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9" name="Freeform 51@|5FFC:0|FBC:0|LFC:16777215|LBC:16777215"/>
          <p:cNvSpPr>
            <a:spLocks noChangeArrowheads="1"/>
          </p:cNvSpPr>
          <p:nvPr/>
        </p:nvSpPr>
        <p:spPr bwMode="auto">
          <a:xfrm>
            <a:off x="9345859" y="4357306"/>
            <a:ext cx="117543" cy="117575"/>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solidFill>
            <a:srgbClr val="7D9A52"/>
          </a:solidFill>
          <a:ln>
            <a:noFill/>
          </a:ln>
          <a:effectLst/>
        </p:spPr>
        <p:txBody>
          <a:bodyPr wrap="none"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0" name="Oval 7"/>
          <p:cNvSpPr/>
          <p:nvPr/>
        </p:nvSpPr>
        <p:spPr>
          <a:xfrm>
            <a:off x="8040001" y="4279336"/>
            <a:ext cx="560606" cy="560752"/>
          </a:xfrm>
          <a:prstGeom prst="ellipse">
            <a:avLst/>
          </a:prstGeom>
          <a:solidFill>
            <a:srgbClr val="7D9A52"/>
          </a:solidFill>
          <a:ln>
            <a:noFill/>
          </a:ln>
          <a:effectLst/>
        </p:spPr>
        <p:style>
          <a:lnRef idx="1">
            <a:schemeClr val="accent1"/>
          </a:lnRef>
          <a:fillRef idx="3">
            <a:schemeClr val="accent1"/>
          </a:fillRef>
          <a:effectRef idx="2">
            <a:schemeClr val="accent1"/>
          </a:effectRef>
          <a:fontRef idx="minor">
            <a:schemeClr val="lt1"/>
          </a:fontRef>
        </p:style>
        <p:txBody>
          <a:bodyPr lIns="68567" tIns="34283" rIns="68567" bIns="34283" rtlCol="0" anchor="ctr"/>
          <a:lstStyle/>
          <a:p>
            <a:pPr algn="ct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1" name="Oval 8"/>
          <p:cNvSpPr/>
          <p:nvPr/>
        </p:nvSpPr>
        <p:spPr>
          <a:xfrm>
            <a:off x="7397790" y="2465000"/>
            <a:ext cx="560606" cy="560752"/>
          </a:xfrm>
          <a:prstGeom prst="ellipse">
            <a:avLst/>
          </a:prstGeom>
          <a:solidFill>
            <a:srgbClr val="7D9A52"/>
          </a:solidFill>
          <a:ln>
            <a:noFill/>
          </a:ln>
          <a:effectLst/>
        </p:spPr>
        <p:style>
          <a:lnRef idx="1">
            <a:schemeClr val="accent1"/>
          </a:lnRef>
          <a:fillRef idx="3">
            <a:schemeClr val="accent1"/>
          </a:fillRef>
          <a:effectRef idx="2">
            <a:schemeClr val="accent1"/>
          </a:effectRef>
          <a:fontRef idx="minor">
            <a:schemeClr val="lt1"/>
          </a:fontRef>
        </p:style>
        <p:txBody>
          <a:bodyPr lIns="68567" tIns="34283" rIns="68567" bIns="34283" rtlCol="0" anchor="ctr"/>
          <a:lstStyle/>
          <a:p>
            <a:pPr algn="ct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82" name="Group 4698"/>
          <p:cNvGrpSpPr/>
          <p:nvPr/>
        </p:nvGrpSpPr>
        <p:grpSpPr bwMode="auto">
          <a:xfrm>
            <a:off x="7507363" y="2560188"/>
            <a:ext cx="338049" cy="331348"/>
            <a:chOff x="5427663" y="4046537"/>
            <a:chExt cx="395287" cy="387350"/>
          </a:xfrm>
          <a:solidFill>
            <a:srgbClr val="7D9A52"/>
          </a:solidFill>
        </p:grpSpPr>
        <p:sp>
          <p:nvSpPr>
            <p:cNvPr id="83" name="Freeform 418@|5FFC:0|FBC:0|LFC:16777215|LBC:16777215"/>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4" name="Freeform 419@|5FFC:0|FBC:0|LFC:16777215|LBC:16777215"/>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5" name="Freeform 420@|5FFC:0|FBC:0|LFC:16777215|LBC:16777215"/>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6" name="Freeform 421@|5FFC:0|FBC:0|LFC:16777215|LBC:16777215"/>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7" name="Freeform 422@|5FFC:0|FBC:0|LFC:16777215|LBC:16777215"/>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8" name="Freeform 423@|5FFC:0|FBC:0|LFC:16777215|LBC:16777215"/>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9" name="Freeform 424@|5FFC:0|FBC:0|LFC:16777215|LBC:16777215"/>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0" name="Freeform 425@|5FFC:0|FBC:0|LFC:16777215|LBC:1677721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1" name="Freeform 426@|5FFC:0|FBC:0|LFC:16777215|LBC:16777215"/>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2" name="Freeform 427@|5FFC:0|FBC:0|LFC:16777215|LBC:16777215"/>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3" name="Freeform 428@|5FFC:0|FBC:0|LFC:16777215|LBC:16777215"/>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94" name="Group 4681"/>
          <p:cNvGrpSpPr/>
          <p:nvPr/>
        </p:nvGrpSpPr>
        <p:grpSpPr bwMode="auto">
          <a:xfrm>
            <a:off x="8174994" y="4357305"/>
            <a:ext cx="276153" cy="361950"/>
            <a:chOff x="4576763" y="2300287"/>
            <a:chExt cx="276225" cy="361950"/>
          </a:xfrm>
          <a:solidFill>
            <a:srgbClr val="7D9A52"/>
          </a:solidFill>
        </p:grpSpPr>
        <p:sp>
          <p:nvSpPr>
            <p:cNvPr id="95" name="Freeform 250@|5FFC:0|FBC:0|LFC:16777215|LBC:16777215"/>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6" name="Freeform 251@|5FFC:0|FBC:0|LFC:16777215|LBC:16777215"/>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7" name="Freeform 252@|5FFC:0|FBC:0|LFC:16777215|LBC:16777215"/>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8" name="Freeform 253@|5FFC:0|FBC:0|LFC:16777215|LBC:16777215"/>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9" name="Freeform 254@|5FFC:0|FBC:0|LFC:16777215|LBC:16777215"/>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0" name="Freeform 255@|5FFC:0|FBC:0|LFC:16777215|LBC:1677721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1" name="Freeform 256@|5FFC:0|FBC:0|LFC:16777215|LBC:16777215"/>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2" name="Freeform 257@|5FFC:0|FBC:0|LFC:16777215|LBC:16777215"/>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Freeform 258@|5FFC:0|FBC:0|LFC:16777215|LBC:16777215"/>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4" name="Freeform 259@|5FFC:0|FBC:0|LFC:16777215|LBC:16777215"/>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105" name="矩形 104"/>
          <p:cNvSpPr/>
          <p:nvPr/>
        </p:nvSpPr>
        <p:spPr>
          <a:xfrm>
            <a:off x="2264453" y="2698232"/>
            <a:ext cx="3283757" cy="775597"/>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050"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6" name="TextBox 13"/>
          <p:cNvSpPr txBox="1"/>
          <p:nvPr/>
        </p:nvSpPr>
        <p:spPr>
          <a:xfrm>
            <a:off x="2509033" y="2447244"/>
            <a:ext cx="2064659" cy="184666"/>
          </a:xfrm>
          <a:prstGeom prst="rect">
            <a:avLst/>
          </a:prstGeom>
          <a:noFill/>
        </p:spPr>
        <p:txBody>
          <a:bodyPr wrap="square" lIns="0" tIns="0" rIns="0" bIns="0" rtlCol="0" anchor="t" anchorCtr="0">
            <a:spAutoFit/>
          </a:bodyPr>
          <a:lstStyle/>
          <a:p>
            <a:pPr defTabSz="912495">
              <a:spcBef>
                <a:spcPct val="20000"/>
              </a:spcBef>
              <a:defRPr/>
            </a:pPr>
            <a:r>
              <a:rPr lang="zh-CN" altLang="en-US" sz="1200" b="1"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200" b="1"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7" name="矩形 106"/>
          <p:cNvSpPr/>
          <p:nvPr/>
        </p:nvSpPr>
        <p:spPr>
          <a:xfrm>
            <a:off x="2264453" y="4119533"/>
            <a:ext cx="3283757" cy="775597"/>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050"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8" name="TextBox 13"/>
          <p:cNvSpPr txBox="1"/>
          <p:nvPr/>
        </p:nvSpPr>
        <p:spPr>
          <a:xfrm>
            <a:off x="2489708" y="3878070"/>
            <a:ext cx="2064659" cy="184666"/>
          </a:xfrm>
          <a:prstGeom prst="rect">
            <a:avLst/>
          </a:prstGeom>
          <a:noFill/>
        </p:spPr>
        <p:txBody>
          <a:bodyPr wrap="square" lIns="0" tIns="0" rIns="0" bIns="0" rtlCol="0" anchor="t" anchorCtr="0">
            <a:spAutoFit/>
          </a:bodyPr>
          <a:lstStyle/>
          <a:p>
            <a:pPr defTabSz="912495">
              <a:spcBef>
                <a:spcPct val="20000"/>
              </a:spcBef>
              <a:defRPr/>
            </a:pPr>
            <a:r>
              <a:rPr lang="zh-CN" altLang="en-US" sz="1200" b="1"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200" b="1"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9" name="Freeform 1"/>
          <p:cNvSpPr>
            <a:spLocks noChangeArrowheads="1"/>
          </p:cNvSpPr>
          <p:nvPr/>
        </p:nvSpPr>
        <p:spPr bwMode="auto">
          <a:xfrm>
            <a:off x="2288215" y="2435331"/>
            <a:ext cx="128499" cy="203620"/>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rgbClr val="A8A8A8"/>
          </a:solidFill>
          <a:ln>
            <a:noFill/>
          </a:ln>
          <a:effectLst/>
        </p:spPr>
        <p:txBody>
          <a:bodyPr wrap="none" lIns="68567" tIns="34283" rIns="68567" bIns="34283"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0" name="Freeform 1"/>
          <p:cNvSpPr>
            <a:spLocks noChangeArrowheads="1"/>
          </p:cNvSpPr>
          <p:nvPr/>
        </p:nvSpPr>
        <p:spPr bwMode="auto">
          <a:xfrm>
            <a:off x="2288215" y="3856896"/>
            <a:ext cx="128499" cy="203620"/>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rgbClr val="6C7176"/>
          </a:solidFill>
          <a:ln>
            <a:noFill/>
          </a:ln>
          <a:effectLst/>
        </p:spPr>
        <p:txBody>
          <a:bodyPr wrap="none" lIns="68567" tIns="34283" rIns="68567" bIns="34283" anchor="ctr"/>
          <a:lstStyle/>
          <a:p>
            <a:pPr defTabSz="685165"/>
            <a:endParaRPr lang="en-US" sz="675" dirty="0">
              <a:solidFill>
                <a:srgbClr val="7D9A5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14" name="组合 113"/>
          <p:cNvGrpSpPr/>
          <p:nvPr/>
        </p:nvGrpSpPr>
        <p:grpSpPr>
          <a:xfrm>
            <a:off x="-456631" y="-110150"/>
            <a:ext cx="3763345" cy="1075541"/>
            <a:chOff x="-456631" y="-110150"/>
            <a:chExt cx="3763345" cy="1075541"/>
          </a:xfrm>
        </p:grpSpPr>
        <p:sp>
          <p:nvSpPr>
            <p:cNvPr id="115" name="文本框 114"/>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116" name="图片 115"/>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1845" y="2454518"/>
            <a:ext cx="4064395" cy="2704503"/>
          </a:xfrm>
          <a:prstGeom prst="rect">
            <a:avLst/>
          </a:prstGeom>
        </p:spPr>
      </p:pic>
      <p:sp>
        <p:nvSpPr>
          <p:cNvPr id="9" name="矩形 8"/>
          <p:cNvSpPr/>
          <p:nvPr/>
        </p:nvSpPr>
        <p:spPr>
          <a:xfrm>
            <a:off x="6222021" y="2454518"/>
            <a:ext cx="4178135" cy="2704503"/>
          </a:xfrm>
          <a:prstGeom prst="rect">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5"/>
          <p:cNvSpPr txBox="1">
            <a:spLocks noChangeArrowheads="1"/>
          </p:cNvSpPr>
          <p:nvPr/>
        </p:nvSpPr>
        <p:spPr bwMode="auto">
          <a:xfrm>
            <a:off x="6542531" y="284419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矩形 5"/>
          <p:cNvSpPr>
            <a:spLocks noChangeArrowheads="1"/>
          </p:cNvSpPr>
          <p:nvPr/>
        </p:nvSpPr>
        <p:spPr bwMode="auto">
          <a:xfrm>
            <a:off x="6549199" y="3336264"/>
            <a:ext cx="35237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矩形 5"/>
          <p:cNvSpPr>
            <a:spLocks noChangeArrowheads="1"/>
          </p:cNvSpPr>
          <p:nvPr/>
        </p:nvSpPr>
        <p:spPr bwMode="auto">
          <a:xfrm>
            <a:off x="6590628" y="4082221"/>
            <a:ext cx="35237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56631" y="-110150"/>
            <a:ext cx="3763345" cy="1075541"/>
            <a:chOff x="-456631" y="-110150"/>
            <a:chExt cx="3763345" cy="1075541"/>
          </a:xfrm>
        </p:grpSpPr>
        <p:sp>
          <p:nvSpPr>
            <p:cNvPr id="18" name="文本框 17"/>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19" name="图片 18"/>
            <p:cNvPicPr>
              <a:picLocks noChangeAspect="1"/>
            </p:cNvPicPr>
            <p:nvPr/>
          </p:nvPicPr>
          <p:blipFill rotWithShape="1">
            <a:blip r:embed="rId4"/>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b="15995"/>
          <a:stretch>
            <a:fillRect/>
          </a:stretch>
        </p:blipFill>
        <p:spPr>
          <a:xfrm>
            <a:off x="0" y="1"/>
            <a:ext cx="12192000" cy="6858000"/>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1" r="19080" b="62274"/>
          <a:stretch>
            <a:fillRect/>
          </a:stretch>
        </p:blipFill>
        <p:spPr>
          <a:xfrm flipH="1">
            <a:off x="-57152" y="1806941"/>
            <a:ext cx="9410701" cy="5089159"/>
          </a:xfrm>
          <a:prstGeom prst="rect">
            <a:avLst/>
          </a:prstGeom>
        </p:spPr>
      </p:pic>
      <p:sp>
        <p:nvSpPr>
          <p:cNvPr id="4" name="矩形 3"/>
          <p:cNvSpPr/>
          <p:nvPr/>
        </p:nvSpPr>
        <p:spPr>
          <a:xfrm>
            <a:off x="-57152" y="0"/>
            <a:ext cx="12249152"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617335" y="4817745"/>
            <a:ext cx="669925" cy="669925"/>
            <a:chOff x="6443245" y="4780605"/>
            <a:chExt cx="751188" cy="751188"/>
          </a:xfrm>
        </p:grpSpPr>
        <p:sp>
          <p:nvSpPr>
            <p:cNvPr id="6" name="椭圆 5"/>
            <p:cNvSpPr/>
            <p:nvPr/>
          </p:nvSpPr>
          <p:spPr>
            <a:xfrm>
              <a:off x="6443245" y="4780605"/>
              <a:ext cx="751188" cy="751188"/>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7D9A52"/>
                </a:solidFill>
              </a:endParaRPr>
            </a:p>
          </p:txBody>
        </p:sp>
        <p:grpSp>
          <p:nvGrpSpPr>
            <p:cNvPr id="7" name="组合 6"/>
            <p:cNvGrpSpPr/>
            <p:nvPr/>
          </p:nvGrpSpPr>
          <p:grpSpPr>
            <a:xfrm>
              <a:off x="6600772" y="4925106"/>
              <a:ext cx="482922" cy="481856"/>
              <a:chOff x="3175" y="4763"/>
              <a:chExt cx="717550" cy="715963"/>
            </a:xfrm>
            <a:solidFill>
              <a:schemeClr val="bg1">
                <a:lumMod val="95000"/>
              </a:schemeClr>
            </a:solidFill>
          </p:grpSpPr>
          <p:sp>
            <p:nvSpPr>
              <p:cNvPr id="8"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sp>
            <p:nvSpPr>
              <p:cNvPr id="9"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sp>
            <p:nvSpPr>
              <p:cNvPr id="10"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grpSp>
      </p:grpSp>
      <p:grpSp>
        <p:nvGrpSpPr>
          <p:cNvPr id="11" name="组合 10"/>
          <p:cNvGrpSpPr/>
          <p:nvPr/>
        </p:nvGrpSpPr>
        <p:grpSpPr>
          <a:xfrm>
            <a:off x="6617335" y="1647825"/>
            <a:ext cx="669925" cy="669925"/>
            <a:chOff x="6443245" y="1611109"/>
            <a:chExt cx="751188" cy="751188"/>
          </a:xfrm>
        </p:grpSpPr>
        <p:sp>
          <p:nvSpPr>
            <p:cNvPr id="12" name="椭圆 11"/>
            <p:cNvSpPr/>
            <p:nvPr/>
          </p:nvSpPr>
          <p:spPr>
            <a:xfrm>
              <a:off x="6443245" y="1611109"/>
              <a:ext cx="751188" cy="751188"/>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7D9A52"/>
                </a:solidFill>
              </a:endParaRPr>
            </a:p>
          </p:txBody>
        </p:sp>
        <p:sp>
          <p:nvSpPr>
            <p:cNvPr id="13" name="Freeform 21"/>
            <p:cNvSpPr>
              <a:spLocks noEditPoints="1"/>
            </p:cNvSpPr>
            <p:nvPr/>
          </p:nvSpPr>
          <p:spPr bwMode="auto">
            <a:xfrm>
              <a:off x="6602953" y="1780982"/>
              <a:ext cx="425755" cy="418061"/>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grpSp>
      <p:grpSp>
        <p:nvGrpSpPr>
          <p:cNvPr id="15" name="组合 14"/>
          <p:cNvGrpSpPr/>
          <p:nvPr/>
        </p:nvGrpSpPr>
        <p:grpSpPr>
          <a:xfrm>
            <a:off x="6617335" y="3241040"/>
            <a:ext cx="669925" cy="669925"/>
            <a:chOff x="6443245" y="3204483"/>
            <a:chExt cx="751188" cy="751188"/>
          </a:xfrm>
        </p:grpSpPr>
        <p:sp>
          <p:nvSpPr>
            <p:cNvPr id="16" name="椭圆 15"/>
            <p:cNvSpPr/>
            <p:nvPr/>
          </p:nvSpPr>
          <p:spPr>
            <a:xfrm>
              <a:off x="6443245" y="3204483"/>
              <a:ext cx="751188" cy="751188"/>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7D9A52"/>
                </a:solidFill>
              </a:endParaRPr>
            </a:p>
          </p:txBody>
        </p:sp>
        <p:sp>
          <p:nvSpPr>
            <p:cNvPr id="17" name="Freeform 33"/>
            <p:cNvSpPr>
              <a:spLocks noEditPoints="1"/>
            </p:cNvSpPr>
            <p:nvPr/>
          </p:nvSpPr>
          <p:spPr bwMode="auto">
            <a:xfrm>
              <a:off x="6534210" y="3329085"/>
              <a:ext cx="554928" cy="455936"/>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grpSp>
      <p:grpSp>
        <p:nvGrpSpPr>
          <p:cNvPr id="18" name="组合 17"/>
          <p:cNvGrpSpPr/>
          <p:nvPr/>
        </p:nvGrpSpPr>
        <p:grpSpPr>
          <a:xfrm>
            <a:off x="977900" y="4815205"/>
            <a:ext cx="676910" cy="676910"/>
            <a:chOff x="816774" y="4776910"/>
            <a:chExt cx="759650" cy="759649"/>
          </a:xfrm>
          <a:solidFill>
            <a:srgbClr val="578B18"/>
          </a:solidFill>
        </p:grpSpPr>
        <p:sp>
          <p:nvSpPr>
            <p:cNvPr id="19" name="椭圆 18"/>
            <p:cNvSpPr/>
            <p:nvPr/>
          </p:nvSpPr>
          <p:spPr>
            <a:xfrm>
              <a:off x="816774" y="4776910"/>
              <a:ext cx="759650" cy="759649"/>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7D9A52"/>
                </a:solidFill>
              </a:endParaRPr>
            </a:p>
          </p:txBody>
        </p:sp>
        <p:grpSp>
          <p:nvGrpSpPr>
            <p:cNvPr id="20" name="组合 19"/>
            <p:cNvGrpSpPr/>
            <p:nvPr/>
          </p:nvGrpSpPr>
          <p:grpSpPr>
            <a:xfrm>
              <a:off x="927948" y="4902209"/>
              <a:ext cx="469371" cy="442728"/>
              <a:chOff x="244475" y="2743200"/>
              <a:chExt cx="727075" cy="685800"/>
            </a:xfrm>
            <a:grpFill/>
          </p:grpSpPr>
          <p:sp>
            <p:nvSpPr>
              <p:cNvPr id="21"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sp>
            <p:nvSpPr>
              <p:cNvPr id="22"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sp>
            <p:nvSpPr>
              <p:cNvPr id="23"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grpSp>
      </p:grpSp>
      <p:grpSp>
        <p:nvGrpSpPr>
          <p:cNvPr id="24" name="组合 23"/>
          <p:cNvGrpSpPr/>
          <p:nvPr/>
        </p:nvGrpSpPr>
        <p:grpSpPr>
          <a:xfrm>
            <a:off x="1003300" y="3242310"/>
            <a:ext cx="676910" cy="676910"/>
            <a:chOff x="3424768" y="2961096"/>
            <a:chExt cx="759650" cy="759649"/>
          </a:xfrm>
        </p:grpSpPr>
        <p:sp>
          <p:nvSpPr>
            <p:cNvPr id="25" name="椭圆 24"/>
            <p:cNvSpPr/>
            <p:nvPr/>
          </p:nvSpPr>
          <p:spPr>
            <a:xfrm>
              <a:off x="3424768" y="2961096"/>
              <a:ext cx="759650" cy="759649"/>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7D9A52"/>
                </a:solidFill>
              </a:endParaRPr>
            </a:p>
          </p:txBody>
        </p:sp>
        <p:grpSp>
          <p:nvGrpSpPr>
            <p:cNvPr id="26" name="组合 25"/>
            <p:cNvGrpSpPr/>
            <p:nvPr/>
          </p:nvGrpSpPr>
          <p:grpSpPr>
            <a:xfrm>
              <a:off x="3602043" y="3071238"/>
              <a:ext cx="405347" cy="482677"/>
              <a:chOff x="10787673" y="2508217"/>
              <a:chExt cx="478426" cy="569698"/>
            </a:xfrm>
            <a:solidFill>
              <a:schemeClr val="bg1">
                <a:lumMod val="95000"/>
              </a:schemeClr>
            </a:solidFill>
          </p:grpSpPr>
          <p:sp>
            <p:nvSpPr>
              <p:cNvPr id="27"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sp>
            <p:nvSpPr>
              <p:cNvPr id="28"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sp>
            <p:nvSpPr>
              <p:cNvPr id="29"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sp>
            <p:nvSpPr>
              <p:cNvPr id="30"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sp>
            <p:nvSpPr>
              <p:cNvPr id="31"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grpSp>
      </p:grpSp>
      <p:sp>
        <p:nvSpPr>
          <p:cNvPr id="32" name="MH_Text_1"/>
          <p:cNvSpPr txBox="1"/>
          <p:nvPr/>
        </p:nvSpPr>
        <p:spPr>
          <a:xfrm>
            <a:off x="1894840" y="1579245"/>
            <a:ext cx="337058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7D9A52"/>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3" name="MH_Text_1"/>
          <p:cNvSpPr txBox="1"/>
          <p:nvPr/>
        </p:nvSpPr>
        <p:spPr>
          <a:xfrm>
            <a:off x="1894840" y="3143250"/>
            <a:ext cx="352044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7D9A52"/>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4" name="MH_Text_1"/>
          <p:cNvSpPr txBox="1"/>
          <p:nvPr/>
        </p:nvSpPr>
        <p:spPr>
          <a:xfrm>
            <a:off x="1894840" y="4722495"/>
            <a:ext cx="347091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7D9A52"/>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5" name="MH_Text_1"/>
          <p:cNvSpPr txBox="1"/>
          <p:nvPr/>
        </p:nvSpPr>
        <p:spPr>
          <a:xfrm>
            <a:off x="7534275" y="151892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7D9A52"/>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6" name="MH_Text_1"/>
          <p:cNvSpPr txBox="1"/>
          <p:nvPr/>
        </p:nvSpPr>
        <p:spPr>
          <a:xfrm>
            <a:off x="7534275" y="308292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7D9A52"/>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7" name="MH_Text_1"/>
          <p:cNvSpPr txBox="1"/>
          <p:nvPr/>
        </p:nvSpPr>
        <p:spPr>
          <a:xfrm>
            <a:off x="7534275" y="466217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7D9A52"/>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7D9A52"/>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grpSp>
        <p:nvGrpSpPr>
          <p:cNvPr id="38" name="组合 37"/>
          <p:cNvGrpSpPr/>
          <p:nvPr/>
        </p:nvGrpSpPr>
        <p:grpSpPr>
          <a:xfrm>
            <a:off x="1003300" y="1649095"/>
            <a:ext cx="676910" cy="676910"/>
            <a:chOff x="3424768" y="1611109"/>
            <a:chExt cx="759650" cy="759649"/>
          </a:xfrm>
        </p:grpSpPr>
        <p:sp>
          <p:nvSpPr>
            <p:cNvPr id="39" name="椭圆 38"/>
            <p:cNvSpPr/>
            <p:nvPr/>
          </p:nvSpPr>
          <p:spPr>
            <a:xfrm>
              <a:off x="3424768" y="1611109"/>
              <a:ext cx="759650" cy="759649"/>
            </a:xfrm>
            <a:prstGeom prst="ellipse">
              <a:avLst/>
            </a:prstGeom>
            <a:solidFill>
              <a:srgbClr val="7D9A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7D9A52"/>
                </a:solidFill>
              </a:endParaRPr>
            </a:p>
          </p:txBody>
        </p:sp>
        <p:sp>
          <p:nvSpPr>
            <p:cNvPr id="40" name="Freeform 5"/>
            <p:cNvSpPr>
              <a:spLocks noEditPoints="1"/>
            </p:cNvSpPr>
            <p:nvPr/>
          </p:nvSpPr>
          <p:spPr bwMode="auto">
            <a:xfrm>
              <a:off x="3524311" y="1805900"/>
              <a:ext cx="555723" cy="348110"/>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7D9A52"/>
                </a:solidFill>
              </a:endParaRPr>
            </a:p>
          </p:txBody>
        </p:sp>
      </p:grpSp>
      <p:grpSp>
        <p:nvGrpSpPr>
          <p:cNvPr id="44" name="组合 43"/>
          <p:cNvGrpSpPr/>
          <p:nvPr/>
        </p:nvGrpSpPr>
        <p:grpSpPr>
          <a:xfrm>
            <a:off x="-456631" y="-110150"/>
            <a:ext cx="3763345" cy="1075541"/>
            <a:chOff x="-456631" y="-110150"/>
            <a:chExt cx="3763345" cy="1075541"/>
          </a:xfrm>
        </p:grpSpPr>
        <p:sp>
          <p:nvSpPr>
            <p:cNvPr id="45" name="文本框 44"/>
            <p:cNvSpPr txBox="1"/>
            <p:nvPr/>
          </p:nvSpPr>
          <p:spPr>
            <a:xfrm>
              <a:off x="818507" y="262890"/>
              <a:ext cx="2488207" cy="461665"/>
            </a:xfrm>
            <a:prstGeom prst="rect">
              <a:avLst/>
            </a:prstGeom>
            <a:noFill/>
          </p:spPr>
          <p:txBody>
            <a:bodyPr wrap="square" rtlCol="0">
              <a:spAutoFit/>
            </a:bodyPr>
            <a:lstStyle/>
            <a:p>
              <a:r>
                <a:rPr lang="zh-CN" altLang="en-US" sz="2400" dirty="0" smtClean="0">
                  <a:solidFill>
                    <a:srgbClr val="7D9A52"/>
                  </a:solidFill>
                  <a:latin typeface="幼圆" panose="02010509060101010101" pitchFamily="49" charset="-122"/>
                  <a:ea typeface="幼圆" panose="02010509060101010101" pitchFamily="49" charset="-122"/>
                </a:rPr>
                <a:t>添加您的副标题</a:t>
              </a:r>
              <a:endParaRPr lang="zh-CN" altLang="en-US" sz="2400" dirty="0">
                <a:solidFill>
                  <a:srgbClr val="7D9A52"/>
                </a:solidFill>
                <a:latin typeface="幼圆" panose="02010509060101010101" pitchFamily="49" charset="-122"/>
                <a:ea typeface="幼圆" panose="02010509060101010101" pitchFamily="49" charset="-122"/>
              </a:endParaRPr>
            </a:p>
          </p:txBody>
        </p:sp>
        <p:pic>
          <p:nvPicPr>
            <p:cNvPr id="46" name="图片 45"/>
            <p:cNvPicPr>
              <a:picLocks noChangeAspect="1"/>
            </p:cNvPicPr>
            <p:nvPr/>
          </p:nvPicPr>
          <p:blipFill rotWithShape="1">
            <a:blip r:embed="rId3"/>
            <a:srcRect r="47803"/>
            <a:stretch>
              <a:fillRect/>
            </a:stretch>
          </p:blipFill>
          <p:spPr>
            <a:xfrm rot="3615485" flipH="1">
              <a:off x="-454677" y="-112104"/>
              <a:ext cx="1075541" cy="10794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0032" y="0"/>
            <a:ext cx="12181967" cy="6858000"/>
          </a:xfrm>
          <a:prstGeom prst="rect">
            <a:avLst/>
          </a:prstGeom>
          <a:solidFill>
            <a:srgbClr val="FAF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421187" y="1710000"/>
            <a:ext cx="3376708" cy="33767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1"/>
          <a:stretch>
            <a:fillRect/>
          </a:stretch>
        </p:blipFill>
        <p:spPr>
          <a:xfrm>
            <a:off x="480235" y="1710000"/>
            <a:ext cx="4978619" cy="3438001"/>
          </a:xfrm>
          <a:prstGeom prst="rect">
            <a:avLst/>
          </a:prstGeom>
        </p:spPr>
      </p:pic>
      <p:sp>
        <p:nvSpPr>
          <p:cNvPr id="27" name="文本框 21"/>
          <p:cNvSpPr txBox="1">
            <a:spLocks noChangeArrowheads="1"/>
          </p:cNvSpPr>
          <p:nvPr/>
        </p:nvSpPr>
        <p:spPr bwMode="auto">
          <a:xfrm>
            <a:off x="6028739" y="2398056"/>
            <a:ext cx="556118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6600" dirty="0" smtClean="0">
                <a:solidFill>
                  <a:srgbClr val="7D9A52"/>
                </a:solidFill>
                <a:latin typeface="幼圆" panose="02010509060101010101" pitchFamily="49" charset="-122"/>
                <a:ea typeface="幼圆" panose="02010509060101010101" pitchFamily="49" charset="-122"/>
                <a:cs typeface="汉仪菱心体简" panose="02010609000101010101" charset="-122"/>
              </a:rPr>
              <a:t>谢谢您的观看</a:t>
            </a:r>
            <a:endParaRPr lang="zh-CN" altLang="en-US" sz="6600" dirty="0">
              <a:solidFill>
                <a:srgbClr val="7D9A52"/>
              </a:solidFill>
              <a:latin typeface="幼圆" panose="02010509060101010101" pitchFamily="49" charset="-122"/>
              <a:ea typeface="幼圆" panose="02010509060101010101" pitchFamily="49" charset="-122"/>
              <a:cs typeface="汉仪菱心体简" panose="02010609000101010101" charset="-122"/>
            </a:endParaRPr>
          </a:p>
        </p:txBody>
      </p:sp>
      <p:sp>
        <p:nvSpPr>
          <p:cNvPr id="30" name="Content Placeholder 2"/>
          <p:cNvSpPr txBox="1"/>
          <p:nvPr/>
        </p:nvSpPr>
        <p:spPr bwMode="auto">
          <a:xfrm>
            <a:off x="6073730" y="3429000"/>
            <a:ext cx="5516192" cy="4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20000"/>
              </a:spcBef>
              <a:buFont typeface="Arial" panose="020B0604020202020204" pitchFamily="34" charset="0"/>
              <a:buNone/>
            </a:pPr>
            <a:r>
              <a:rPr lang="en-US" altLang="zh-CN" sz="1400" dirty="0">
                <a:solidFill>
                  <a:srgbClr val="7D9A52"/>
                </a:solidFill>
                <a:latin typeface="幼圆" panose="02010509060101010101" pitchFamily="49" charset="-122"/>
                <a:ea typeface="幼圆" panose="02010509060101010101" pitchFamily="49" charset="-122"/>
              </a:rPr>
              <a:t>THE PROFESSIONL POWERPOINT TEMPLATE</a:t>
            </a:r>
            <a:endParaRPr lang="en-US" altLang="zh-CN" sz="1400" dirty="0">
              <a:solidFill>
                <a:srgbClr val="7D9A52"/>
              </a:solidFill>
              <a:latin typeface="幼圆" panose="02010509060101010101" pitchFamily="49" charset="-122"/>
              <a:ea typeface="幼圆" panose="02010509060101010101" pitchFamily="49" charset="-122"/>
            </a:endParaRPr>
          </a:p>
          <a:p>
            <a:pPr algn="dist" eaLnBrk="1" hangingPunct="1">
              <a:lnSpc>
                <a:spcPct val="100000"/>
              </a:lnSpc>
              <a:spcBef>
                <a:spcPct val="20000"/>
              </a:spcBef>
              <a:buFont typeface="Arial" panose="020B0604020202020204" pitchFamily="34" charset="0"/>
              <a:buNone/>
            </a:pPr>
            <a:endParaRPr lang="zh-CN" altLang="en-US" sz="1400" dirty="0">
              <a:solidFill>
                <a:srgbClr val="A3BB61"/>
              </a:solidFill>
              <a:latin typeface="幼圆" panose="02010509060101010101" pitchFamily="49" charset="-122"/>
              <a:ea typeface="幼圆" panose="02010509060101010101" pitchFamily="49" charset="-122"/>
            </a:endParaRPr>
          </a:p>
        </p:txBody>
      </p:sp>
      <p:sp>
        <p:nvSpPr>
          <p:cNvPr id="31" name="圆角矩形 30"/>
          <p:cNvSpPr/>
          <p:nvPr/>
        </p:nvSpPr>
        <p:spPr bwMode="auto">
          <a:xfrm>
            <a:off x="6119813" y="3798888"/>
            <a:ext cx="5260975" cy="388937"/>
          </a:xfrm>
          <a:prstGeom prst="roundRect">
            <a:avLst>
              <a:gd name="adj" fmla="val 50000"/>
            </a:avLst>
          </a:prstGeom>
          <a:solidFill>
            <a:srgbClr val="7D9A52"/>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A3BB61"/>
              </a:solidFill>
              <a:latin typeface="幼圆" panose="02010509060101010101" pitchFamily="49" charset="-122"/>
              <a:ea typeface="幼圆" panose="02010509060101010101" pitchFamily="49" charset="-122"/>
            </a:endParaRPr>
          </a:p>
        </p:txBody>
      </p:sp>
      <p:sp>
        <p:nvSpPr>
          <p:cNvPr id="32" name="Content Placeholder 2"/>
          <p:cNvSpPr txBox="1"/>
          <p:nvPr/>
        </p:nvSpPr>
        <p:spPr bwMode="auto">
          <a:xfrm>
            <a:off x="6073730" y="3892665"/>
            <a:ext cx="6137320" cy="4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20000"/>
              </a:spcBef>
              <a:buFont typeface="Arial" panose="020B0604020202020204" pitchFamily="34" charset="0"/>
              <a:buNone/>
            </a:pPr>
            <a:endParaRPr lang="zh-CN" altLang="en-US" sz="1400">
              <a:solidFill>
                <a:srgbClr val="A3BB61"/>
              </a:solidFill>
              <a:latin typeface="幼圆" panose="02010509060101010101" pitchFamily="49" charset="-122"/>
              <a:ea typeface="幼圆" panose="02010509060101010101" pitchFamily="49" charset="-122"/>
            </a:endParaRPr>
          </a:p>
        </p:txBody>
      </p:sp>
      <p:sp>
        <p:nvSpPr>
          <p:cNvPr id="33" name="文本框 25"/>
          <p:cNvSpPr txBox="1">
            <a:spLocks noChangeArrowheads="1"/>
          </p:cNvSpPr>
          <p:nvPr/>
        </p:nvSpPr>
        <p:spPr bwMode="auto">
          <a:xfrm>
            <a:off x="6526299" y="3825981"/>
            <a:ext cx="2053884" cy="338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latin typeface="幼圆" panose="02010509060101010101" pitchFamily="49" charset="-122"/>
                <a:ea typeface="幼圆" panose="02010509060101010101" pitchFamily="49" charset="-122"/>
              </a:rPr>
              <a:t>简约商业创业计划书</a:t>
            </a:r>
            <a:endParaRPr lang="zh-CN" altLang="en-US" sz="1600" dirty="0">
              <a:solidFill>
                <a:schemeClr val="bg1"/>
              </a:solidFill>
              <a:latin typeface="幼圆" panose="02010509060101010101" pitchFamily="49" charset="-122"/>
              <a:ea typeface="幼圆" panose="02010509060101010101" pitchFamily="49" charset="-122"/>
            </a:endParaRPr>
          </a:p>
        </p:txBody>
      </p:sp>
      <p:sp>
        <p:nvSpPr>
          <p:cNvPr id="34" name="圆角矩形 33"/>
          <p:cNvSpPr/>
          <p:nvPr/>
        </p:nvSpPr>
        <p:spPr bwMode="auto">
          <a:xfrm>
            <a:off x="8874125" y="3798888"/>
            <a:ext cx="2670175" cy="388937"/>
          </a:xfrm>
          <a:prstGeom prst="roundRect">
            <a:avLst>
              <a:gd name="adj" fmla="val 50000"/>
            </a:avLst>
          </a:prstGeom>
          <a:solidFill>
            <a:srgbClr val="FFFFFF"/>
          </a:solidFill>
          <a:ln>
            <a:solidFill>
              <a:srgbClr val="7D9A5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A3BB61"/>
              </a:solidFill>
              <a:latin typeface="幼圆" panose="02010509060101010101" pitchFamily="49" charset="-122"/>
              <a:ea typeface="幼圆" panose="02010509060101010101" pitchFamily="49" charset="-122"/>
            </a:endParaRPr>
          </a:p>
        </p:txBody>
      </p:sp>
      <p:sp>
        <p:nvSpPr>
          <p:cNvPr id="35" name="文本框 27"/>
          <p:cNvSpPr txBox="1">
            <a:spLocks noChangeArrowheads="1"/>
          </p:cNvSpPr>
          <p:nvPr/>
        </p:nvSpPr>
        <p:spPr bwMode="auto">
          <a:xfrm>
            <a:off x="9174556" y="3812534"/>
            <a:ext cx="2229222"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7D9A52"/>
                </a:solidFill>
                <a:latin typeface="幼圆" panose="02010509060101010101" pitchFamily="49" charset="-122"/>
                <a:ea typeface="幼圆" panose="02010509060101010101" pitchFamily="49" charset="-122"/>
              </a:rPr>
              <a:t>创作者</a:t>
            </a:r>
            <a:r>
              <a:rPr lang="zh-CN" altLang="en-US" sz="1600" dirty="0" smtClean="0">
                <a:solidFill>
                  <a:srgbClr val="7D9A52"/>
                </a:solidFill>
                <a:latin typeface="幼圆" panose="02010509060101010101" pitchFamily="49" charset="-122"/>
                <a:ea typeface="幼圆" panose="02010509060101010101" pitchFamily="49" charset="-122"/>
              </a:rPr>
              <a:t>：</a:t>
            </a:r>
            <a:r>
              <a:rPr lang="en-US" altLang="zh-CN" sz="1600" dirty="0" smtClean="0">
                <a:solidFill>
                  <a:srgbClr val="7D9A52"/>
                </a:solidFill>
                <a:latin typeface="幼圆" panose="02010509060101010101" pitchFamily="49" charset="-122"/>
                <a:ea typeface="幼圆" panose="02010509060101010101" pitchFamily="49" charset="-122"/>
              </a:rPr>
              <a:t>xxx</a:t>
            </a:r>
            <a:endParaRPr lang="en-US" altLang="zh-CN" sz="1600" dirty="0" smtClean="0">
              <a:solidFill>
                <a:srgbClr val="7D9A52"/>
              </a:solidFill>
              <a:latin typeface="幼圆" panose="02010509060101010101" pitchFamily="49" charset="-122"/>
              <a:ea typeface="幼圆" panose="02010509060101010101" pitchFamily="49" charset="-122"/>
            </a:endParaRPr>
          </a:p>
        </p:txBody>
      </p:sp>
      <p:grpSp>
        <p:nvGrpSpPr>
          <p:cNvPr id="29" name="组合 28"/>
          <p:cNvGrpSpPr/>
          <p:nvPr/>
        </p:nvGrpSpPr>
        <p:grpSpPr>
          <a:xfrm>
            <a:off x="347366" y="178200"/>
            <a:ext cx="11497268" cy="6501600"/>
            <a:chOff x="381303" y="238619"/>
            <a:chExt cx="11497268" cy="6501600"/>
          </a:xfrm>
        </p:grpSpPr>
        <p:pic>
          <p:nvPicPr>
            <p:cNvPr id="36" name="图片 35"/>
            <p:cNvPicPr>
              <a:picLocks noChangeAspect="1"/>
            </p:cNvPicPr>
            <p:nvPr/>
          </p:nvPicPr>
          <p:blipFill>
            <a:blip r:embed="rId2">
              <a:duotone>
                <a:prstClr val="black"/>
                <a:schemeClr val="accent6">
                  <a:tint val="45000"/>
                  <a:satMod val="400000"/>
                </a:schemeClr>
              </a:duotone>
            </a:blip>
            <a:stretch>
              <a:fillRect/>
            </a:stretch>
          </p:blipFill>
          <p:spPr>
            <a:xfrm>
              <a:off x="10613246" y="238619"/>
              <a:ext cx="1265325" cy="1243879"/>
            </a:xfrm>
            <a:prstGeom prst="rect">
              <a:avLst/>
            </a:prstGeom>
          </p:spPr>
        </p:pic>
        <p:pic>
          <p:nvPicPr>
            <p:cNvPr id="37" name="图片 36"/>
            <p:cNvPicPr>
              <a:picLocks noChangeAspect="1"/>
            </p:cNvPicPr>
            <p:nvPr/>
          </p:nvPicPr>
          <p:blipFill>
            <a:blip r:embed="rId2">
              <a:duotone>
                <a:prstClr val="black"/>
                <a:schemeClr val="accent6">
                  <a:tint val="45000"/>
                  <a:satMod val="400000"/>
                </a:schemeClr>
              </a:duotone>
            </a:blip>
            <a:stretch>
              <a:fillRect/>
            </a:stretch>
          </p:blipFill>
          <p:spPr>
            <a:xfrm rot="10800000">
              <a:off x="381303" y="5474894"/>
              <a:ext cx="1265325" cy="1243879"/>
            </a:xfrm>
            <a:prstGeom prst="rect">
              <a:avLst/>
            </a:prstGeom>
          </p:spPr>
        </p:pic>
        <p:pic>
          <p:nvPicPr>
            <p:cNvPr id="38" name="图片 37"/>
            <p:cNvPicPr>
              <a:picLocks noChangeAspect="1"/>
            </p:cNvPicPr>
            <p:nvPr/>
          </p:nvPicPr>
          <p:blipFill>
            <a:blip r:embed="rId2">
              <a:duotone>
                <a:prstClr val="black"/>
                <a:schemeClr val="accent6">
                  <a:tint val="45000"/>
                  <a:satMod val="400000"/>
                </a:schemeClr>
              </a:duotone>
            </a:blip>
            <a:stretch>
              <a:fillRect/>
            </a:stretch>
          </p:blipFill>
          <p:spPr>
            <a:xfrm rot="16200000">
              <a:off x="392026" y="249343"/>
              <a:ext cx="1265325" cy="1243879"/>
            </a:xfrm>
            <a:prstGeom prst="rect">
              <a:avLst/>
            </a:prstGeom>
          </p:spPr>
        </p:pic>
        <p:pic>
          <p:nvPicPr>
            <p:cNvPr id="39" name="图片 38"/>
            <p:cNvPicPr>
              <a:picLocks noChangeAspect="1"/>
            </p:cNvPicPr>
            <p:nvPr/>
          </p:nvPicPr>
          <p:blipFill>
            <a:blip r:embed="rId2">
              <a:duotone>
                <a:prstClr val="black"/>
                <a:schemeClr val="accent6">
                  <a:tint val="45000"/>
                  <a:satMod val="400000"/>
                </a:schemeClr>
              </a:duotone>
            </a:blip>
            <a:stretch>
              <a:fillRect/>
            </a:stretch>
          </p:blipFill>
          <p:spPr>
            <a:xfrm rot="5400000">
              <a:off x="10623969" y="5485617"/>
              <a:ext cx="1265325" cy="124387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3528</Words>
  <Application>WPS 演示</Application>
  <PresentationFormat>宽屏</PresentationFormat>
  <Paragraphs>387</Paragraphs>
  <Slides>27</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vt:lpstr>
      <vt:lpstr>宋体</vt:lpstr>
      <vt:lpstr>Wingdings</vt:lpstr>
      <vt:lpstr>Calibri</vt:lpstr>
      <vt:lpstr>幼圆</vt:lpstr>
      <vt:lpstr>汉仪菱心体简</vt:lpstr>
      <vt:lpstr>微软雅黑</vt:lpstr>
      <vt:lpstr>楷体</vt:lpstr>
      <vt:lpstr>方正清刻本悦宋简体</vt:lpstr>
      <vt:lpstr>Arial Unicode MS</vt:lpstr>
      <vt:lpstr>Calibri Light</vt:lpstr>
      <vt:lpstr>微软雅黑 Light</vt:lpstr>
      <vt:lpstr>Open Sans</vt:lpstr>
      <vt:lpstr>Open Sans</vt:lpstr>
      <vt:lpstr>Roboto</vt:lpstr>
      <vt:lpstr>Roboto</vt:lpstr>
      <vt:lpstr>Calibri</vt:lpstr>
      <vt:lpstr>方正宋刻本秀楷简体</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ZhuLong</dc:creator>
  <cp:lastModifiedBy>拉普耶鲁</cp:lastModifiedBy>
  <cp:revision>31</cp:revision>
  <dcterms:created xsi:type="dcterms:W3CDTF">2016-02-29T11:04:00Z</dcterms:created>
  <dcterms:modified xsi:type="dcterms:W3CDTF">2018-03-02T01:46:51Z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