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4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hartEx1.xml" ContentType="application/vnd.ms-office.chartex+xml"/>
  <Override PartName="/ppt/charts/chartEx2.xml" ContentType="application/vnd.ms-office.chartex+xml"/>
  <Override PartName="/ppt/charts/chartEx3.xml" ContentType="application/vnd.ms-office.chartex+xml"/>
  <Override PartName="/ppt/charts/colors5.xml" ContentType="application/vnd.ms-office.chartcolorstyle+xml"/>
  <Override PartName="/ppt/charts/style5.xml" ContentType="application/vnd.ms-office.chartstyle+xml"/>
  <Override PartName="/ppt/charts/colors6.xml" ContentType="application/vnd.ms-office.chartcolorstyle+xml"/>
  <Override PartName="/ppt/charts/style6.xml" ContentType="application/vnd.ms-office.chartstyle+xml"/>
  <Override PartName="/ppt/charts/colors7.xml" ContentType="application/vnd.ms-office.chartcolorstyle+xml"/>
  <Override PartName="/ppt/charts/style7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70" r:id="rId11"/>
    <p:sldId id="267" r:id="rId12"/>
    <p:sldId id="268" r:id="rId13"/>
    <p:sldId id="269" r:id="rId14"/>
    <p:sldId id="271" r:id="rId15"/>
    <p:sldId id="272" r:id="rId16"/>
    <p:sldId id="273" r:id="rId17"/>
    <p:sldId id="275" r:id="rId18"/>
    <p:sldId id="274" r:id="rId19"/>
    <p:sldId id="276" r:id="rId20"/>
    <p:sldId id="277" r:id="rId21"/>
    <p:sldId id="278" r:id="rId22"/>
    <p:sldId id="279" r:id="rId23"/>
    <p:sldId id="280" r:id="rId24"/>
    <p:sldId id="281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E4E4E"/>
    <a:srgbClr val="F07D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318" autoAdjust="0"/>
  </p:normalViewPr>
  <p:slideViewPr>
    <p:cSldViewPr snapToGrid="0" showGuides="1">
      <p:cViewPr varScale="1">
        <p:scale>
          <a:sx n="112" d="100"/>
          <a:sy n="112" d="100"/>
        </p:scale>
        <p:origin x="51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package" Target="../embeddings/Microsoft_Excel_Worksheet30.xlsx"/></Relationships>
</file>

<file path=ppt/charts/_rels/chartEx2.xml.rels><?xml version="1.0" encoding="UTF-8" standalone="yes"?>
<Relationships xmlns="http://schemas.openxmlformats.org/package/2006/relationships"><Relationship Id="rId3" Type="http://schemas.microsoft.com/office/2011/relationships/chartColorStyle" Target="colors6.xml"/><Relationship Id="rId2" Type="http://schemas.microsoft.com/office/2011/relationships/chartStyle" Target="style6.xml"/><Relationship Id="rId1" Type="http://schemas.openxmlformats.org/officeDocument/2006/relationships/package" Target="../embeddings/Microsoft_Excel_Worksheet4.xlsx"/></Relationships>
</file>

<file path=ppt/charts/_rels/chartEx3.xml.rels><?xml version="1.0" encoding="UTF-8" standalone="yes"?>
<Relationships xmlns="http://schemas.openxmlformats.org/package/2006/relationships"><Relationship Id="rId3" Type="http://schemas.microsoft.com/office/2011/relationships/chartColorStyle" Target="colors7.xml"/><Relationship Id="rId2" Type="http://schemas.microsoft.com/office/2011/relationships/chartStyle" Target="style7.xml"/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2F2-49BD-BBB3-ECECE284357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2F2-49BD-BBB3-ECECE28435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94834624"/>
        <c:axId val="794839520"/>
      </c:barChart>
      <c:catAx>
        <c:axId val="794834624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794839520"/>
        <c:crosses val="autoZero"/>
        <c:auto val="1"/>
        <c:lblAlgn val="ctr"/>
        <c:lblOffset val="100"/>
        <c:noMultiLvlLbl val="0"/>
      </c:catAx>
      <c:valAx>
        <c:axId val="794839520"/>
        <c:scaling>
          <c:orientation val="minMax"/>
        </c:scaling>
        <c:delete val="1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794834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3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A3C-4871-A3B8-98F87AE2FA2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A3C-4871-A3B8-98F87AE2FA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58150944"/>
        <c:axId val="758149312"/>
      </c:barChart>
      <c:catAx>
        <c:axId val="758150944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758149312"/>
        <c:crosses val="autoZero"/>
        <c:auto val="1"/>
        <c:lblAlgn val="ctr"/>
        <c:lblOffset val="100"/>
        <c:noMultiLvlLbl val="0"/>
      </c:catAx>
      <c:valAx>
        <c:axId val="758149312"/>
        <c:scaling>
          <c:orientation val="minMax"/>
        </c:scaling>
        <c:delete val="1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758150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gradFill>
              <a:gsLst>
                <a:gs pos="100000">
                  <a:schemeClr val="accent1">
                    <a:alpha val="0"/>
                  </a:schemeClr>
                </a:gs>
                <a:gs pos="0">
                  <a:schemeClr val="accent1"/>
                </a:gs>
              </a:gsLst>
              <a:lin ang="5400000" scaled="1"/>
            </a:gradFill>
            <a:ln>
              <a:noFill/>
            </a:ln>
            <a:effectLst/>
          </c:spPr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AB44-43AA-85A9-6A02293D6DDA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2552087505137526E-3"/>
                  <c:y val="-0.2962962962962962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>
                    <a:defRPr/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B44-43AA-85A9-6A02293D6DDA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AB44-43AA-85A9-6A02293D6DDA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AB44-43AA-85A9-6A02293D6DDA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3.2552087505137526E-3"/>
                  <c:y val="-0.3507180650037792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>
                    <a:defRPr/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AB44-43AA-85A9-6A02293D6DDA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AB44-43AA-85A9-6A02293D6DDA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AB44-43AA-85A9-6A02293D6DDA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5135"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18</c:v>
                </c:pt>
                <c:pt idx="1">
                  <c:v>30</c:v>
                </c:pt>
                <c:pt idx="2">
                  <c:v>28</c:v>
                </c:pt>
                <c:pt idx="3">
                  <c:v>26</c:v>
                </c:pt>
                <c:pt idx="4">
                  <c:v>37</c:v>
                </c:pt>
                <c:pt idx="5">
                  <c:v>35</c:v>
                </c:pt>
                <c:pt idx="6">
                  <c:v>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AB44-43AA-85A9-6A02293D6D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gradFill>
              <a:gsLst>
                <a:gs pos="100000">
                  <a:schemeClr val="accent2">
                    <a:alpha val="0"/>
                  </a:schemeClr>
                </a:gs>
                <a:gs pos="0">
                  <a:schemeClr val="accent2"/>
                </a:gs>
              </a:gsLst>
              <a:lin ang="5400000" scaled="1"/>
            </a:gradFill>
            <a:ln>
              <a:noFill/>
            </a:ln>
            <a:effectLst/>
          </c:spPr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AB44-43AA-85A9-6A02293D6DDA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AB44-43AA-85A9-6A02293D6DDA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AB44-43AA-85A9-6A02293D6DDA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3.2552087505137526E-3"/>
                  <c:y val="-0.3235071806500378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>
                    <a:defRPr/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AB44-43AA-85A9-6A02293D6DDA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AB44-43AA-85A9-6A02293D6DDA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6276043752568763E-3"/>
                  <c:y val="-0.3839758125472411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>
                    <a:defRPr/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AB44-43AA-85A9-6A02293D6DDA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AB44-43AA-85A9-6A02293D6DDA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5135"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15</c:v>
                </c:pt>
                <c:pt idx="1">
                  <c:v>20</c:v>
                </c:pt>
                <c:pt idx="2">
                  <c:v>25</c:v>
                </c:pt>
                <c:pt idx="3">
                  <c:v>33</c:v>
                </c:pt>
                <c:pt idx="4">
                  <c:v>30</c:v>
                </c:pt>
                <c:pt idx="5">
                  <c:v>40</c:v>
                </c:pt>
                <c:pt idx="6">
                  <c:v>31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F-AB44-43AA-85A9-6A02293D6D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5635360"/>
        <c:axId val="655628832"/>
      </c:areaChart>
      <c:catAx>
        <c:axId val="6556353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55628832"/>
        <c:crosses val="autoZero"/>
        <c:auto val="1"/>
        <c:lblAlgn val="ctr"/>
        <c:lblOffset val="0"/>
        <c:noMultiLvlLbl val="0"/>
      </c:catAx>
      <c:valAx>
        <c:axId val="655628832"/>
        <c:scaling>
          <c:orientation val="minMax"/>
          <c:max val="50"/>
          <c:min val="0"/>
        </c:scaling>
        <c:delete val="1"/>
        <c:axPos val="l"/>
        <c:majorGridlines>
          <c:spPr>
            <a:ln w="6350" cap="flat" cmpd="sng" algn="ctr">
              <a:solidFill>
                <a:schemeClr val="bg1">
                  <a:lumMod val="75000"/>
                  <a:alpha val="83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655635360"/>
        <c:crosses val="autoZero"/>
        <c:crossBetween val="midCat"/>
        <c:majorUnit val="10"/>
      </c:valAx>
      <c:spPr>
        <a:noFill/>
        <a:ln w="25357">
          <a:noFill/>
        </a:ln>
        <a:effectLst/>
      </c:spPr>
    </c:plotArea>
    <c:plotVisOnly val="1"/>
    <c:dispBlanksAs val="zero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670">
          <a:solidFill>
            <a:schemeClr val="bg2">
              <a:lumMod val="50000"/>
            </a:schemeClr>
          </a:solidFill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accent3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DFA-4BC1-86E4-319D5C39B41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DFA-4BC1-86E4-319D5C39B41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DFA-4BC1-86E4-319D5C39B4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55644064"/>
        <c:axId val="655633728"/>
      </c:barChart>
      <c:catAx>
        <c:axId val="6556440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655633728"/>
        <c:crosses val="autoZero"/>
        <c:auto val="1"/>
        <c:lblAlgn val="ctr"/>
        <c:lblOffset val="100"/>
        <c:noMultiLvlLbl val="0"/>
      </c:catAx>
      <c:valAx>
        <c:axId val="6556337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655644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Sheet1!$B$2:$B$23</cx:f>
        <cx:lvl ptCount="22" formatCode="G/通用格式">
          <cx:pt idx="0">-7</cx:pt>
          <cx:pt idx="1">-10</cx:pt>
          <cx:pt idx="2">-28</cx:pt>
          <cx:pt idx="3">47</cx:pt>
          <cx:pt idx="4">11</cx:pt>
          <cx:pt idx="5">-24</cx:pt>
          <cx:pt idx="6">-24</cx:pt>
          <cx:pt idx="7">36</cx:pt>
          <cx:pt idx="8">10</cx:pt>
          <cx:pt idx="9">-78</cx:pt>
          <cx:pt idx="10">47</cx:pt>
          <cx:pt idx="11">-24</cx:pt>
          <cx:pt idx="12">-17</cx:pt>
          <cx:pt idx="13">-12</cx:pt>
          <cx:pt idx="14">-11</cx:pt>
          <cx:pt idx="15">17</cx:pt>
          <cx:pt idx="16">14</cx:pt>
          <cx:pt idx="17">46</cx:pt>
          <cx:pt idx="18">-18</cx:pt>
          <cx:pt idx="19">19</cx:pt>
          <cx:pt idx="20">-26</cx:pt>
          <cx:pt idx="21">-20</cx:pt>
        </cx:lvl>
      </cx:numDim>
    </cx:data>
    <cx:data id="1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Sheet1!$C$2:$C$23</cx:f>
        <cx:lvl ptCount="22" formatCode="G/通用格式">
          <cx:pt idx="0">-3</cx:pt>
          <cx:pt idx="1">1</cx:pt>
          <cx:pt idx="2">-6</cx:pt>
          <cx:pt idx="3">10</cx:pt>
          <cx:pt idx="4">34</cx:pt>
          <cx:pt idx="5">128</cx:pt>
          <cx:pt idx="6">22</cx:pt>
          <cx:pt idx="7">-12</cx:pt>
          <cx:pt idx="8">-28</cx:pt>
          <cx:pt idx="9">6</cx:pt>
          <cx:pt idx="10">31</cx:pt>
          <cx:pt idx="11">3</cx:pt>
          <cx:pt idx="12">12</cx:pt>
          <cx:pt idx="13">-12</cx:pt>
          <cx:pt idx="14">-13</cx:pt>
          <cx:pt idx="15">6</cx:pt>
          <cx:pt idx="16">15</cx:pt>
          <cx:pt idx="17">41</cx:pt>
          <cx:pt idx="18">16</cx:pt>
          <cx:pt idx="19">10</cx:pt>
          <cx:pt idx="20">23</cx:pt>
          <cx:pt idx="21">16</cx:pt>
        </cx:lvl>
      </cx:numDim>
    </cx:data>
    <cx:data id="2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Sheet1!$D$2:$D$23</cx:f>
        <cx:lvl ptCount="22" formatCode="G/通用格式">
          <cx:pt idx="0">-24</cx:pt>
          <cx:pt idx="1">11</cx:pt>
          <cx:pt idx="2">34</cx:pt>
          <cx:pt idx="3">-19</cx:pt>
          <cx:pt idx="4">4</cx:pt>
          <cx:pt idx="5">27</cx:pt>
          <cx:pt idx="6">27</cx:pt>
          <cx:pt idx="7">-3</cx:pt>
          <cx:pt idx="8">44</cx:pt>
          <cx:pt idx="9">50</cx:pt>
          <cx:pt idx="10">91</cx:pt>
          <cx:pt idx="11">-8</cx:pt>
          <cx:pt idx="12">36</cx:pt>
          <cx:pt idx="13">16</cx:pt>
          <cx:pt idx="14">24</cx:pt>
          <cx:pt idx="15">46</cx:pt>
          <cx:pt idx="16">14</cx:pt>
          <cx:pt idx="17">-6</cx:pt>
          <cx:pt idx="18">48</cx:pt>
          <cx:pt idx="19">23</cx:pt>
          <cx:pt idx="20">23</cx:pt>
          <cx:pt idx="21">-18</cx:pt>
        </cx:lvl>
      </cx:numDim>
    </cx:data>
  </cx:chartData>
  <cx:chart>
    <cx:plotArea>
      <cx:plotAreaRegion>
        <cx:series layoutId="boxWhisker" uniqueId="{E635B2E1-3E1D-462C-B9CD-5AEDC7A09D19}">
          <cx:tx>
            <cx:txData>
              <cx:f>Sheet1!$B$1</cx:f>
              <cx:v>系列 1</cx:v>
            </cx:txData>
          </cx:tx>
          <cx:dataId val="0"/>
          <cx:layoutPr>
            <cx:visibility meanLine="0" meanMarker="1" nonoutliers="0" outliers="1"/>
            <cx:statistics quartileMethod="exclusive"/>
          </cx:layoutPr>
        </cx:series>
        <cx:series layoutId="boxWhisker" uniqueId="{0CD41A34-1662-4109-ABAD-F741BD5638B0}">
          <cx:tx>
            <cx:txData>
              <cx:f>Sheet1!$C$1</cx:f>
              <cx:v>系列 2</cx:v>
            </cx:txData>
          </cx:tx>
          <cx:dataId val="1"/>
          <cx:layoutPr>
            <cx:visibility meanLine="0" meanMarker="1" nonoutliers="0" outliers="1"/>
            <cx:statistics quartileMethod="exclusive"/>
          </cx:layoutPr>
        </cx:series>
        <cx:series layoutId="boxWhisker" uniqueId="{F0C83B5D-62FA-479D-9D26-882A9564B4C6}">
          <cx:tx>
            <cx:txData>
              <cx:f>Sheet1!$D$1</cx:f>
              <cx:v>系列 3</cx:v>
            </cx:txData>
          </cx:tx>
          <cx:dataId val="2"/>
          <cx:layoutPr>
            <cx:visibility meanLine="0" meanMarker="1" nonoutliers="0" outliers="1"/>
            <cx:statistics quartileMethod="exclusive"/>
          </cx:layoutPr>
        </cx:series>
      </cx:plotAreaRegion>
      <cx:axis id="0" hidden="1">
        <cx:catScaling gapWidth="1"/>
        <cx:tickLabels/>
      </cx:axis>
      <cx:axis id="1" hidden="1">
        <cx:valScaling/>
        <cx:majorGridlines/>
        <cx:tickLabels/>
      </cx:axis>
    </cx:plotArea>
  </cx:chart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Sheet1!$B$2:$B$23</cx:f>
        <cx:lvl ptCount="22" formatCode="G/通用格式">
          <cx:pt idx="0">-7</cx:pt>
          <cx:pt idx="1">-10</cx:pt>
          <cx:pt idx="2">-28</cx:pt>
          <cx:pt idx="3">47</cx:pt>
          <cx:pt idx="4">11</cx:pt>
          <cx:pt idx="5">-24</cx:pt>
          <cx:pt idx="6">-24</cx:pt>
          <cx:pt idx="7">36</cx:pt>
          <cx:pt idx="8">10</cx:pt>
          <cx:pt idx="9">-78</cx:pt>
          <cx:pt idx="10">47</cx:pt>
          <cx:pt idx="11">-24</cx:pt>
          <cx:pt idx="12">-17</cx:pt>
          <cx:pt idx="13">-12</cx:pt>
          <cx:pt idx="14">-11</cx:pt>
          <cx:pt idx="15">17</cx:pt>
          <cx:pt idx="16">14</cx:pt>
          <cx:pt idx="17">46</cx:pt>
          <cx:pt idx="18">-18</cx:pt>
          <cx:pt idx="19">19</cx:pt>
          <cx:pt idx="20">-26</cx:pt>
          <cx:pt idx="21">-20</cx:pt>
        </cx:lvl>
      </cx:numDim>
    </cx:data>
    <cx:data id="1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Sheet1!$C$2:$C$23</cx:f>
        <cx:lvl ptCount="22" formatCode="G/通用格式">
          <cx:pt idx="0">-3</cx:pt>
          <cx:pt idx="1">1</cx:pt>
          <cx:pt idx="2">-6</cx:pt>
          <cx:pt idx="3">10</cx:pt>
          <cx:pt idx="4">34</cx:pt>
          <cx:pt idx="5">128</cx:pt>
          <cx:pt idx="6">22</cx:pt>
          <cx:pt idx="7">-12</cx:pt>
          <cx:pt idx="8">-28</cx:pt>
          <cx:pt idx="9">6</cx:pt>
          <cx:pt idx="10">31</cx:pt>
          <cx:pt idx="11">3</cx:pt>
          <cx:pt idx="12">12</cx:pt>
          <cx:pt idx="13">-12</cx:pt>
          <cx:pt idx="14">-13</cx:pt>
          <cx:pt idx="15">6</cx:pt>
          <cx:pt idx="16">15</cx:pt>
          <cx:pt idx="17">41</cx:pt>
          <cx:pt idx="18">16</cx:pt>
          <cx:pt idx="19">10</cx:pt>
          <cx:pt idx="20">23</cx:pt>
          <cx:pt idx="21">16</cx:pt>
        </cx:lvl>
      </cx:numDim>
    </cx:data>
    <cx:data id="2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Sheet1!$D$2:$D$23</cx:f>
        <cx:lvl ptCount="22" formatCode="G/通用格式">
          <cx:pt idx="0">-24</cx:pt>
          <cx:pt idx="1">11</cx:pt>
          <cx:pt idx="2">34</cx:pt>
          <cx:pt idx="3">-19</cx:pt>
          <cx:pt idx="4">4</cx:pt>
          <cx:pt idx="5">27</cx:pt>
          <cx:pt idx="6">27</cx:pt>
          <cx:pt idx="7">-3</cx:pt>
          <cx:pt idx="8">44</cx:pt>
          <cx:pt idx="9">50</cx:pt>
          <cx:pt idx="10">91</cx:pt>
          <cx:pt idx="11">-8</cx:pt>
          <cx:pt idx="12">36</cx:pt>
          <cx:pt idx="13">16</cx:pt>
          <cx:pt idx="14">24</cx:pt>
          <cx:pt idx="15">46</cx:pt>
          <cx:pt idx="16">14</cx:pt>
          <cx:pt idx="17">-6</cx:pt>
          <cx:pt idx="18">48</cx:pt>
          <cx:pt idx="19">23</cx:pt>
          <cx:pt idx="20">23</cx:pt>
          <cx:pt idx="21">-18</cx:pt>
        </cx:lvl>
      </cx:numDim>
    </cx:data>
  </cx:chartData>
  <cx:chart>
    <cx:plotArea>
      <cx:plotAreaRegion>
        <cx:series layoutId="boxWhisker" uniqueId="{E635B2E1-3E1D-462C-B9CD-5AEDC7A09D19}">
          <cx:tx>
            <cx:txData>
              <cx:f>Sheet1!$B$1</cx:f>
              <cx:v>系列 1</cx:v>
            </cx:txData>
          </cx:tx>
          <cx:dataId val="0"/>
          <cx:layoutPr>
            <cx:visibility meanLine="0" meanMarker="1" nonoutliers="0" outliers="1"/>
            <cx:statistics quartileMethod="exclusive"/>
          </cx:layoutPr>
        </cx:series>
        <cx:series layoutId="boxWhisker" uniqueId="{0CD41A34-1662-4109-ABAD-F741BD5638B0}">
          <cx:tx>
            <cx:txData>
              <cx:f>Sheet1!$C$1</cx:f>
              <cx:v>系列 2</cx:v>
            </cx:txData>
          </cx:tx>
          <cx:dataId val="1"/>
          <cx:layoutPr>
            <cx:visibility meanLine="0" meanMarker="1" nonoutliers="0" outliers="1"/>
            <cx:statistics quartileMethod="exclusive"/>
          </cx:layoutPr>
        </cx:series>
        <cx:series layoutId="boxWhisker" uniqueId="{F0C83B5D-62FA-479D-9D26-882A9564B4C6}">
          <cx:tx>
            <cx:txData>
              <cx:f>Sheet1!$D$1</cx:f>
              <cx:v>系列 3</cx:v>
            </cx:txData>
          </cx:tx>
          <cx:dataId val="2"/>
          <cx:layoutPr>
            <cx:visibility meanLine="0" meanMarker="1" nonoutliers="0" outliers="1"/>
            <cx:statistics quartileMethod="exclusive"/>
          </cx:layoutPr>
        </cx:series>
      </cx:plotAreaRegion>
      <cx:axis id="0" hidden="1">
        <cx:catScaling gapWidth="1"/>
        <cx:tickLabels/>
      </cx:axis>
      <cx:axis id="1" hidden="1">
        <cx:valScaling/>
        <cx:majorGridlines/>
        <cx:tickLabels/>
      </cx:axis>
    </cx:plotArea>
  </cx:chart>
</cx:chartSpace>
</file>

<file path=ppt/charts/chartEx3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Sheet1!$B$2:$B$23</cx:f>
        <cx:lvl ptCount="22" formatCode="G/通用格式">
          <cx:pt idx="0">-7</cx:pt>
          <cx:pt idx="1">-10</cx:pt>
          <cx:pt idx="2">-28</cx:pt>
          <cx:pt idx="3">47</cx:pt>
          <cx:pt idx="4">11</cx:pt>
          <cx:pt idx="5">-24</cx:pt>
          <cx:pt idx="6">-24</cx:pt>
          <cx:pt idx="7">36</cx:pt>
          <cx:pt idx="8">10</cx:pt>
          <cx:pt idx="9">-78</cx:pt>
          <cx:pt idx="10">47</cx:pt>
          <cx:pt idx="11">-24</cx:pt>
          <cx:pt idx="12">-17</cx:pt>
          <cx:pt idx="13">-12</cx:pt>
          <cx:pt idx="14">-11</cx:pt>
          <cx:pt idx="15">17</cx:pt>
          <cx:pt idx="16">14</cx:pt>
          <cx:pt idx="17">46</cx:pt>
          <cx:pt idx="18">-18</cx:pt>
          <cx:pt idx="19">19</cx:pt>
          <cx:pt idx="20">-26</cx:pt>
          <cx:pt idx="21">-20</cx:pt>
        </cx:lvl>
      </cx:numDim>
    </cx:data>
    <cx:data id="1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Sheet1!$C$2:$C$23</cx:f>
        <cx:lvl ptCount="22" formatCode="G/通用格式">
          <cx:pt idx="0">-3</cx:pt>
          <cx:pt idx="1">1</cx:pt>
          <cx:pt idx="2">-6</cx:pt>
          <cx:pt idx="3">10</cx:pt>
          <cx:pt idx="4">34</cx:pt>
          <cx:pt idx="5">128</cx:pt>
          <cx:pt idx="6">22</cx:pt>
          <cx:pt idx="7">-12</cx:pt>
          <cx:pt idx="8">-28</cx:pt>
          <cx:pt idx="9">6</cx:pt>
          <cx:pt idx="10">31</cx:pt>
          <cx:pt idx="11">3</cx:pt>
          <cx:pt idx="12">12</cx:pt>
          <cx:pt idx="13">-12</cx:pt>
          <cx:pt idx="14">-13</cx:pt>
          <cx:pt idx="15">6</cx:pt>
          <cx:pt idx="16">15</cx:pt>
          <cx:pt idx="17">41</cx:pt>
          <cx:pt idx="18">16</cx:pt>
          <cx:pt idx="19">10</cx:pt>
          <cx:pt idx="20">23</cx:pt>
          <cx:pt idx="21">16</cx:pt>
        </cx:lvl>
      </cx:numDim>
    </cx:data>
    <cx:data id="2">
      <cx:strDim type="cat">
        <cx:f>Sheet1!$A$2:$A$23</cx:f>
        <cx:lvl ptCount="22">
          <cx:pt idx="0">类别 1</cx:pt>
          <cx:pt idx="1">类别 1</cx:pt>
          <cx:pt idx="2">类别 1</cx:pt>
          <cx:pt idx="3">类别 1</cx:pt>
          <cx:pt idx="4">类别 1</cx:pt>
          <cx:pt idx="5">类别 1</cx:pt>
          <cx:pt idx="6">类别 1</cx:pt>
          <cx:pt idx="7">类别 1</cx:pt>
          <cx:pt idx="8">类别 1</cx:pt>
          <cx:pt idx="9">类别 2</cx:pt>
          <cx:pt idx="10">类别 2</cx:pt>
          <cx:pt idx="11">类别 2</cx:pt>
          <cx:pt idx="12">类别 2</cx:pt>
          <cx:pt idx="13">类别 2</cx:pt>
          <cx:pt idx="14">类别 2</cx:pt>
          <cx:pt idx="15">类别 2</cx:pt>
          <cx:pt idx="16">类别 3</cx:pt>
          <cx:pt idx="17">类别 3</cx:pt>
          <cx:pt idx="18">类别 3</cx:pt>
          <cx:pt idx="19">类别 3</cx:pt>
          <cx:pt idx="20">类别 3</cx:pt>
          <cx:pt idx="21">类别 3</cx:pt>
        </cx:lvl>
      </cx:strDim>
      <cx:numDim type="val">
        <cx:f>Sheet1!$D$2:$D$23</cx:f>
        <cx:lvl ptCount="22" formatCode="G/通用格式">
          <cx:pt idx="0">-24</cx:pt>
          <cx:pt idx="1">11</cx:pt>
          <cx:pt idx="2">34</cx:pt>
          <cx:pt idx="3">-19</cx:pt>
          <cx:pt idx="4">4</cx:pt>
          <cx:pt idx="5">27</cx:pt>
          <cx:pt idx="6">27</cx:pt>
          <cx:pt idx="7">-3</cx:pt>
          <cx:pt idx="8">44</cx:pt>
          <cx:pt idx="9">50</cx:pt>
          <cx:pt idx="10">91</cx:pt>
          <cx:pt idx="11">-8</cx:pt>
          <cx:pt idx="12">36</cx:pt>
          <cx:pt idx="13">16</cx:pt>
          <cx:pt idx="14">24</cx:pt>
          <cx:pt idx="15">46</cx:pt>
          <cx:pt idx="16">14</cx:pt>
          <cx:pt idx="17">-6</cx:pt>
          <cx:pt idx="18">48</cx:pt>
          <cx:pt idx="19">23</cx:pt>
          <cx:pt idx="20">23</cx:pt>
          <cx:pt idx="21">-18</cx:pt>
        </cx:lvl>
      </cx:numDim>
    </cx:data>
  </cx:chartData>
  <cx:chart>
    <cx:plotArea>
      <cx:plotAreaRegion>
        <cx:series layoutId="boxWhisker" uniqueId="{E635B2E1-3E1D-462C-B9CD-5AEDC7A09D19}">
          <cx:tx>
            <cx:txData>
              <cx:f>Sheet1!$B$1</cx:f>
              <cx:v>系列 1</cx:v>
            </cx:txData>
          </cx:tx>
          <cx:dataId val="0"/>
          <cx:layoutPr>
            <cx:visibility meanLine="0" meanMarker="1" nonoutliers="0" outliers="1"/>
            <cx:statistics quartileMethod="exclusive"/>
          </cx:layoutPr>
        </cx:series>
        <cx:series layoutId="boxWhisker" uniqueId="{0CD41A34-1662-4109-ABAD-F741BD5638B0}">
          <cx:tx>
            <cx:txData>
              <cx:f>Sheet1!$C$1</cx:f>
              <cx:v>系列 2</cx:v>
            </cx:txData>
          </cx:tx>
          <cx:dataId val="1"/>
          <cx:layoutPr>
            <cx:visibility meanLine="0" meanMarker="1" nonoutliers="0" outliers="1"/>
            <cx:statistics quartileMethod="exclusive"/>
          </cx:layoutPr>
        </cx:series>
        <cx:series layoutId="boxWhisker" uniqueId="{F0C83B5D-62FA-479D-9D26-882A9564B4C6}">
          <cx:tx>
            <cx:txData>
              <cx:f>Sheet1!$D$1</cx:f>
              <cx:v>系列 3</cx:v>
            </cx:txData>
          </cx:tx>
          <cx:dataId val="2"/>
          <cx:layoutPr>
            <cx:visibility meanLine="0" meanMarker="1" nonoutliers="0" outliers="1"/>
            <cx:statistics quartileMethod="exclusive"/>
          </cx:layoutPr>
        </cx:series>
      </cx:plotAreaRegion>
      <cx:axis id="0" hidden="1">
        <cx:catScaling gapWidth="1"/>
        <cx:tickLabels/>
      </cx:axis>
      <cx:axis id="1" hidden="1">
        <cx:valScaling/>
        <cx:majorGridlines/>
        <cx:tickLabels/>
      </cx:axis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1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3">
      <cs:styleClr val="auto"/>
    </cs:fillRef>
    <cs:effectRef idx="2">
      <a:schemeClr val="dk1"/>
    </cs:effectRef>
    <cs:fontRef idx="minor">
      <a:schemeClr val="tx1"/>
    </cs:fontRef>
  </cs:dataPoint>
  <cs:dataPoint3D>
    <cs:lnRef idx="0"/>
    <cs:fillRef idx="3">
      <cs:styleClr val="auto"/>
    </cs:fillRef>
    <cs:effectRef idx="2">
      <a:schemeClr val="dk1"/>
    </cs:effectRef>
    <cs:fontRef idx="minor">
      <a:schemeClr val="tx1"/>
    </cs:fontRef>
  </cs:dataPoint3D>
  <cs:dataPointLine>
    <cs:lnRef idx="1">
      <cs:styleClr val="auto"/>
    </cs:lnRef>
    <cs:lineWidthScale>5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3">
      <cs:styleClr val="auto"/>
    </cs:fillRef>
    <cs:effectRef idx="2">
      <a:schemeClr val="dk1"/>
    </cs:effectRef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0"/>
    <cs:fillRef idx="3">
      <a:schemeClr val="dk1">
        <a:tint val="95000"/>
      </a:schemeClr>
    </cs:fillRef>
    <cs:effectRef idx="2">
      <a:schemeClr val="dk1"/>
    </cs:effectRef>
    <cs:fontRef idx="minor">
      <a:schemeClr val="tx1"/>
    </cs:fontRef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0"/>
    <cs:fillRef idx="3">
      <a:schemeClr val="dk1">
        <a:tint val="5000"/>
      </a:schemeClr>
    </cs:fillRef>
    <cs:effectRef idx="2">
      <a:schemeClr val="dk1"/>
    </cs:effectRef>
    <cs:fontRef idx="minor">
      <a:schemeClr val="tx1"/>
    </cs:fontRef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C7F311-8572-4A76-8A73-8B84C71CBB3C}" type="datetimeFigureOut">
              <a:rPr lang="zh-CN" altLang="en-US" smtClean="0"/>
              <a:t>2020/7/27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9FCADC-25D2-48F2-A56A-5718089C25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2436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33335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37629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08640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5323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5165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0251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99409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74577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48239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46330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56853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31193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25952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96304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92447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21720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7097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99105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76277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09760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16095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09888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5968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FCADC-25D2-48F2-A56A-5718089C25B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8405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7D0B6A2C-721C-4C23-BC94-05471F7EC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137CA-D131-4EF6-9B14-D9F7E276C745}" type="datetimeFigureOut">
              <a:rPr lang="zh-CN" altLang="en-US" smtClean="0"/>
              <a:t>2020/7/27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90A11248-A531-4E1D-A28C-B5BA44A82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5DFCC5B9-7F39-46EA-8508-BB2EE87DA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5A1B-FC52-483B-B683-58CCB797846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0601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7D0B6A2C-721C-4C23-BC94-05471F7EC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137CA-D131-4EF6-9B14-D9F7E276C745}" type="datetimeFigureOut">
              <a:rPr lang="zh-CN" altLang="en-US" smtClean="0"/>
              <a:t>2020/7/27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90A11248-A531-4E1D-A28C-B5BA44A82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5DFCC5B9-7F39-46EA-8508-BB2EE87DA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5A1B-FC52-483B-B683-58CCB797846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1BB40A9F-7529-4688-98AB-6D560C44F2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34925">
            <a:noFill/>
            <a:miter lim="800000"/>
          </a:ln>
        </p:spPr>
      </p:pic>
      <p:sp>
        <p:nvSpPr>
          <p:cNvPr id="6" name="矩形 5">
            <a:extLst>
              <a:ext uri="{FF2B5EF4-FFF2-40B4-BE49-F238E27FC236}">
                <a16:creationId xmlns="" xmlns:a16="http://schemas.microsoft.com/office/drawing/2014/main" id="{9D366D01-3BF8-4386-BBA9-A8C65F0C4FD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95000"/>
                </a:schemeClr>
              </a:gs>
              <a:gs pos="100000">
                <a:schemeClr val="bg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6171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181D9823-9087-4703-9A44-A3AAC1D33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3877985" cy="461665"/>
          </a:xfrm>
        </p:spPr>
        <p:txBody>
          <a:bodyPr wrap="none">
            <a:sp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0" name="任意多边形: 形状 9">
            <a:extLst>
              <a:ext uri="{FF2B5EF4-FFF2-40B4-BE49-F238E27FC236}">
                <a16:creationId xmlns="" xmlns:a16="http://schemas.microsoft.com/office/drawing/2014/main" id="{BB6257CA-99F8-4938-B3A9-B0C199D26E20}"/>
              </a:ext>
            </a:extLst>
          </p:cNvPr>
          <p:cNvSpPr/>
          <p:nvPr userDrawn="1"/>
        </p:nvSpPr>
        <p:spPr>
          <a:xfrm>
            <a:off x="165198" y="196087"/>
            <a:ext cx="371720" cy="385947"/>
          </a:xfrm>
          <a:custGeom>
            <a:avLst/>
            <a:gdLst>
              <a:gd name="connsiteX0" fmla="*/ 155274 w 432037"/>
              <a:gd name="connsiteY0" fmla="*/ 0 h 448573"/>
              <a:gd name="connsiteX1" fmla="*/ 432037 w 432037"/>
              <a:gd name="connsiteY1" fmla="*/ 0 h 448573"/>
              <a:gd name="connsiteX2" fmla="*/ 276764 w 432037"/>
              <a:gd name="connsiteY2" fmla="*/ 448571 h 448573"/>
              <a:gd name="connsiteX3" fmla="*/ 310553 w 432037"/>
              <a:gd name="connsiteY3" fmla="*/ 448571 h 448573"/>
              <a:gd name="connsiteX4" fmla="*/ 310552 w 432037"/>
              <a:gd name="connsiteY4" fmla="*/ 448573 h 448573"/>
              <a:gd name="connsiteX5" fmla="*/ 0 w 432037"/>
              <a:gd name="connsiteY5" fmla="*/ 448573 h 44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037" h="448573">
                <a:moveTo>
                  <a:pt x="155274" y="0"/>
                </a:moveTo>
                <a:lnTo>
                  <a:pt x="432037" y="0"/>
                </a:lnTo>
                <a:lnTo>
                  <a:pt x="276764" y="448571"/>
                </a:lnTo>
                <a:lnTo>
                  <a:pt x="310553" y="448571"/>
                </a:lnTo>
                <a:lnTo>
                  <a:pt x="310552" y="448573"/>
                </a:lnTo>
                <a:lnTo>
                  <a:pt x="0" y="448573"/>
                </a:lnTo>
                <a:close/>
              </a:path>
            </a:pathLst>
          </a:custGeom>
          <a:solidFill>
            <a:srgbClr val="F07D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任意多边形: 形状 10">
            <a:extLst>
              <a:ext uri="{FF2B5EF4-FFF2-40B4-BE49-F238E27FC236}">
                <a16:creationId xmlns="" xmlns:a16="http://schemas.microsoft.com/office/drawing/2014/main" id="{7551D821-BFA1-4642-87F2-0C15554BFFAC}"/>
              </a:ext>
            </a:extLst>
          </p:cNvPr>
          <p:cNvSpPr/>
          <p:nvPr userDrawn="1"/>
        </p:nvSpPr>
        <p:spPr>
          <a:xfrm>
            <a:off x="462951" y="196087"/>
            <a:ext cx="196065" cy="385947"/>
          </a:xfrm>
          <a:custGeom>
            <a:avLst/>
            <a:gdLst>
              <a:gd name="connsiteX0" fmla="*/ 155274 w 227880"/>
              <a:gd name="connsiteY0" fmla="*/ 0 h 448573"/>
              <a:gd name="connsiteX1" fmla="*/ 227880 w 227880"/>
              <a:gd name="connsiteY1" fmla="*/ 0 h 448573"/>
              <a:gd name="connsiteX2" fmla="*/ 72606 w 227880"/>
              <a:gd name="connsiteY2" fmla="*/ 448573 h 448573"/>
              <a:gd name="connsiteX3" fmla="*/ 0 w 227880"/>
              <a:gd name="connsiteY3" fmla="*/ 448573 h 44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880" h="448573">
                <a:moveTo>
                  <a:pt x="155274" y="0"/>
                </a:moveTo>
                <a:lnTo>
                  <a:pt x="227880" y="0"/>
                </a:lnTo>
                <a:lnTo>
                  <a:pt x="72606" y="448573"/>
                </a:lnTo>
                <a:lnTo>
                  <a:pt x="0" y="448573"/>
                </a:lnTo>
                <a:close/>
              </a:path>
            </a:pathLst>
          </a:custGeom>
          <a:solidFill>
            <a:srgbClr val="F07D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8164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803D172C-581A-4D58-8C10-5B05DE55E1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34925">
            <a:noFill/>
            <a:miter lim="800000"/>
          </a:ln>
        </p:spPr>
      </p:pic>
      <p:sp>
        <p:nvSpPr>
          <p:cNvPr id="3" name="矩形 2">
            <a:extLst>
              <a:ext uri="{FF2B5EF4-FFF2-40B4-BE49-F238E27FC236}">
                <a16:creationId xmlns="" xmlns:a16="http://schemas.microsoft.com/office/drawing/2014/main" id="{D9B22549-3F15-410D-B019-5FE67D57A4D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95000"/>
                </a:schemeClr>
              </a:gs>
              <a:gs pos="100000">
                <a:schemeClr val="bg1"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="" xmlns:a16="http://schemas.microsoft.com/office/drawing/2014/main" id="{181D9823-9087-4703-9A44-A3AAC1D33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3877985" cy="461665"/>
          </a:xfrm>
        </p:spPr>
        <p:txBody>
          <a:bodyPr wrap="none">
            <a:sp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0" name="任意多边形: 形状 9">
            <a:extLst>
              <a:ext uri="{FF2B5EF4-FFF2-40B4-BE49-F238E27FC236}">
                <a16:creationId xmlns="" xmlns:a16="http://schemas.microsoft.com/office/drawing/2014/main" id="{BB6257CA-99F8-4938-B3A9-B0C199D26E20}"/>
              </a:ext>
            </a:extLst>
          </p:cNvPr>
          <p:cNvSpPr/>
          <p:nvPr userDrawn="1"/>
        </p:nvSpPr>
        <p:spPr>
          <a:xfrm>
            <a:off x="165198" y="196087"/>
            <a:ext cx="371720" cy="385947"/>
          </a:xfrm>
          <a:custGeom>
            <a:avLst/>
            <a:gdLst>
              <a:gd name="connsiteX0" fmla="*/ 155274 w 432037"/>
              <a:gd name="connsiteY0" fmla="*/ 0 h 448573"/>
              <a:gd name="connsiteX1" fmla="*/ 432037 w 432037"/>
              <a:gd name="connsiteY1" fmla="*/ 0 h 448573"/>
              <a:gd name="connsiteX2" fmla="*/ 276764 w 432037"/>
              <a:gd name="connsiteY2" fmla="*/ 448571 h 448573"/>
              <a:gd name="connsiteX3" fmla="*/ 310553 w 432037"/>
              <a:gd name="connsiteY3" fmla="*/ 448571 h 448573"/>
              <a:gd name="connsiteX4" fmla="*/ 310552 w 432037"/>
              <a:gd name="connsiteY4" fmla="*/ 448573 h 448573"/>
              <a:gd name="connsiteX5" fmla="*/ 0 w 432037"/>
              <a:gd name="connsiteY5" fmla="*/ 448573 h 44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2037" h="448573">
                <a:moveTo>
                  <a:pt x="155274" y="0"/>
                </a:moveTo>
                <a:lnTo>
                  <a:pt x="432037" y="0"/>
                </a:lnTo>
                <a:lnTo>
                  <a:pt x="276764" y="448571"/>
                </a:lnTo>
                <a:lnTo>
                  <a:pt x="310553" y="448571"/>
                </a:lnTo>
                <a:lnTo>
                  <a:pt x="310552" y="448573"/>
                </a:lnTo>
                <a:lnTo>
                  <a:pt x="0" y="448573"/>
                </a:lnTo>
                <a:close/>
              </a:path>
            </a:pathLst>
          </a:custGeom>
          <a:solidFill>
            <a:srgbClr val="F07D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任意多边形: 形状 10">
            <a:extLst>
              <a:ext uri="{FF2B5EF4-FFF2-40B4-BE49-F238E27FC236}">
                <a16:creationId xmlns="" xmlns:a16="http://schemas.microsoft.com/office/drawing/2014/main" id="{7551D821-BFA1-4642-87F2-0C15554BFFAC}"/>
              </a:ext>
            </a:extLst>
          </p:cNvPr>
          <p:cNvSpPr/>
          <p:nvPr userDrawn="1"/>
        </p:nvSpPr>
        <p:spPr>
          <a:xfrm>
            <a:off x="462951" y="196087"/>
            <a:ext cx="196065" cy="385947"/>
          </a:xfrm>
          <a:custGeom>
            <a:avLst/>
            <a:gdLst>
              <a:gd name="connsiteX0" fmla="*/ 155274 w 227880"/>
              <a:gd name="connsiteY0" fmla="*/ 0 h 448573"/>
              <a:gd name="connsiteX1" fmla="*/ 227880 w 227880"/>
              <a:gd name="connsiteY1" fmla="*/ 0 h 448573"/>
              <a:gd name="connsiteX2" fmla="*/ 72606 w 227880"/>
              <a:gd name="connsiteY2" fmla="*/ 448573 h 448573"/>
              <a:gd name="connsiteX3" fmla="*/ 0 w 227880"/>
              <a:gd name="connsiteY3" fmla="*/ 448573 h 44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880" h="448573">
                <a:moveTo>
                  <a:pt x="155274" y="0"/>
                </a:moveTo>
                <a:lnTo>
                  <a:pt x="227880" y="0"/>
                </a:lnTo>
                <a:lnTo>
                  <a:pt x="72606" y="448573"/>
                </a:lnTo>
                <a:lnTo>
                  <a:pt x="0" y="448573"/>
                </a:lnTo>
                <a:close/>
              </a:path>
            </a:pathLst>
          </a:custGeom>
          <a:solidFill>
            <a:srgbClr val="F07D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6190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137CA-D131-4EF6-9B14-D9F7E276C745}" type="datetimeFigureOut">
              <a:rPr lang="zh-CN" altLang="en-US" smtClean="0"/>
              <a:t>2020/7/27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5A1B-FC52-483B-B683-58CCB797846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4163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137CA-D131-4EF6-9B14-D9F7E276C745}" type="datetimeFigureOut">
              <a:rPr lang="zh-CN" altLang="en-US" smtClean="0"/>
              <a:t>2020/7/27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5A1B-FC52-483B-B683-58CCB797846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7912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137CA-D131-4EF6-9B14-D9F7E276C745}" type="datetimeFigureOut">
              <a:rPr lang="zh-CN" altLang="en-US" smtClean="0"/>
              <a:t>2020/7/27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5A1B-FC52-483B-B683-58CCB797846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8896728" y="6430009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56196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137CA-D131-4EF6-9B14-D9F7E276C745}" type="datetimeFigureOut">
              <a:rPr lang="zh-CN" altLang="en-US" smtClean="0"/>
              <a:t>2020/7/27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5A1B-FC52-483B-B683-58CCB797846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5393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137CA-D131-4EF6-9B14-D9F7E276C745}" type="datetimeFigureOut">
              <a:rPr lang="zh-CN" altLang="en-US" smtClean="0"/>
              <a:t>2020/7/27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55A1B-FC52-483B-B683-58CCB797846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7645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2EDF7F50-9DDC-429D-A844-AD51A1F5F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E12E0433-87B9-4779-86C5-57874C3D41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18FD3B07-D806-4BE0-B72B-DB0275B7B0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8137CA-D131-4EF6-9B14-D9F7E276C745}" type="datetimeFigureOut">
              <a:rPr lang="zh-CN" altLang="en-US" smtClean="0"/>
              <a:t>2020/7/27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0C1F2046-F07B-4D3E-A33F-27E4276A78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4095F106-1773-47AA-88ED-9215FDFC77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755A1B-FC52-483B-B683-58CCB797846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6053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7" r:id="rId2"/>
    <p:sldLayoutId id="2147483654" r:id="rId3"/>
    <p:sldLayoutId id="2147483656" r:id="rId4"/>
    <p:sldLayoutId id="2147483658" r:id="rId5"/>
    <p:sldLayoutId id="2147483659" r:id="rId6"/>
    <p:sldLayoutId id="2147483660" r:id="rId7"/>
    <p:sldLayoutId id="2147483661" r:id="rId8"/>
    <p:sldLayoutId id="2147483662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jpg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14/relationships/chartEx" Target="../charts/chartEx1.xml"/><Relationship Id="rId7" Type="http://schemas.microsoft.com/office/2014/relationships/chartEx" Target="../charts/chartEx3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microsoft.com/office/2014/relationships/chartEx" Target="../charts/chartEx2.xml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77A4D957-FB68-4DF3-93E0-BE8301D7DB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="" xmlns:a16="http://schemas.microsoft.com/office/drawing/2014/main" id="{7FFE6E25-003B-442B-BD80-DD84188E499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平行四边形 5">
            <a:extLst>
              <a:ext uri="{FF2B5EF4-FFF2-40B4-BE49-F238E27FC236}">
                <a16:creationId xmlns="" xmlns:a16="http://schemas.microsoft.com/office/drawing/2014/main" id="{B90A0D85-058E-49A2-B011-9CBBF90CA235}"/>
              </a:ext>
            </a:extLst>
          </p:cNvPr>
          <p:cNvSpPr/>
          <p:nvPr/>
        </p:nvSpPr>
        <p:spPr>
          <a:xfrm>
            <a:off x="714375" y="0"/>
            <a:ext cx="5495925" cy="6858000"/>
          </a:xfrm>
          <a:prstGeom prst="parallelogram">
            <a:avLst>
              <a:gd name="adj" fmla="val 46175"/>
            </a:avLst>
          </a:prstGeom>
          <a:gradFill>
            <a:gsLst>
              <a:gs pos="40000">
                <a:srgbClr val="F07D2D"/>
              </a:gs>
              <a:gs pos="100000">
                <a:srgbClr val="F07D2D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16EE894E-7DD4-4DDE-A139-F1F72C7E9E81}"/>
              </a:ext>
            </a:extLst>
          </p:cNvPr>
          <p:cNvGrpSpPr/>
          <p:nvPr/>
        </p:nvGrpSpPr>
        <p:grpSpPr>
          <a:xfrm>
            <a:off x="1464306" y="1011555"/>
            <a:ext cx="1566016" cy="623921"/>
            <a:chOff x="1489706" y="1011555"/>
            <a:chExt cx="1566016" cy="623921"/>
          </a:xfrm>
        </p:grpSpPr>
        <p:grpSp>
          <p:nvGrpSpPr>
            <p:cNvPr id="9" name="组合 8">
              <a:extLst>
                <a:ext uri="{FF2B5EF4-FFF2-40B4-BE49-F238E27FC236}">
                  <a16:creationId xmlns="" xmlns:a16="http://schemas.microsoft.com/office/drawing/2014/main" id="{2A6D58C0-DCC1-4DDA-BB94-F9BA52079396}"/>
                </a:ext>
              </a:extLst>
            </p:cNvPr>
            <p:cNvGrpSpPr/>
            <p:nvPr/>
          </p:nvGrpSpPr>
          <p:grpSpPr>
            <a:xfrm>
              <a:off x="1489706" y="1011555"/>
              <a:ext cx="323216" cy="493395"/>
              <a:chOff x="975360" y="982980"/>
              <a:chExt cx="404863" cy="529936"/>
            </a:xfrm>
          </p:grpSpPr>
          <p:sp>
            <p:nvSpPr>
              <p:cNvPr id="7" name="矩形 6">
                <a:extLst>
                  <a:ext uri="{FF2B5EF4-FFF2-40B4-BE49-F238E27FC236}">
                    <a16:creationId xmlns="" xmlns:a16="http://schemas.microsoft.com/office/drawing/2014/main" id="{E931E4FE-DB78-46C5-8175-203A87214F83}"/>
                  </a:ext>
                </a:extLst>
              </p:cNvPr>
              <p:cNvSpPr/>
              <p:nvPr/>
            </p:nvSpPr>
            <p:spPr>
              <a:xfrm>
                <a:off x="975360" y="982980"/>
                <a:ext cx="160020" cy="529936"/>
              </a:xfrm>
              <a:prstGeom prst="rect">
                <a:avLst/>
              </a:prstGeom>
              <a:solidFill>
                <a:srgbClr val="F07D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" name="矩形 7">
                <a:extLst>
                  <a:ext uri="{FF2B5EF4-FFF2-40B4-BE49-F238E27FC236}">
                    <a16:creationId xmlns="" xmlns:a16="http://schemas.microsoft.com/office/drawing/2014/main" id="{E1C9954B-63BE-4251-A5C6-CE58FE45DFAF}"/>
                  </a:ext>
                </a:extLst>
              </p:cNvPr>
              <p:cNvSpPr/>
              <p:nvPr/>
            </p:nvSpPr>
            <p:spPr>
              <a:xfrm>
                <a:off x="1220203" y="1124296"/>
                <a:ext cx="160020" cy="388620"/>
              </a:xfrm>
              <a:prstGeom prst="rect">
                <a:avLst/>
              </a:prstGeom>
              <a:solidFill>
                <a:srgbClr val="F07D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</p:grpSp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B7404A84-A66A-48F7-866A-A4B4C3600DC8}"/>
                </a:ext>
              </a:extLst>
            </p:cNvPr>
            <p:cNvSpPr txBox="1"/>
            <p:nvPr/>
          </p:nvSpPr>
          <p:spPr>
            <a:xfrm>
              <a:off x="1758572" y="1081478"/>
              <a:ext cx="129715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dirty="0">
                  <a:solidFill>
                    <a:schemeClr val="bg1"/>
                  </a:solidFill>
                  <a:cs typeface="+mn-ea"/>
                  <a:sym typeface="+mn-lt"/>
                </a:rPr>
                <a:t>LOGO</a:t>
              </a:r>
              <a:endParaRPr lang="zh-CN" altLang="en-US" sz="3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D2DC7073-450C-4D4F-8B4C-2C86280F6D60}"/>
              </a:ext>
            </a:extLst>
          </p:cNvPr>
          <p:cNvGrpSpPr/>
          <p:nvPr/>
        </p:nvGrpSpPr>
        <p:grpSpPr>
          <a:xfrm>
            <a:off x="1336670" y="1670756"/>
            <a:ext cx="7806945" cy="1422893"/>
            <a:chOff x="1362070" y="1632764"/>
            <a:chExt cx="7806945" cy="1422893"/>
          </a:xfrm>
        </p:grpSpPr>
        <p:sp>
          <p:nvSpPr>
            <p:cNvPr id="11" name="文本框 10">
              <a:extLst>
                <a:ext uri="{FF2B5EF4-FFF2-40B4-BE49-F238E27FC236}">
                  <a16:creationId xmlns="" xmlns:a16="http://schemas.microsoft.com/office/drawing/2014/main" id="{E36753FA-3BAB-437A-8AB7-190BFB2A8EC3}"/>
                </a:ext>
              </a:extLst>
            </p:cNvPr>
            <p:cNvSpPr txBox="1"/>
            <p:nvPr/>
          </p:nvSpPr>
          <p:spPr>
            <a:xfrm>
              <a:off x="1362070" y="1632764"/>
              <a:ext cx="780694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b="1" spc="300" dirty="0">
                  <a:solidFill>
                    <a:schemeClr val="bg1"/>
                  </a:solidFill>
                  <a:cs typeface="+mn-ea"/>
                  <a:sym typeface="+mn-lt"/>
                </a:rPr>
                <a:t>房地产员工个人总结</a:t>
              </a:r>
              <a:r>
                <a:rPr lang="en-US" altLang="zh-CN" sz="4400" b="1" spc="300" dirty="0" err="1">
                  <a:solidFill>
                    <a:schemeClr val="bg1"/>
                  </a:solidFill>
                  <a:cs typeface="+mn-ea"/>
                  <a:sym typeface="+mn-lt"/>
                </a:rPr>
                <a:t>ppt</a:t>
              </a:r>
              <a:r>
                <a:rPr lang="zh-CN" altLang="en-US" sz="4400" b="1" spc="300" dirty="0">
                  <a:solidFill>
                    <a:schemeClr val="bg1"/>
                  </a:solidFill>
                  <a:cs typeface="+mn-ea"/>
                  <a:sym typeface="+mn-lt"/>
                </a:rPr>
                <a:t>模板</a:t>
              </a:r>
              <a:endParaRPr lang="zh-CN" altLang="en-US" sz="4400" b="1" spc="3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207BBFE2-B7C6-44C5-8CA7-8E8EA285A61F}"/>
                </a:ext>
              </a:extLst>
            </p:cNvPr>
            <p:cNvSpPr txBox="1"/>
            <p:nvPr/>
          </p:nvSpPr>
          <p:spPr>
            <a:xfrm>
              <a:off x="1362070" y="2286216"/>
              <a:ext cx="184731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4400" b="1" spc="3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41DA9A27-8614-48DB-9FCC-5ED8768871DC}"/>
              </a:ext>
            </a:extLst>
          </p:cNvPr>
          <p:cNvSpPr txBox="1"/>
          <p:nvPr/>
        </p:nvSpPr>
        <p:spPr>
          <a:xfrm>
            <a:off x="1365244" y="2976529"/>
            <a:ext cx="5867405" cy="775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bg1">
                    <a:alpha val="70000"/>
                  </a:schemeClr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alpha val="70000"/>
                  </a:schemeClr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bg1">
                    <a:alpha val="70000"/>
                  </a:schemeClr>
                </a:solidFill>
                <a:effectLst/>
                <a:cs typeface="+mn-ea"/>
                <a:sym typeface="+mn-lt"/>
              </a:rPr>
              <a:t>设计高效办公。双击输入替换内容</a:t>
            </a:r>
            <a:r>
              <a:rPr lang="zh-CN" altLang="en-US" sz="1200" dirty="0" smtClean="0">
                <a:solidFill>
                  <a:schemeClr val="bg1">
                    <a:alpha val="70000"/>
                  </a:schemeClr>
                </a:solidFill>
                <a:effectLst/>
                <a:cs typeface="+mn-ea"/>
                <a:sym typeface="+mn-lt"/>
              </a:rPr>
              <a:t>。编辑轻松</a:t>
            </a:r>
            <a:r>
              <a:rPr lang="zh-CN" altLang="en-US" sz="1200" dirty="0">
                <a:solidFill>
                  <a:schemeClr val="bg1">
                    <a:alpha val="70000"/>
                  </a:schemeClr>
                </a:solidFill>
                <a:effectLst/>
                <a:cs typeface="+mn-ea"/>
                <a:sym typeface="+mn-lt"/>
              </a:rPr>
              <a:t>设计高效办公。双击输入替换</a:t>
            </a:r>
            <a:r>
              <a:rPr lang="zh-CN" altLang="en-US" sz="1200" dirty="0" smtClean="0">
                <a:solidFill>
                  <a:schemeClr val="bg1">
                    <a:alpha val="70000"/>
                  </a:schemeClr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bg1">
                    <a:alpha val="70000"/>
                  </a:schemeClr>
                </a:solidFill>
                <a:effectLst/>
                <a:cs typeface="+mn-ea"/>
                <a:sym typeface="+mn-lt"/>
              </a:rPr>
              <a:t>设计高效办公。</a:t>
            </a:r>
          </a:p>
        </p:txBody>
      </p:sp>
    </p:spTree>
    <p:extLst>
      <p:ext uri="{BB962C8B-B14F-4D97-AF65-F5344CB8AC3E}">
        <p14:creationId xmlns:p14="http://schemas.microsoft.com/office/powerpoint/2010/main" val="426933602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77A4D957-FB68-4DF3-93E0-BE8301D7DB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4" name="矩形 33">
            <a:extLst>
              <a:ext uri="{FF2B5EF4-FFF2-40B4-BE49-F238E27FC236}">
                <a16:creationId xmlns="" xmlns:a16="http://schemas.microsoft.com/office/drawing/2014/main" id="{8CBF7CC5-410D-407F-BAC4-0FFD53DD465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06ECF4DD-829E-40AD-B1AF-9AE14D36E928}"/>
              </a:ext>
            </a:extLst>
          </p:cNvPr>
          <p:cNvGrpSpPr/>
          <p:nvPr/>
        </p:nvGrpSpPr>
        <p:grpSpPr>
          <a:xfrm>
            <a:off x="0" y="0"/>
            <a:ext cx="7972425" cy="6858000"/>
            <a:chOff x="0" y="0"/>
            <a:chExt cx="7972425" cy="6858000"/>
          </a:xfrm>
        </p:grpSpPr>
        <p:sp>
          <p:nvSpPr>
            <p:cNvPr id="6" name="平行四边形 5">
              <a:extLst>
                <a:ext uri="{FF2B5EF4-FFF2-40B4-BE49-F238E27FC236}">
                  <a16:creationId xmlns="" xmlns:a16="http://schemas.microsoft.com/office/drawing/2014/main" id="{B90A0D85-058E-49A2-B011-9CBBF90CA235}"/>
                </a:ext>
              </a:extLst>
            </p:cNvPr>
            <p:cNvSpPr/>
            <p:nvPr/>
          </p:nvSpPr>
          <p:spPr>
            <a:xfrm>
              <a:off x="0" y="0"/>
              <a:ext cx="7972425" cy="6858000"/>
            </a:xfrm>
            <a:prstGeom prst="parallelogram">
              <a:avLst>
                <a:gd name="adj" fmla="val 31870"/>
              </a:avLst>
            </a:prstGeom>
            <a:gradFill>
              <a:gsLst>
                <a:gs pos="40000">
                  <a:srgbClr val="F07D2D"/>
                </a:gs>
                <a:gs pos="100000">
                  <a:srgbClr val="F07D2D">
                    <a:alpha val="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="" xmlns:a16="http://schemas.microsoft.com/office/drawing/2014/main" id="{C99EC880-2887-4B48-8110-73F4966AAD8C}"/>
                </a:ext>
              </a:extLst>
            </p:cNvPr>
            <p:cNvSpPr txBox="1"/>
            <p:nvPr/>
          </p:nvSpPr>
          <p:spPr>
            <a:xfrm>
              <a:off x="2524125" y="470327"/>
              <a:ext cx="418576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i="1" spc="600" dirty="0">
                  <a:solidFill>
                    <a:schemeClr val="bg1"/>
                  </a:solidFill>
                  <a:cs typeface="+mn-ea"/>
                  <a:sym typeface="+mn-lt"/>
                </a:rPr>
                <a:t>CONTENTS</a:t>
              </a:r>
              <a:endParaRPr lang="zh-CN" altLang="en-US" sz="4800" i="1" spc="6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="" xmlns:a16="http://schemas.microsoft.com/office/drawing/2014/main" id="{9171ACAE-2018-4BC4-A465-21216712DF04}"/>
              </a:ext>
            </a:extLst>
          </p:cNvPr>
          <p:cNvGrpSpPr/>
          <p:nvPr/>
        </p:nvGrpSpPr>
        <p:grpSpPr>
          <a:xfrm>
            <a:off x="2092326" y="1673226"/>
            <a:ext cx="4303785" cy="847844"/>
            <a:chOff x="1838326" y="1647826"/>
            <a:chExt cx="4303785" cy="847844"/>
          </a:xfrm>
        </p:grpSpPr>
        <p:sp>
          <p:nvSpPr>
            <p:cNvPr id="35" name="平行四边形 34">
              <a:extLst>
                <a:ext uri="{FF2B5EF4-FFF2-40B4-BE49-F238E27FC236}">
                  <a16:creationId xmlns="" xmlns:a16="http://schemas.microsoft.com/office/drawing/2014/main" id="{E6F94911-7B99-4FD3-8881-09A15CEF1625}"/>
                </a:ext>
              </a:extLst>
            </p:cNvPr>
            <p:cNvSpPr/>
            <p:nvPr/>
          </p:nvSpPr>
          <p:spPr>
            <a:xfrm>
              <a:off x="1838326" y="1771651"/>
              <a:ext cx="685799" cy="589934"/>
            </a:xfrm>
            <a:prstGeom prst="parallelogram">
              <a:avLst>
                <a:gd name="adj" fmla="val 3187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72000" rtlCol="0" anchor="ctr"/>
            <a:lstStyle/>
            <a:p>
              <a:pPr algn="ctr"/>
              <a:r>
                <a:rPr lang="en-US" altLang="zh-CN" sz="2800" i="1" dirty="0">
                  <a:solidFill>
                    <a:srgbClr val="F07D2D"/>
                  </a:solidFill>
                  <a:cs typeface="+mn-ea"/>
                  <a:sym typeface="+mn-lt"/>
                </a:rPr>
                <a:t>1</a:t>
              </a:r>
              <a:endParaRPr lang="zh-CN" altLang="en-US" sz="2800" i="1" dirty="0">
                <a:solidFill>
                  <a:srgbClr val="F07D2D"/>
                </a:solidFill>
                <a:cs typeface="+mn-ea"/>
                <a:sym typeface="+mn-lt"/>
              </a:endParaRPr>
            </a:p>
          </p:txBody>
        </p:sp>
        <p:sp>
          <p:nvSpPr>
            <p:cNvPr id="2" name="文本框 1">
              <a:extLst>
                <a:ext uri="{FF2B5EF4-FFF2-40B4-BE49-F238E27FC236}">
                  <a16:creationId xmlns="" xmlns:a16="http://schemas.microsoft.com/office/drawing/2014/main" id="{3161A793-B9CF-4824-B883-50F90776C4BB}"/>
                </a:ext>
              </a:extLst>
            </p:cNvPr>
            <p:cNvSpPr txBox="1"/>
            <p:nvPr/>
          </p:nvSpPr>
          <p:spPr>
            <a:xfrm>
              <a:off x="2508884" y="1647826"/>
              <a:ext cx="295465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i="1" dirty="0">
                  <a:solidFill>
                    <a:schemeClr val="bg1"/>
                  </a:solidFill>
                  <a:cs typeface="+mn-ea"/>
                  <a:sym typeface="+mn-lt"/>
                </a:rPr>
                <a:t>企业文化简介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="" xmlns:a16="http://schemas.microsoft.com/office/drawing/2014/main" id="{40676C27-8DC1-47F7-9774-D54D1F0FC185}"/>
                </a:ext>
              </a:extLst>
            </p:cNvPr>
            <p:cNvSpPr txBox="1"/>
            <p:nvPr/>
          </p:nvSpPr>
          <p:spPr>
            <a:xfrm>
              <a:off x="3444065" y="2157116"/>
              <a:ext cx="269804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i="1" dirty="0">
                  <a:solidFill>
                    <a:schemeClr val="bg1"/>
                  </a:solidFill>
                  <a:cs typeface="+mn-ea"/>
                  <a:sym typeface="+mn-lt"/>
                </a:rPr>
                <a:t>Please input your text here</a:t>
              </a:r>
              <a:endParaRPr lang="zh-CN" altLang="en-US" sz="1600" i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="" xmlns:a16="http://schemas.microsoft.com/office/drawing/2014/main" id="{501BB305-8118-4316-886B-FD5A85117757}"/>
              </a:ext>
            </a:extLst>
          </p:cNvPr>
          <p:cNvGrpSpPr/>
          <p:nvPr/>
        </p:nvGrpSpPr>
        <p:grpSpPr>
          <a:xfrm>
            <a:off x="1700718" y="2820459"/>
            <a:ext cx="4231779" cy="847844"/>
            <a:chOff x="1838326" y="1647826"/>
            <a:chExt cx="4231779" cy="847844"/>
          </a:xfrm>
        </p:grpSpPr>
        <p:sp>
          <p:nvSpPr>
            <p:cNvPr id="38" name="平行四边形 37">
              <a:extLst>
                <a:ext uri="{FF2B5EF4-FFF2-40B4-BE49-F238E27FC236}">
                  <a16:creationId xmlns="" xmlns:a16="http://schemas.microsoft.com/office/drawing/2014/main" id="{D76FC0B4-2D4F-49C8-A95C-1C08491D2C39}"/>
                </a:ext>
              </a:extLst>
            </p:cNvPr>
            <p:cNvSpPr/>
            <p:nvPr/>
          </p:nvSpPr>
          <p:spPr>
            <a:xfrm>
              <a:off x="1838326" y="1771651"/>
              <a:ext cx="685799" cy="589934"/>
            </a:xfrm>
            <a:prstGeom prst="parallelogram">
              <a:avLst>
                <a:gd name="adj" fmla="val 3187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72000" rtlCol="0" anchor="ctr"/>
            <a:lstStyle/>
            <a:p>
              <a:pPr algn="ctr"/>
              <a:r>
                <a:rPr lang="en-US" altLang="zh-CN" sz="2800" i="1" dirty="0">
                  <a:solidFill>
                    <a:srgbClr val="F07D2D"/>
                  </a:solidFill>
                  <a:cs typeface="+mn-ea"/>
                  <a:sym typeface="+mn-lt"/>
                </a:rPr>
                <a:t>2</a:t>
              </a:r>
              <a:endParaRPr lang="zh-CN" altLang="en-US" sz="2800" i="1" dirty="0">
                <a:solidFill>
                  <a:srgbClr val="F07D2D"/>
                </a:solidFill>
                <a:cs typeface="+mn-ea"/>
                <a:sym typeface="+mn-lt"/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="" xmlns:a16="http://schemas.microsoft.com/office/drawing/2014/main" id="{20E2A701-A9A2-4B1C-8358-5820C28F5E43}"/>
                </a:ext>
              </a:extLst>
            </p:cNvPr>
            <p:cNvSpPr txBox="1"/>
            <p:nvPr/>
          </p:nvSpPr>
          <p:spPr>
            <a:xfrm>
              <a:off x="2508884" y="1647826"/>
              <a:ext cx="295465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i="1" dirty="0">
                  <a:solidFill>
                    <a:schemeClr val="bg1"/>
                  </a:solidFill>
                  <a:cs typeface="+mn-ea"/>
                  <a:sym typeface="+mn-lt"/>
                </a:rPr>
                <a:t>企业项目介绍</a:t>
              </a:r>
            </a:p>
          </p:txBody>
        </p:sp>
        <p:sp>
          <p:nvSpPr>
            <p:cNvPr id="40" name="文本框 39">
              <a:extLst>
                <a:ext uri="{FF2B5EF4-FFF2-40B4-BE49-F238E27FC236}">
                  <a16:creationId xmlns="" xmlns:a16="http://schemas.microsoft.com/office/drawing/2014/main" id="{4F8CC996-43A6-4E4F-837B-7678DD2EBB96}"/>
                </a:ext>
              </a:extLst>
            </p:cNvPr>
            <p:cNvSpPr txBox="1"/>
            <p:nvPr/>
          </p:nvSpPr>
          <p:spPr>
            <a:xfrm>
              <a:off x="3444065" y="2157116"/>
              <a:ext cx="26260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600" i="1">
                  <a:solidFill>
                    <a:schemeClr val="bg1"/>
                  </a:solidFill>
                </a:defRPr>
              </a:lvl1pPr>
            </a:lstStyle>
            <a:p>
              <a:r>
                <a:rPr lang="en-US" altLang="zh-CN" dirty="0">
                  <a:cs typeface="+mn-ea"/>
                  <a:sym typeface="+mn-lt"/>
                </a:rPr>
                <a:t>Please input your text here</a:t>
              </a:r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="" xmlns:a16="http://schemas.microsoft.com/office/drawing/2014/main" id="{5D9711A4-C25B-4157-AA6D-5E690C22A770}"/>
              </a:ext>
            </a:extLst>
          </p:cNvPr>
          <p:cNvGrpSpPr/>
          <p:nvPr/>
        </p:nvGrpSpPr>
        <p:grpSpPr>
          <a:xfrm>
            <a:off x="1309109" y="3967692"/>
            <a:ext cx="4231779" cy="847844"/>
            <a:chOff x="1838326" y="1647826"/>
            <a:chExt cx="4231779" cy="847844"/>
          </a:xfrm>
        </p:grpSpPr>
        <p:sp>
          <p:nvSpPr>
            <p:cNvPr id="42" name="平行四边形 41">
              <a:extLst>
                <a:ext uri="{FF2B5EF4-FFF2-40B4-BE49-F238E27FC236}">
                  <a16:creationId xmlns="" xmlns:a16="http://schemas.microsoft.com/office/drawing/2014/main" id="{821F278A-12A6-4510-B8B3-75C0EF1A57F0}"/>
                </a:ext>
              </a:extLst>
            </p:cNvPr>
            <p:cNvSpPr/>
            <p:nvPr/>
          </p:nvSpPr>
          <p:spPr>
            <a:xfrm>
              <a:off x="1838326" y="1771651"/>
              <a:ext cx="685799" cy="589934"/>
            </a:xfrm>
            <a:prstGeom prst="parallelogram">
              <a:avLst>
                <a:gd name="adj" fmla="val 3187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72000" rtlCol="0" anchor="ctr"/>
            <a:lstStyle/>
            <a:p>
              <a:pPr algn="ctr"/>
              <a:r>
                <a:rPr lang="en-US" altLang="zh-CN" sz="2800" i="1" dirty="0">
                  <a:solidFill>
                    <a:srgbClr val="F07D2D"/>
                  </a:solidFill>
                  <a:cs typeface="+mn-ea"/>
                  <a:sym typeface="+mn-lt"/>
                </a:rPr>
                <a:t>3</a:t>
              </a:r>
              <a:endParaRPr lang="zh-CN" altLang="en-US" sz="2800" i="1" dirty="0">
                <a:solidFill>
                  <a:srgbClr val="F07D2D"/>
                </a:solidFill>
                <a:cs typeface="+mn-ea"/>
                <a:sym typeface="+mn-lt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="" xmlns:a16="http://schemas.microsoft.com/office/drawing/2014/main" id="{8447F054-EECE-422F-A875-A1AED55D25A6}"/>
                </a:ext>
              </a:extLst>
            </p:cNvPr>
            <p:cNvSpPr txBox="1"/>
            <p:nvPr/>
          </p:nvSpPr>
          <p:spPr>
            <a:xfrm>
              <a:off x="2508884" y="1647826"/>
              <a:ext cx="295465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i="1" dirty="0">
                  <a:solidFill>
                    <a:schemeClr val="bg1"/>
                  </a:solidFill>
                  <a:cs typeface="+mn-ea"/>
                  <a:sym typeface="+mn-lt"/>
                </a:rPr>
                <a:t>企业产品运营</a:t>
              </a:r>
            </a:p>
          </p:txBody>
        </p:sp>
        <p:sp>
          <p:nvSpPr>
            <p:cNvPr id="44" name="文本框 43">
              <a:extLst>
                <a:ext uri="{FF2B5EF4-FFF2-40B4-BE49-F238E27FC236}">
                  <a16:creationId xmlns="" xmlns:a16="http://schemas.microsoft.com/office/drawing/2014/main" id="{C7A5E48F-CE3A-447C-A594-81B74FAE6752}"/>
                </a:ext>
              </a:extLst>
            </p:cNvPr>
            <p:cNvSpPr txBox="1"/>
            <p:nvPr/>
          </p:nvSpPr>
          <p:spPr>
            <a:xfrm>
              <a:off x="3444065" y="2157116"/>
              <a:ext cx="26260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600" i="1">
                  <a:solidFill>
                    <a:schemeClr val="bg1"/>
                  </a:solidFill>
                </a:defRPr>
              </a:lvl1pPr>
            </a:lstStyle>
            <a:p>
              <a:r>
                <a:rPr lang="en-US" altLang="zh-CN" dirty="0">
                  <a:cs typeface="+mn-ea"/>
                  <a:sym typeface="+mn-lt"/>
                </a:rPr>
                <a:t>Please input your text here</a:t>
              </a:r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="" xmlns:a16="http://schemas.microsoft.com/office/drawing/2014/main" id="{83BFDED9-91A7-413A-B833-1E50C78EA4AA}"/>
              </a:ext>
            </a:extLst>
          </p:cNvPr>
          <p:cNvGrpSpPr/>
          <p:nvPr/>
        </p:nvGrpSpPr>
        <p:grpSpPr>
          <a:xfrm>
            <a:off x="917500" y="5114926"/>
            <a:ext cx="4231779" cy="847844"/>
            <a:chOff x="1838326" y="1647826"/>
            <a:chExt cx="4231779" cy="847844"/>
          </a:xfrm>
        </p:grpSpPr>
        <p:sp>
          <p:nvSpPr>
            <p:cNvPr id="46" name="平行四边形 45">
              <a:extLst>
                <a:ext uri="{FF2B5EF4-FFF2-40B4-BE49-F238E27FC236}">
                  <a16:creationId xmlns="" xmlns:a16="http://schemas.microsoft.com/office/drawing/2014/main" id="{9522D471-1BFD-47EB-BCA5-53145E16D7AE}"/>
                </a:ext>
              </a:extLst>
            </p:cNvPr>
            <p:cNvSpPr/>
            <p:nvPr/>
          </p:nvSpPr>
          <p:spPr>
            <a:xfrm>
              <a:off x="1838326" y="1771651"/>
              <a:ext cx="685799" cy="589934"/>
            </a:xfrm>
            <a:prstGeom prst="parallelogram">
              <a:avLst>
                <a:gd name="adj" fmla="val 3187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72000" rtlCol="0" anchor="ctr"/>
            <a:lstStyle/>
            <a:p>
              <a:pPr algn="ctr"/>
              <a:r>
                <a:rPr lang="en-US" altLang="zh-CN" sz="2800" i="1" dirty="0">
                  <a:solidFill>
                    <a:srgbClr val="F07D2D"/>
                  </a:solidFill>
                  <a:cs typeface="+mn-ea"/>
                  <a:sym typeface="+mn-lt"/>
                </a:rPr>
                <a:t>4</a:t>
              </a:r>
              <a:endParaRPr lang="zh-CN" altLang="en-US" sz="2800" i="1" dirty="0">
                <a:solidFill>
                  <a:srgbClr val="F07D2D"/>
                </a:solidFill>
                <a:cs typeface="+mn-ea"/>
                <a:sym typeface="+mn-lt"/>
              </a:endParaRPr>
            </a:p>
          </p:txBody>
        </p:sp>
        <p:sp>
          <p:nvSpPr>
            <p:cNvPr id="47" name="文本框 46">
              <a:extLst>
                <a:ext uri="{FF2B5EF4-FFF2-40B4-BE49-F238E27FC236}">
                  <a16:creationId xmlns="" xmlns:a16="http://schemas.microsoft.com/office/drawing/2014/main" id="{9A3C5AC5-E588-4502-869F-F3B0E4670468}"/>
                </a:ext>
              </a:extLst>
            </p:cNvPr>
            <p:cNvSpPr txBox="1"/>
            <p:nvPr/>
          </p:nvSpPr>
          <p:spPr>
            <a:xfrm>
              <a:off x="2508884" y="1647826"/>
              <a:ext cx="295465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i="1" dirty="0">
                  <a:solidFill>
                    <a:schemeClr val="bg1"/>
                  </a:solidFill>
                  <a:cs typeface="+mn-ea"/>
                  <a:sym typeface="+mn-lt"/>
                </a:rPr>
                <a:t>企业未来规划</a:t>
              </a:r>
            </a:p>
          </p:txBody>
        </p:sp>
        <p:sp>
          <p:nvSpPr>
            <p:cNvPr id="48" name="文本框 47">
              <a:extLst>
                <a:ext uri="{FF2B5EF4-FFF2-40B4-BE49-F238E27FC236}">
                  <a16:creationId xmlns="" xmlns:a16="http://schemas.microsoft.com/office/drawing/2014/main" id="{6A3E19CA-A0C8-49D9-9F93-38FC67B04432}"/>
                </a:ext>
              </a:extLst>
            </p:cNvPr>
            <p:cNvSpPr txBox="1"/>
            <p:nvPr/>
          </p:nvSpPr>
          <p:spPr>
            <a:xfrm>
              <a:off x="3444065" y="2157116"/>
              <a:ext cx="26260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600" i="1">
                  <a:solidFill>
                    <a:schemeClr val="bg1"/>
                  </a:solidFill>
                </a:defRPr>
              </a:lvl1pPr>
            </a:lstStyle>
            <a:p>
              <a:r>
                <a:rPr lang="en-US" altLang="zh-CN" dirty="0">
                  <a:cs typeface="+mn-ea"/>
                  <a:sym typeface="+mn-lt"/>
                </a:rPr>
                <a:t>Please input your text here</a:t>
              </a:r>
              <a:endParaRPr lang="zh-CN" altLang="en-US" dirty="0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899177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0CB74ABF-AC15-4876-B06D-DCC9C9835F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0"/>
            <a:ext cx="7381874" cy="6858000"/>
          </a:xfrm>
          <a:custGeom>
            <a:avLst/>
            <a:gdLst>
              <a:gd name="connsiteX0" fmla="*/ 0 w 7772399"/>
              <a:gd name="connsiteY0" fmla="*/ 0 h 6858000"/>
              <a:gd name="connsiteX1" fmla="*/ 4605718 w 7772399"/>
              <a:gd name="connsiteY1" fmla="*/ 0 h 6858000"/>
              <a:gd name="connsiteX2" fmla="*/ 7772399 w 7772399"/>
              <a:gd name="connsiteY2" fmla="*/ 6858000 h 6858000"/>
              <a:gd name="connsiteX3" fmla="*/ 3166680 w 7772399"/>
              <a:gd name="connsiteY3" fmla="*/ 6858000 h 6858000"/>
              <a:gd name="connsiteX4" fmla="*/ 0 w 7772399"/>
              <a:gd name="connsiteY4" fmla="*/ 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72399" h="6858000">
                <a:moveTo>
                  <a:pt x="0" y="0"/>
                </a:moveTo>
                <a:lnTo>
                  <a:pt x="4605718" y="0"/>
                </a:lnTo>
                <a:lnTo>
                  <a:pt x="7772399" y="6858000"/>
                </a:lnTo>
                <a:lnTo>
                  <a:pt x="3166680" y="6858000"/>
                </a:lnTo>
                <a:lnTo>
                  <a:pt x="0" y="2"/>
                </a:lnTo>
                <a:close/>
              </a:path>
            </a:pathLst>
          </a:cu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A073A54C-DCE1-4ABA-9913-362604EDF76E}"/>
              </a:ext>
            </a:extLst>
          </p:cNvPr>
          <p:cNvSpPr txBox="1"/>
          <p:nvPr/>
        </p:nvSpPr>
        <p:spPr>
          <a:xfrm>
            <a:off x="6534150" y="2143125"/>
            <a:ext cx="1821396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PART 01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B6441569-1DED-46BE-9F9C-C0CD828918A8}"/>
              </a:ext>
            </a:extLst>
          </p:cNvPr>
          <p:cNvSpPr txBox="1"/>
          <p:nvPr/>
        </p:nvSpPr>
        <p:spPr>
          <a:xfrm>
            <a:off x="6534150" y="2789456"/>
            <a:ext cx="3924151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4800" spc="3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企业文化简介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4E2E3258-5F4D-4618-B1B3-28A261E392A6}"/>
              </a:ext>
            </a:extLst>
          </p:cNvPr>
          <p:cNvSpPr txBox="1"/>
          <p:nvPr/>
        </p:nvSpPr>
        <p:spPr>
          <a:xfrm>
            <a:off x="6534150" y="3742089"/>
            <a:ext cx="5117847" cy="5213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设计高效办公。双击输入替换内容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。编辑轻松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设计高效办公。双击输入替换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内容编辑。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effectLst/>
              <a:cs typeface="+mn-ea"/>
              <a:sym typeface="+mn-lt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="" xmlns:a16="http://schemas.microsoft.com/office/drawing/2014/main" id="{17F47E14-3C6D-4DC9-BC7D-5332DC6CF4B5}"/>
              </a:ext>
            </a:extLst>
          </p:cNvPr>
          <p:cNvCxnSpPr>
            <a:cxnSpLocks/>
          </p:cNvCxnSpPr>
          <p:nvPr/>
        </p:nvCxnSpPr>
        <p:spPr>
          <a:xfrm>
            <a:off x="6534150" y="3635105"/>
            <a:ext cx="5146422" cy="0"/>
          </a:xfrm>
          <a:prstGeom prst="line">
            <a:avLst/>
          </a:prstGeom>
          <a:ln>
            <a:solidFill>
              <a:srgbClr val="F07D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21816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12CA9DB-BF08-417F-97C8-1FD989A64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企业文化简介</a:t>
            </a:r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6D17671C-EB7C-48C3-A731-84E4BFF740A6}"/>
              </a:ext>
            </a:extLst>
          </p:cNvPr>
          <p:cNvSpPr/>
          <p:nvPr/>
        </p:nvSpPr>
        <p:spPr>
          <a:xfrm>
            <a:off x="825261" y="1673526"/>
            <a:ext cx="10541479" cy="2708694"/>
          </a:xfrm>
          <a:prstGeom prst="rect">
            <a:avLst/>
          </a:prstGeom>
          <a:noFill/>
          <a:ln w="222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458FA470-FDF2-4DFE-96C7-CD2C862AE28B}"/>
              </a:ext>
            </a:extLst>
          </p:cNvPr>
          <p:cNvSpPr/>
          <p:nvPr/>
        </p:nvSpPr>
        <p:spPr>
          <a:xfrm>
            <a:off x="1933755" y="1298277"/>
            <a:ext cx="750496" cy="750496"/>
          </a:xfrm>
          <a:prstGeom prst="rect">
            <a:avLst/>
          </a:prstGeom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000" dirty="0">
                <a:cs typeface="+mn-ea"/>
                <a:sym typeface="+mn-lt"/>
              </a:rPr>
              <a:t>01</a:t>
            </a:r>
            <a:endParaRPr lang="zh-CN" altLang="en-US" sz="2000" dirty="0">
              <a:cs typeface="+mn-ea"/>
              <a:sym typeface="+mn-lt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81F667F0-675B-4349-9DF8-925851D57372}"/>
              </a:ext>
            </a:extLst>
          </p:cNvPr>
          <p:cNvGrpSpPr/>
          <p:nvPr/>
        </p:nvGrpSpPr>
        <p:grpSpPr>
          <a:xfrm>
            <a:off x="1238933" y="2048773"/>
            <a:ext cx="2140141" cy="1348061"/>
            <a:chOff x="5091713" y="1978461"/>
            <a:chExt cx="2819400" cy="1348061"/>
          </a:xfrm>
        </p:grpSpPr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EAB73652-D3CC-4755-9D36-9DDBD8D4F747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accent1">
                      <a:alpha val="85000"/>
                    </a:schemeClr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="" xmlns:a16="http://schemas.microsoft.com/office/drawing/2014/main" id="{F629520E-24C6-4410-9DCD-0886598AF92C}"/>
                </a:ext>
              </a:extLst>
            </p:cNvPr>
            <p:cNvSpPr txBox="1"/>
            <p:nvPr/>
          </p:nvSpPr>
          <p:spPr>
            <a:xfrm>
              <a:off x="5091713" y="2347793"/>
              <a:ext cx="2819400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轻松设计高效办公</a:t>
              </a:r>
            </a:p>
          </p:txBody>
        </p:sp>
      </p:grp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C9A21955-DDB8-455B-8A08-7A839333052E}"/>
              </a:ext>
            </a:extLst>
          </p:cNvPr>
          <p:cNvSpPr/>
          <p:nvPr/>
        </p:nvSpPr>
        <p:spPr>
          <a:xfrm>
            <a:off x="1933755" y="3972466"/>
            <a:ext cx="750496" cy="750496"/>
          </a:xfrm>
          <a:prstGeom prst="rect">
            <a:avLst/>
          </a:prstGeom>
          <a:solidFill>
            <a:schemeClr val="accent2"/>
          </a:solidFill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000" dirty="0">
                <a:cs typeface="+mn-ea"/>
                <a:sym typeface="+mn-lt"/>
              </a:rPr>
              <a:t>05</a:t>
            </a:r>
            <a:endParaRPr lang="zh-CN" altLang="en-US" sz="2000" dirty="0">
              <a:cs typeface="+mn-ea"/>
              <a:sym typeface="+mn-lt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BC5A220B-0070-4CBB-882E-AC99BF9DC823}"/>
              </a:ext>
            </a:extLst>
          </p:cNvPr>
          <p:cNvGrpSpPr/>
          <p:nvPr/>
        </p:nvGrpSpPr>
        <p:grpSpPr>
          <a:xfrm>
            <a:off x="1238933" y="4722962"/>
            <a:ext cx="2140141" cy="1348061"/>
            <a:chOff x="5091713" y="1978461"/>
            <a:chExt cx="2819400" cy="1348061"/>
          </a:xfrm>
        </p:grpSpPr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8FA8291E-7EA3-476C-97DB-FB611AA325CC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accent1">
                      <a:alpha val="85000"/>
                    </a:schemeClr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="" xmlns:a16="http://schemas.microsoft.com/office/drawing/2014/main" id="{2D852D40-80D0-4C75-9945-016E24BE63E1}"/>
                </a:ext>
              </a:extLst>
            </p:cNvPr>
            <p:cNvSpPr txBox="1"/>
            <p:nvPr/>
          </p:nvSpPr>
          <p:spPr>
            <a:xfrm>
              <a:off x="5091713" y="2347793"/>
              <a:ext cx="2819400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轻松设计高效办公</a:t>
              </a:r>
            </a:p>
          </p:txBody>
        </p:sp>
      </p:grp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8F506A75-FBAE-416F-812F-469B0EF39732}"/>
              </a:ext>
            </a:extLst>
          </p:cNvPr>
          <p:cNvSpPr/>
          <p:nvPr/>
        </p:nvSpPr>
        <p:spPr>
          <a:xfrm>
            <a:off x="4458419" y="1298277"/>
            <a:ext cx="750496" cy="750496"/>
          </a:xfrm>
          <a:prstGeom prst="rect">
            <a:avLst/>
          </a:prstGeom>
          <a:solidFill>
            <a:schemeClr val="accent2"/>
          </a:solidFill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000" dirty="0">
                <a:cs typeface="+mn-ea"/>
                <a:sym typeface="+mn-lt"/>
              </a:rPr>
              <a:t>02</a:t>
            </a:r>
            <a:endParaRPr lang="zh-CN" altLang="en-US" sz="2000" dirty="0">
              <a:cs typeface="+mn-ea"/>
              <a:sym typeface="+mn-lt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B5581095-FE5B-439E-8F52-EC9FAEDBA34E}"/>
              </a:ext>
            </a:extLst>
          </p:cNvPr>
          <p:cNvGrpSpPr/>
          <p:nvPr/>
        </p:nvGrpSpPr>
        <p:grpSpPr>
          <a:xfrm>
            <a:off x="3763597" y="2048773"/>
            <a:ext cx="2140141" cy="1348061"/>
            <a:chOff x="5091713" y="1978461"/>
            <a:chExt cx="2819400" cy="1348061"/>
          </a:xfrm>
        </p:grpSpPr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03B5CE11-BF9D-441D-B078-F3B0F1E47BA7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accent1">
                      <a:alpha val="85000"/>
                    </a:schemeClr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91A11D74-78A2-4F22-81AF-3F710E7D90CB}"/>
                </a:ext>
              </a:extLst>
            </p:cNvPr>
            <p:cNvSpPr txBox="1"/>
            <p:nvPr/>
          </p:nvSpPr>
          <p:spPr>
            <a:xfrm>
              <a:off x="5091713" y="2347793"/>
              <a:ext cx="2819400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轻松设计高效办公</a:t>
              </a:r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="" xmlns:a16="http://schemas.microsoft.com/office/drawing/2014/main" id="{10431292-CF6E-4D22-BDC6-C1F31900F481}"/>
              </a:ext>
            </a:extLst>
          </p:cNvPr>
          <p:cNvSpPr/>
          <p:nvPr/>
        </p:nvSpPr>
        <p:spPr>
          <a:xfrm>
            <a:off x="4458419" y="3972466"/>
            <a:ext cx="750496" cy="750496"/>
          </a:xfrm>
          <a:prstGeom prst="rect">
            <a:avLst/>
          </a:prstGeom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000" dirty="0">
                <a:cs typeface="+mn-ea"/>
                <a:sym typeface="+mn-lt"/>
              </a:rPr>
              <a:t>06</a:t>
            </a:r>
            <a:endParaRPr lang="zh-CN" altLang="en-US" sz="2000" dirty="0">
              <a:cs typeface="+mn-ea"/>
              <a:sym typeface="+mn-lt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27B59F1D-E554-4127-AE14-74A9DD70FCF4}"/>
              </a:ext>
            </a:extLst>
          </p:cNvPr>
          <p:cNvGrpSpPr/>
          <p:nvPr/>
        </p:nvGrpSpPr>
        <p:grpSpPr>
          <a:xfrm>
            <a:off x="3763597" y="4722962"/>
            <a:ext cx="2140141" cy="1348061"/>
            <a:chOff x="5091713" y="1978461"/>
            <a:chExt cx="2819400" cy="1348061"/>
          </a:xfrm>
        </p:grpSpPr>
        <p:sp>
          <p:nvSpPr>
            <p:cNvPr id="24" name="文本框 23">
              <a:extLst>
                <a:ext uri="{FF2B5EF4-FFF2-40B4-BE49-F238E27FC236}">
                  <a16:creationId xmlns="" xmlns:a16="http://schemas.microsoft.com/office/drawing/2014/main" id="{EA7D9FA4-ACC6-432C-A27F-31C970218510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accent1">
                      <a:alpha val="85000"/>
                    </a:schemeClr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25" name="文本框 24">
              <a:extLst>
                <a:ext uri="{FF2B5EF4-FFF2-40B4-BE49-F238E27FC236}">
                  <a16:creationId xmlns="" xmlns:a16="http://schemas.microsoft.com/office/drawing/2014/main" id="{02705CB0-101B-478F-B27A-7B69C31343D9}"/>
                </a:ext>
              </a:extLst>
            </p:cNvPr>
            <p:cNvSpPr txBox="1"/>
            <p:nvPr/>
          </p:nvSpPr>
          <p:spPr>
            <a:xfrm>
              <a:off x="5091713" y="2347793"/>
              <a:ext cx="2819400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轻松设计高效办公</a:t>
              </a:r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="" xmlns:a16="http://schemas.microsoft.com/office/drawing/2014/main" id="{3E2E2EF8-0C18-4650-A3CF-CCE9D8F1AD77}"/>
              </a:ext>
            </a:extLst>
          </p:cNvPr>
          <p:cNvSpPr/>
          <p:nvPr/>
        </p:nvSpPr>
        <p:spPr>
          <a:xfrm>
            <a:off x="6983083" y="1298277"/>
            <a:ext cx="750496" cy="750496"/>
          </a:xfrm>
          <a:prstGeom prst="rect">
            <a:avLst/>
          </a:prstGeom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000" dirty="0">
                <a:cs typeface="+mn-ea"/>
                <a:sym typeface="+mn-lt"/>
              </a:rPr>
              <a:t>03</a:t>
            </a:r>
            <a:endParaRPr lang="zh-CN" altLang="en-US" sz="2000" dirty="0">
              <a:cs typeface="+mn-ea"/>
              <a:sym typeface="+mn-lt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="" xmlns:a16="http://schemas.microsoft.com/office/drawing/2014/main" id="{6328EFED-2464-463A-8B43-DFDC795AE6C5}"/>
              </a:ext>
            </a:extLst>
          </p:cNvPr>
          <p:cNvGrpSpPr/>
          <p:nvPr/>
        </p:nvGrpSpPr>
        <p:grpSpPr>
          <a:xfrm>
            <a:off x="6288261" y="2048773"/>
            <a:ext cx="2140141" cy="1348061"/>
            <a:chOff x="5091713" y="1978461"/>
            <a:chExt cx="2819400" cy="1348061"/>
          </a:xfrm>
        </p:grpSpPr>
        <p:sp>
          <p:nvSpPr>
            <p:cNvPr id="29" name="文本框 28">
              <a:extLst>
                <a:ext uri="{FF2B5EF4-FFF2-40B4-BE49-F238E27FC236}">
                  <a16:creationId xmlns="" xmlns:a16="http://schemas.microsoft.com/office/drawing/2014/main" id="{73B6A103-A963-4102-9CE3-14312D4A0AE0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accent1">
                      <a:alpha val="85000"/>
                    </a:schemeClr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30" name="文本框 29">
              <a:extLst>
                <a:ext uri="{FF2B5EF4-FFF2-40B4-BE49-F238E27FC236}">
                  <a16:creationId xmlns="" xmlns:a16="http://schemas.microsoft.com/office/drawing/2014/main" id="{E8E56C80-34CB-4187-B91F-403BA570D63D}"/>
                </a:ext>
              </a:extLst>
            </p:cNvPr>
            <p:cNvSpPr txBox="1"/>
            <p:nvPr/>
          </p:nvSpPr>
          <p:spPr>
            <a:xfrm>
              <a:off x="5091713" y="2347793"/>
              <a:ext cx="2819400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轻松设计高效办公</a:t>
              </a:r>
            </a:p>
          </p:txBody>
        </p:sp>
      </p:grpSp>
      <p:sp>
        <p:nvSpPr>
          <p:cNvPr id="32" name="矩形 31">
            <a:extLst>
              <a:ext uri="{FF2B5EF4-FFF2-40B4-BE49-F238E27FC236}">
                <a16:creationId xmlns="" xmlns:a16="http://schemas.microsoft.com/office/drawing/2014/main" id="{FBC2A7E0-6436-4862-A56D-42B8582C6F73}"/>
              </a:ext>
            </a:extLst>
          </p:cNvPr>
          <p:cNvSpPr/>
          <p:nvPr/>
        </p:nvSpPr>
        <p:spPr>
          <a:xfrm>
            <a:off x="6983083" y="3972466"/>
            <a:ext cx="750496" cy="750496"/>
          </a:xfrm>
          <a:prstGeom prst="rect">
            <a:avLst/>
          </a:prstGeom>
          <a:solidFill>
            <a:schemeClr val="accent2"/>
          </a:solidFill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000" dirty="0">
                <a:cs typeface="+mn-ea"/>
                <a:sym typeface="+mn-lt"/>
              </a:rPr>
              <a:t>07</a:t>
            </a:r>
            <a:endParaRPr lang="zh-CN" altLang="en-US" sz="2000" dirty="0">
              <a:cs typeface="+mn-ea"/>
              <a:sym typeface="+mn-lt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CD1F6190-723E-4E21-81D5-4E2FB665BBEB}"/>
              </a:ext>
            </a:extLst>
          </p:cNvPr>
          <p:cNvGrpSpPr/>
          <p:nvPr/>
        </p:nvGrpSpPr>
        <p:grpSpPr>
          <a:xfrm>
            <a:off x="6288261" y="4722962"/>
            <a:ext cx="2140141" cy="1348061"/>
            <a:chOff x="5091713" y="1978461"/>
            <a:chExt cx="2819400" cy="1348061"/>
          </a:xfrm>
        </p:grpSpPr>
        <p:sp>
          <p:nvSpPr>
            <p:cNvPr id="34" name="文本框 33">
              <a:extLst>
                <a:ext uri="{FF2B5EF4-FFF2-40B4-BE49-F238E27FC236}">
                  <a16:creationId xmlns="" xmlns:a16="http://schemas.microsoft.com/office/drawing/2014/main" id="{F09DBFA8-AE23-49A6-81EC-0C89CF8EFF64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accent1">
                      <a:alpha val="85000"/>
                    </a:schemeClr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35" name="文本框 34">
              <a:extLst>
                <a:ext uri="{FF2B5EF4-FFF2-40B4-BE49-F238E27FC236}">
                  <a16:creationId xmlns="" xmlns:a16="http://schemas.microsoft.com/office/drawing/2014/main" id="{F2560751-9C5E-45E1-854C-6BD4148C4698}"/>
                </a:ext>
              </a:extLst>
            </p:cNvPr>
            <p:cNvSpPr txBox="1"/>
            <p:nvPr/>
          </p:nvSpPr>
          <p:spPr>
            <a:xfrm>
              <a:off x="5091713" y="2347793"/>
              <a:ext cx="2819400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轻松设计高效办公</a:t>
              </a:r>
            </a:p>
          </p:txBody>
        </p:sp>
      </p:grpSp>
      <p:sp>
        <p:nvSpPr>
          <p:cNvPr id="37" name="矩形 36">
            <a:extLst>
              <a:ext uri="{FF2B5EF4-FFF2-40B4-BE49-F238E27FC236}">
                <a16:creationId xmlns="" xmlns:a16="http://schemas.microsoft.com/office/drawing/2014/main" id="{9CC2B784-A0E4-4267-83C5-18289864180D}"/>
              </a:ext>
            </a:extLst>
          </p:cNvPr>
          <p:cNvSpPr/>
          <p:nvPr/>
        </p:nvSpPr>
        <p:spPr>
          <a:xfrm>
            <a:off x="9507748" y="1298277"/>
            <a:ext cx="750496" cy="750496"/>
          </a:xfrm>
          <a:prstGeom prst="rect">
            <a:avLst/>
          </a:prstGeom>
          <a:solidFill>
            <a:schemeClr val="accent2"/>
          </a:solidFill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000" dirty="0">
                <a:cs typeface="+mn-ea"/>
                <a:sym typeface="+mn-lt"/>
              </a:rPr>
              <a:t>04</a:t>
            </a:r>
            <a:endParaRPr lang="zh-CN" altLang="en-US" sz="2000" dirty="0">
              <a:cs typeface="+mn-ea"/>
              <a:sym typeface="+mn-lt"/>
            </a:endParaRPr>
          </a:p>
        </p:txBody>
      </p: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5949E93C-6CF5-487A-8111-CEC0E40748B2}"/>
              </a:ext>
            </a:extLst>
          </p:cNvPr>
          <p:cNvGrpSpPr/>
          <p:nvPr/>
        </p:nvGrpSpPr>
        <p:grpSpPr>
          <a:xfrm>
            <a:off x="8812926" y="2048773"/>
            <a:ext cx="2140141" cy="1348061"/>
            <a:chOff x="5091713" y="1978461"/>
            <a:chExt cx="2819400" cy="1348061"/>
          </a:xfrm>
        </p:grpSpPr>
        <p:sp>
          <p:nvSpPr>
            <p:cNvPr id="39" name="文本框 38">
              <a:extLst>
                <a:ext uri="{FF2B5EF4-FFF2-40B4-BE49-F238E27FC236}">
                  <a16:creationId xmlns="" xmlns:a16="http://schemas.microsoft.com/office/drawing/2014/main" id="{12A8A567-C92F-47F5-9E69-985C983FCFA0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accent1">
                      <a:alpha val="85000"/>
                    </a:schemeClr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40" name="文本框 39">
              <a:extLst>
                <a:ext uri="{FF2B5EF4-FFF2-40B4-BE49-F238E27FC236}">
                  <a16:creationId xmlns="" xmlns:a16="http://schemas.microsoft.com/office/drawing/2014/main" id="{561C76ED-839C-465E-93E1-4D14F7ED4896}"/>
                </a:ext>
              </a:extLst>
            </p:cNvPr>
            <p:cNvSpPr txBox="1"/>
            <p:nvPr/>
          </p:nvSpPr>
          <p:spPr>
            <a:xfrm>
              <a:off x="5091713" y="2347793"/>
              <a:ext cx="2819400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轻松设计高效办公</a:t>
              </a:r>
            </a:p>
          </p:txBody>
        </p:sp>
      </p:grpSp>
      <p:sp>
        <p:nvSpPr>
          <p:cNvPr id="42" name="矩形 41">
            <a:extLst>
              <a:ext uri="{FF2B5EF4-FFF2-40B4-BE49-F238E27FC236}">
                <a16:creationId xmlns="" xmlns:a16="http://schemas.microsoft.com/office/drawing/2014/main" id="{E4F2CDD9-EB81-4DAF-BAEC-F25976446451}"/>
              </a:ext>
            </a:extLst>
          </p:cNvPr>
          <p:cNvSpPr/>
          <p:nvPr/>
        </p:nvSpPr>
        <p:spPr>
          <a:xfrm>
            <a:off x="9507748" y="3972466"/>
            <a:ext cx="750496" cy="750496"/>
          </a:xfrm>
          <a:prstGeom prst="rect">
            <a:avLst/>
          </a:prstGeom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000" dirty="0">
                <a:cs typeface="+mn-ea"/>
                <a:sym typeface="+mn-lt"/>
              </a:rPr>
              <a:t>08</a:t>
            </a:r>
            <a:endParaRPr lang="zh-CN" altLang="en-US" sz="2000" dirty="0">
              <a:cs typeface="+mn-ea"/>
              <a:sym typeface="+mn-lt"/>
            </a:endParaRPr>
          </a:p>
        </p:txBody>
      </p:sp>
      <p:grpSp>
        <p:nvGrpSpPr>
          <p:cNvPr id="43" name="组合 42">
            <a:extLst>
              <a:ext uri="{FF2B5EF4-FFF2-40B4-BE49-F238E27FC236}">
                <a16:creationId xmlns="" xmlns:a16="http://schemas.microsoft.com/office/drawing/2014/main" id="{75055BD3-F602-4113-B0F1-D291972E6F78}"/>
              </a:ext>
            </a:extLst>
          </p:cNvPr>
          <p:cNvGrpSpPr/>
          <p:nvPr/>
        </p:nvGrpSpPr>
        <p:grpSpPr>
          <a:xfrm>
            <a:off x="8812926" y="4722962"/>
            <a:ext cx="2140141" cy="1348061"/>
            <a:chOff x="5091713" y="1978461"/>
            <a:chExt cx="2819400" cy="1348061"/>
          </a:xfrm>
        </p:grpSpPr>
        <p:sp>
          <p:nvSpPr>
            <p:cNvPr id="44" name="文本框 43">
              <a:extLst>
                <a:ext uri="{FF2B5EF4-FFF2-40B4-BE49-F238E27FC236}">
                  <a16:creationId xmlns="" xmlns:a16="http://schemas.microsoft.com/office/drawing/2014/main" id="{84B12C16-6B5A-43D1-A40C-3E00E62981FE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accent1">
                      <a:alpha val="85000"/>
                    </a:schemeClr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45" name="文本框 44">
              <a:extLst>
                <a:ext uri="{FF2B5EF4-FFF2-40B4-BE49-F238E27FC236}">
                  <a16:creationId xmlns="" xmlns:a16="http://schemas.microsoft.com/office/drawing/2014/main" id="{07CD5D97-6197-4DF9-BC94-82909A343F9B}"/>
                </a:ext>
              </a:extLst>
            </p:cNvPr>
            <p:cNvSpPr txBox="1"/>
            <p:nvPr/>
          </p:nvSpPr>
          <p:spPr>
            <a:xfrm>
              <a:off x="5091713" y="2347793"/>
              <a:ext cx="2819400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轻松设计高效办公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829022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5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1" grpId="0" animBg="1"/>
      <p:bldP spid="17" grpId="0" animBg="1"/>
      <p:bldP spid="22" grpId="0" animBg="1"/>
      <p:bldP spid="27" grpId="0" animBg="1"/>
      <p:bldP spid="32" grpId="0" animBg="1"/>
      <p:bldP spid="37" grpId="0" animBg="1"/>
      <p:bldP spid="4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12CA9DB-BF08-417F-97C8-1FD989A64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企业文化简介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97C81DCB-02B9-46D3-A7A5-F2538AB6FA6A}"/>
              </a:ext>
            </a:extLst>
          </p:cNvPr>
          <p:cNvSpPr txBox="1"/>
          <p:nvPr/>
        </p:nvSpPr>
        <p:spPr>
          <a:xfrm>
            <a:off x="5772150" y="3978398"/>
            <a:ext cx="2170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3200" i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01 </a:t>
            </a: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  <a:effectLst/>
                <a:cs typeface="+mn-ea"/>
                <a:sym typeface="+mn-lt"/>
              </a:rPr>
              <a:t>输入替换标题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4846823D-AEBE-4F4A-B4A9-94378FA9D85E}"/>
              </a:ext>
            </a:extLst>
          </p:cNvPr>
          <p:cNvSpPr txBox="1"/>
          <p:nvPr/>
        </p:nvSpPr>
        <p:spPr>
          <a:xfrm>
            <a:off x="5781152" y="4476525"/>
            <a:ext cx="534306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。编辑轻松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。双击输入替换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设计高效办公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。编辑轻松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设计高效办公。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A2E8694D-ABD4-42D7-A0F6-C4515F2FDC23}"/>
              </a:ext>
            </a:extLst>
          </p:cNvPr>
          <p:cNvSpPr txBox="1"/>
          <p:nvPr/>
        </p:nvSpPr>
        <p:spPr>
          <a:xfrm>
            <a:off x="5772150" y="4997180"/>
            <a:ext cx="2170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3200" i="1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02 </a:t>
            </a:r>
            <a:r>
              <a:rPr lang="zh-CN" altLang="en-US" dirty="0">
                <a:solidFill>
                  <a:schemeClr val="accent1">
                    <a:lumMod val="75000"/>
                  </a:schemeClr>
                </a:solidFill>
                <a:effectLst/>
                <a:cs typeface="+mn-ea"/>
                <a:sym typeface="+mn-lt"/>
              </a:rPr>
              <a:t>输入替换标题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F6DC78D2-78C5-4B2D-B1AC-20F5362DC0FB}"/>
              </a:ext>
            </a:extLst>
          </p:cNvPr>
          <p:cNvSpPr txBox="1"/>
          <p:nvPr/>
        </p:nvSpPr>
        <p:spPr>
          <a:xfrm>
            <a:off x="5781152" y="5495307"/>
            <a:ext cx="534306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。编辑轻松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。双击输入替换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设计高效办公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。编辑轻松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设计高效办公。</a:t>
            </a:r>
          </a:p>
        </p:txBody>
      </p:sp>
      <p:graphicFrame>
        <p:nvGraphicFramePr>
          <p:cNvPr id="8" name="Chart 15">
            <a:extLst>
              <a:ext uri="{FF2B5EF4-FFF2-40B4-BE49-F238E27FC236}">
                <a16:creationId xmlns="" xmlns:a16="http://schemas.microsoft.com/office/drawing/2014/main" id="{54464550-4C23-41C2-B328-2850F9A339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18720240"/>
              </p:ext>
            </p:extLst>
          </p:nvPr>
        </p:nvGraphicFramePr>
        <p:xfrm>
          <a:off x="784564" y="1205000"/>
          <a:ext cx="4271366" cy="23879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16">
            <a:extLst>
              <a:ext uri="{FF2B5EF4-FFF2-40B4-BE49-F238E27FC236}">
                <a16:creationId xmlns="" xmlns:a16="http://schemas.microsoft.com/office/drawing/2014/main" id="{00FDA8F4-63FB-4B57-A4D5-F4C1B27F3B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33669091"/>
              </p:ext>
            </p:extLst>
          </p:nvPr>
        </p:nvGraphicFramePr>
        <p:xfrm>
          <a:off x="784564" y="3713739"/>
          <a:ext cx="4271366" cy="23879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272ED189-5D3A-4580-A5FB-2B89E68173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3695" y="1325791"/>
            <a:ext cx="5464258" cy="2387948"/>
          </a:xfrm>
          <a:prstGeom prst="rect">
            <a:avLst/>
          </a:prstGeom>
          <a:ln w="34925">
            <a:solidFill>
              <a:schemeClr val="accent1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244401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Graphic spid="8" grpId="0">
        <p:bldAsOne/>
      </p:bldGraphic>
      <p:bldGraphic spid="9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EA5CA5EE-2263-4FAB-8D78-1185BA94EB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431070"/>
            <a:ext cx="12192000" cy="3413760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12CA9DB-BF08-417F-97C8-1FD989A64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企业文化简介</a:t>
            </a:r>
          </a:p>
        </p:txBody>
      </p:sp>
      <p:sp>
        <p:nvSpPr>
          <p:cNvPr id="3" name="平行四边形 2">
            <a:extLst>
              <a:ext uri="{FF2B5EF4-FFF2-40B4-BE49-F238E27FC236}">
                <a16:creationId xmlns="" xmlns:a16="http://schemas.microsoft.com/office/drawing/2014/main" id="{CF836534-8E43-4E09-B252-DE474EEA360F}"/>
              </a:ext>
            </a:extLst>
          </p:cNvPr>
          <p:cNvSpPr/>
          <p:nvPr/>
        </p:nvSpPr>
        <p:spPr>
          <a:xfrm>
            <a:off x="5125850" y="0"/>
            <a:ext cx="5222836" cy="6858000"/>
          </a:xfrm>
          <a:prstGeom prst="parallelogram">
            <a:avLst>
              <a:gd name="adj" fmla="val 26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EF91DD68-A7FE-40D1-A938-C0C0A486D12F}"/>
              </a:ext>
            </a:extLst>
          </p:cNvPr>
          <p:cNvSpPr txBox="1"/>
          <p:nvPr/>
        </p:nvSpPr>
        <p:spPr>
          <a:xfrm>
            <a:off x="1749605" y="1886859"/>
            <a:ext cx="33762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cs typeface="+mn-ea"/>
                <a:sym typeface="+mn-lt"/>
              </a:rPr>
              <a:t> </a:t>
            </a:r>
            <a:r>
              <a:rPr lang="zh-CN" altLang="en-US" sz="4000" dirty="0">
                <a:cs typeface="+mn-ea"/>
                <a:sym typeface="+mn-lt"/>
              </a:rPr>
              <a:t>输入替换标题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A4E6983A-688D-4B26-8D48-870CF0E5A0C8}"/>
              </a:ext>
            </a:extLst>
          </p:cNvPr>
          <p:cNvSpPr txBox="1"/>
          <p:nvPr/>
        </p:nvSpPr>
        <p:spPr>
          <a:xfrm>
            <a:off x="1907798" y="2594745"/>
            <a:ext cx="19207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cs typeface="+mn-ea"/>
                <a:sym typeface="+mn-lt"/>
              </a:rPr>
              <a:t>Your Title</a:t>
            </a:r>
            <a:endParaRPr lang="zh-CN" altLang="en-US" sz="3200" dirty="0">
              <a:cs typeface="+mn-ea"/>
              <a:sym typeface="+mn-lt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7E0525E8-B2D4-425D-9B44-20950C2CCB6E}"/>
              </a:ext>
            </a:extLst>
          </p:cNvPr>
          <p:cNvGrpSpPr/>
          <p:nvPr/>
        </p:nvGrpSpPr>
        <p:grpSpPr>
          <a:xfrm>
            <a:off x="6612461" y="1138173"/>
            <a:ext cx="2910349" cy="1117505"/>
            <a:chOff x="6519117" y="1357929"/>
            <a:chExt cx="2910349" cy="1117505"/>
          </a:xfrm>
        </p:grpSpPr>
        <p:sp>
          <p:nvSpPr>
            <p:cNvPr id="7" name="îṡlíḑê">
              <a:extLst>
                <a:ext uri="{FF2B5EF4-FFF2-40B4-BE49-F238E27FC236}">
                  <a16:creationId xmlns="" xmlns:a16="http://schemas.microsoft.com/office/drawing/2014/main" id="{B265D3AB-DB37-4376-BB47-EB6E449E4D94}"/>
                </a:ext>
              </a:extLst>
            </p:cNvPr>
            <p:cNvSpPr/>
            <p:nvPr/>
          </p:nvSpPr>
          <p:spPr bwMode="auto">
            <a:xfrm>
              <a:off x="6519117" y="1611459"/>
              <a:ext cx="583954" cy="493484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="" xmlns:a16="http://schemas.microsoft.com/office/drawing/2014/main" id="{E4750E92-DDBB-4BB2-8A43-F37599E7EFDB}"/>
                </a:ext>
              </a:extLst>
            </p:cNvPr>
            <p:cNvSpPr txBox="1"/>
            <p:nvPr/>
          </p:nvSpPr>
          <p:spPr>
            <a:xfrm>
              <a:off x="7179852" y="1357929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zh-CN" altLang="en-US" dirty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="" xmlns:a16="http://schemas.microsoft.com/office/drawing/2014/main" id="{64CDE9BE-613A-4D1E-800A-5E377742AC05}"/>
                </a:ext>
              </a:extLst>
            </p:cNvPr>
            <p:cNvSpPr txBox="1"/>
            <p:nvPr/>
          </p:nvSpPr>
          <p:spPr>
            <a:xfrm>
              <a:off x="7179852" y="1718304"/>
              <a:ext cx="2249614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内容编辑轻松</a:t>
              </a:r>
              <a:r>
                <a:rPr lang="zh-CN" altLang="en-US" sz="1200" dirty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设计高效办公</a:t>
              </a:r>
              <a:r>
                <a:rPr lang="zh-CN" altLang="en-US" sz="1200" dirty="0" smtClean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。编辑轻松</a:t>
              </a:r>
              <a:r>
                <a:rPr lang="zh-CN" altLang="en-US" sz="1200" dirty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设计高效办公。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54B8755E-379C-4002-9008-2EAE71BF5214}"/>
              </a:ext>
            </a:extLst>
          </p:cNvPr>
          <p:cNvGrpSpPr/>
          <p:nvPr/>
        </p:nvGrpSpPr>
        <p:grpSpPr>
          <a:xfrm>
            <a:off x="6282094" y="2923178"/>
            <a:ext cx="2910349" cy="1117505"/>
            <a:chOff x="6519117" y="1357929"/>
            <a:chExt cx="2910349" cy="1117505"/>
          </a:xfrm>
        </p:grpSpPr>
        <p:sp>
          <p:nvSpPr>
            <p:cNvPr id="11" name="îṡlíḑê">
              <a:extLst>
                <a:ext uri="{FF2B5EF4-FFF2-40B4-BE49-F238E27FC236}">
                  <a16:creationId xmlns="" xmlns:a16="http://schemas.microsoft.com/office/drawing/2014/main" id="{FCE4D3A6-846B-43BF-A26D-3DB4DD3760EB}"/>
                </a:ext>
              </a:extLst>
            </p:cNvPr>
            <p:cNvSpPr/>
            <p:nvPr/>
          </p:nvSpPr>
          <p:spPr bwMode="auto">
            <a:xfrm>
              <a:off x="6519117" y="1611459"/>
              <a:ext cx="583954" cy="493484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6B4C4945-9C34-49E9-AFB7-C6F87FFABD6A}"/>
                </a:ext>
              </a:extLst>
            </p:cNvPr>
            <p:cNvSpPr txBox="1"/>
            <p:nvPr/>
          </p:nvSpPr>
          <p:spPr>
            <a:xfrm>
              <a:off x="7179852" y="1357929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zh-CN" altLang="en-US" dirty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85F3D542-D1B2-4DF9-8D3B-E1A530D4BCD8}"/>
                </a:ext>
              </a:extLst>
            </p:cNvPr>
            <p:cNvSpPr txBox="1"/>
            <p:nvPr/>
          </p:nvSpPr>
          <p:spPr>
            <a:xfrm>
              <a:off x="7179852" y="1718304"/>
              <a:ext cx="2249614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内容编辑轻松</a:t>
              </a:r>
              <a:r>
                <a:rPr lang="zh-CN" altLang="en-US" sz="1200" dirty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设计高效办公</a:t>
              </a:r>
              <a:r>
                <a:rPr lang="zh-CN" altLang="en-US" sz="1200" dirty="0" smtClean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。编辑轻松</a:t>
              </a:r>
              <a:r>
                <a:rPr lang="zh-CN" altLang="en-US" sz="1200" dirty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设计高效办公。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19EBE8ED-8A08-45A2-A578-95AC1CEDABD1}"/>
              </a:ext>
            </a:extLst>
          </p:cNvPr>
          <p:cNvGrpSpPr/>
          <p:nvPr/>
        </p:nvGrpSpPr>
        <p:grpSpPr>
          <a:xfrm>
            <a:off x="5951726" y="4708182"/>
            <a:ext cx="2910349" cy="1117505"/>
            <a:chOff x="6519117" y="1357929"/>
            <a:chExt cx="2910349" cy="1117505"/>
          </a:xfrm>
        </p:grpSpPr>
        <p:sp>
          <p:nvSpPr>
            <p:cNvPr id="15" name="îṡlíḑê">
              <a:extLst>
                <a:ext uri="{FF2B5EF4-FFF2-40B4-BE49-F238E27FC236}">
                  <a16:creationId xmlns="" xmlns:a16="http://schemas.microsoft.com/office/drawing/2014/main" id="{A0E2BE92-37AE-4E4B-A5D8-BEF302E719CE}"/>
                </a:ext>
              </a:extLst>
            </p:cNvPr>
            <p:cNvSpPr/>
            <p:nvPr/>
          </p:nvSpPr>
          <p:spPr bwMode="auto">
            <a:xfrm>
              <a:off x="6519117" y="1611459"/>
              <a:ext cx="583954" cy="493484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6161CE9C-2276-462D-9F96-F9484E1EB380}"/>
                </a:ext>
              </a:extLst>
            </p:cNvPr>
            <p:cNvSpPr txBox="1"/>
            <p:nvPr/>
          </p:nvSpPr>
          <p:spPr>
            <a:xfrm>
              <a:off x="7179852" y="1357929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zh-CN" altLang="en-US" dirty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8443ED7D-EAA3-48DB-8A96-361FB9A90BD3}"/>
                </a:ext>
              </a:extLst>
            </p:cNvPr>
            <p:cNvSpPr txBox="1"/>
            <p:nvPr/>
          </p:nvSpPr>
          <p:spPr>
            <a:xfrm>
              <a:off x="7179852" y="1718304"/>
              <a:ext cx="2249614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内容编辑轻松</a:t>
              </a:r>
              <a:r>
                <a:rPr lang="zh-CN" altLang="en-US" sz="1200" dirty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设计高效办公</a:t>
              </a:r>
              <a:r>
                <a:rPr lang="zh-CN" altLang="en-US" sz="1200" dirty="0" smtClean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。编辑轻松</a:t>
              </a:r>
              <a:r>
                <a:rPr lang="zh-CN" altLang="en-US" sz="1200" dirty="0">
                  <a:solidFill>
                    <a:schemeClr val="bg1"/>
                  </a:solidFill>
                  <a:effectLst/>
                  <a:cs typeface="+mn-ea"/>
                  <a:sym typeface="+mn-lt"/>
                </a:rPr>
                <a:t>设计高效办公。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0614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B2397650-3421-4A74-AA2F-F60122AF4C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4406" y="1306"/>
            <a:ext cx="5307594" cy="6855388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34A8A2C5-19D3-4522-BC25-4594B0C45B1D}"/>
              </a:ext>
            </a:extLst>
          </p:cNvPr>
          <p:cNvSpPr/>
          <p:nvPr/>
        </p:nvSpPr>
        <p:spPr>
          <a:xfrm>
            <a:off x="6884406" y="2234565"/>
            <a:ext cx="5307594" cy="28232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12CA9DB-BF08-417F-97C8-1FD989A64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企业文化简介</a:t>
            </a:r>
          </a:p>
        </p:txBody>
      </p:sp>
      <p:graphicFrame>
        <p:nvGraphicFramePr>
          <p:cNvPr id="3" name="图表 1">
            <a:extLst>
              <a:ext uri="{FF2B5EF4-FFF2-40B4-BE49-F238E27FC236}">
                <a16:creationId xmlns="" xmlns:a16="http://schemas.microsoft.com/office/drawing/2014/main" id="{D4B2C1A2-EFCF-4D54-975E-70D1694F29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0536581"/>
              </p:ext>
            </p:extLst>
          </p:nvPr>
        </p:nvGraphicFramePr>
        <p:xfrm>
          <a:off x="486700" y="1831977"/>
          <a:ext cx="6062173" cy="35744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Shape 33500">
            <a:extLst>
              <a:ext uri="{FF2B5EF4-FFF2-40B4-BE49-F238E27FC236}">
                <a16:creationId xmlns="" xmlns:a16="http://schemas.microsoft.com/office/drawing/2014/main" id="{A6283BFF-259B-4E73-A08A-5E874C62B4CA}"/>
              </a:ext>
            </a:extLst>
          </p:cNvPr>
          <p:cNvSpPr/>
          <p:nvPr/>
        </p:nvSpPr>
        <p:spPr>
          <a:xfrm>
            <a:off x="7770741" y="2938548"/>
            <a:ext cx="3606477" cy="5591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 algn="l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双击输入替换</a:t>
            </a:r>
            <a:r>
              <a:rPr lang="zh-CN" altLang="en-US" sz="14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内容编辑轻松</a:t>
            </a: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设计高效办公</a:t>
            </a:r>
            <a:endParaRPr lang="en-US" altLang="zh-CN" sz="1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0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双击输入替换</a:t>
            </a:r>
            <a:r>
              <a:rPr lang="zh-CN" altLang="en-US" sz="14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内容编辑轻松</a:t>
            </a: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设计高效办公</a:t>
            </a: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5E7C254E-829D-4D3C-91C2-3C55E83AC34E}"/>
              </a:ext>
            </a:extLst>
          </p:cNvPr>
          <p:cNvSpPr/>
          <p:nvPr/>
        </p:nvSpPr>
        <p:spPr>
          <a:xfrm>
            <a:off x="7753910" y="2515826"/>
            <a:ext cx="1418658" cy="369332"/>
          </a:xfrm>
          <a:prstGeom prst="rect">
            <a:avLst/>
          </a:prstGeom>
        </p:spPr>
        <p:txBody>
          <a:bodyPr wrap="none" lIns="0" r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输入文本标题</a:t>
            </a:r>
          </a:p>
        </p:txBody>
      </p:sp>
      <p:sp>
        <p:nvSpPr>
          <p:cNvPr id="6" name="Shape 33500">
            <a:extLst>
              <a:ext uri="{FF2B5EF4-FFF2-40B4-BE49-F238E27FC236}">
                <a16:creationId xmlns="" xmlns:a16="http://schemas.microsoft.com/office/drawing/2014/main" id="{8B8761BC-32E7-4B75-88B9-4932CEB3B4A7}"/>
              </a:ext>
            </a:extLst>
          </p:cNvPr>
          <p:cNvSpPr/>
          <p:nvPr/>
        </p:nvSpPr>
        <p:spPr>
          <a:xfrm>
            <a:off x="7770741" y="4138620"/>
            <a:ext cx="3606477" cy="5591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 algn="l" defTabSz="584200">
              <a:lnSpc>
                <a:spcPct val="120000"/>
              </a:lnSpc>
              <a:spcBef>
                <a:spcPts val="1000"/>
              </a:spcBef>
              <a:defRPr sz="1600">
                <a:solidFill>
                  <a:srgbClr val="4D4D4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双击输入替换</a:t>
            </a:r>
            <a:r>
              <a:rPr lang="zh-CN" altLang="en-US" sz="14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内容编辑轻松</a:t>
            </a: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设计高效办公</a:t>
            </a:r>
            <a:endParaRPr lang="en-US" altLang="zh-CN" sz="1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0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双击输入替换</a:t>
            </a:r>
            <a:r>
              <a:rPr lang="zh-CN" altLang="en-US" sz="14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内容编辑轻松</a:t>
            </a: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设计高效办公</a:t>
            </a: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AD0A2A7A-632E-48FC-9F21-DE5644CE02A5}"/>
              </a:ext>
            </a:extLst>
          </p:cNvPr>
          <p:cNvSpPr/>
          <p:nvPr/>
        </p:nvSpPr>
        <p:spPr>
          <a:xfrm>
            <a:off x="7753910" y="3715898"/>
            <a:ext cx="1418658" cy="369332"/>
          </a:xfrm>
          <a:prstGeom prst="rect">
            <a:avLst/>
          </a:prstGeom>
        </p:spPr>
        <p:txBody>
          <a:bodyPr wrap="none" lIns="0" rIns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输入文本标题</a:t>
            </a:r>
          </a:p>
        </p:txBody>
      </p:sp>
    </p:spTree>
    <p:extLst>
      <p:ext uri="{BB962C8B-B14F-4D97-AF65-F5344CB8AC3E}">
        <p14:creationId xmlns:p14="http://schemas.microsoft.com/office/powerpoint/2010/main" val="4029698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Graphic spid="3" grpId="0">
        <p:bldAsOne/>
      </p:bldGraphic>
      <p:bldP spid="4" grpId="0"/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06DE91AC-8F84-4C41-A38D-59F6DCB5956E}"/>
              </a:ext>
            </a:extLst>
          </p:cNvPr>
          <p:cNvSpPr/>
          <p:nvPr/>
        </p:nvSpPr>
        <p:spPr>
          <a:xfrm>
            <a:off x="0" y="1304925"/>
            <a:ext cx="12192000" cy="4543425"/>
          </a:xfrm>
          <a:prstGeom prst="rect">
            <a:avLst/>
          </a:prstGeom>
          <a:solidFill>
            <a:schemeClr val="accent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12CA9DB-BF08-417F-97C8-1FD989A64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企业文化简介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3EE2BDFB-E1BD-46DA-8410-DA3D65C349BF}"/>
              </a:ext>
            </a:extLst>
          </p:cNvPr>
          <p:cNvSpPr txBox="1"/>
          <p:nvPr/>
        </p:nvSpPr>
        <p:spPr>
          <a:xfrm>
            <a:off x="1367630" y="1887736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cs typeface="+mn-ea"/>
                <a:sym typeface="+mn-lt"/>
              </a:rPr>
              <a:t>单击编辑替换标题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E547629A-E18A-4DD5-A306-2D97C266953E}"/>
              </a:ext>
            </a:extLst>
          </p:cNvPr>
          <p:cNvSpPr txBox="1"/>
          <p:nvPr/>
        </p:nvSpPr>
        <p:spPr>
          <a:xfrm>
            <a:off x="1367630" y="2725145"/>
            <a:ext cx="4383314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600" dirty="0" smtClean="0">
                <a:solidFill>
                  <a:schemeClr val="bg1"/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600" dirty="0">
                <a:solidFill>
                  <a:schemeClr val="bg1"/>
                </a:solidFill>
                <a:effectLst/>
                <a:cs typeface="+mn-ea"/>
                <a:sym typeface="+mn-lt"/>
              </a:rPr>
              <a:t>设计高效办公双击输入替换</a:t>
            </a:r>
            <a:r>
              <a:rPr lang="zh-CN" altLang="en-US" sz="1600" dirty="0" smtClean="0">
                <a:solidFill>
                  <a:schemeClr val="bg1"/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600" dirty="0">
                <a:solidFill>
                  <a:schemeClr val="bg1"/>
                </a:solidFill>
                <a:effectLst/>
                <a:cs typeface="+mn-ea"/>
                <a:sym typeface="+mn-lt"/>
              </a:rPr>
              <a:t>设计高效办公双击输入替换</a:t>
            </a:r>
            <a:r>
              <a:rPr lang="zh-CN" altLang="en-US" sz="1600" dirty="0" smtClean="0">
                <a:solidFill>
                  <a:schemeClr val="bg1"/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600" dirty="0">
                <a:solidFill>
                  <a:schemeClr val="bg1"/>
                </a:solidFill>
                <a:effectLst/>
                <a:cs typeface="+mn-ea"/>
                <a:sym typeface="+mn-lt"/>
              </a:rPr>
              <a:t>设计高效办公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1479C54C-B424-486C-847C-F2C73F7869E5}"/>
              </a:ext>
            </a:extLst>
          </p:cNvPr>
          <p:cNvGrpSpPr/>
          <p:nvPr/>
        </p:nvGrpSpPr>
        <p:grpSpPr>
          <a:xfrm>
            <a:off x="1367630" y="4078318"/>
            <a:ext cx="1277257" cy="1277257"/>
            <a:chOff x="1451429" y="4049486"/>
            <a:chExt cx="1277257" cy="1277257"/>
          </a:xfrm>
          <a:solidFill>
            <a:schemeClr val="accent1"/>
          </a:solidFill>
        </p:grpSpPr>
        <p:sp>
          <p:nvSpPr>
            <p:cNvPr id="6" name="椭圆 5">
              <a:extLst>
                <a:ext uri="{FF2B5EF4-FFF2-40B4-BE49-F238E27FC236}">
                  <a16:creationId xmlns="" xmlns:a16="http://schemas.microsoft.com/office/drawing/2014/main" id="{E26A37C2-3C35-4AEF-A18D-34A2EBFACA52}"/>
                </a:ext>
              </a:extLst>
            </p:cNvPr>
            <p:cNvSpPr/>
            <p:nvPr/>
          </p:nvSpPr>
          <p:spPr>
            <a:xfrm>
              <a:off x="1451429" y="4049486"/>
              <a:ext cx="1277257" cy="127725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" name="îṡlíḑê">
              <a:extLst>
                <a:ext uri="{FF2B5EF4-FFF2-40B4-BE49-F238E27FC236}">
                  <a16:creationId xmlns="" xmlns:a16="http://schemas.microsoft.com/office/drawing/2014/main" id="{5449A148-1D16-4A46-8CB6-C8C442DF932F}"/>
                </a:ext>
              </a:extLst>
            </p:cNvPr>
            <p:cNvSpPr/>
            <p:nvPr/>
          </p:nvSpPr>
          <p:spPr bwMode="auto">
            <a:xfrm>
              <a:off x="1798081" y="4441373"/>
              <a:ext cx="583954" cy="493484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04D212D5-00BB-4F97-9D9F-206F6AED7FAE}"/>
              </a:ext>
            </a:extLst>
          </p:cNvPr>
          <p:cNvGrpSpPr/>
          <p:nvPr/>
        </p:nvGrpSpPr>
        <p:grpSpPr>
          <a:xfrm>
            <a:off x="2873178" y="4078318"/>
            <a:ext cx="1277257" cy="1277257"/>
            <a:chOff x="1451429" y="4049486"/>
            <a:chExt cx="1277257" cy="1277257"/>
          </a:xfrm>
          <a:solidFill>
            <a:schemeClr val="accent1"/>
          </a:solidFill>
        </p:grpSpPr>
        <p:sp>
          <p:nvSpPr>
            <p:cNvPr id="9" name="椭圆 8">
              <a:extLst>
                <a:ext uri="{FF2B5EF4-FFF2-40B4-BE49-F238E27FC236}">
                  <a16:creationId xmlns="" xmlns:a16="http://schemas.microsoft.com/office/drawing/2014/main" id="{7C1C077A-0E74-494D-B4A2-89D35BF656CF}"/>
                </a:ext>
              </a:extLst>
            </p:cNvPr>
            <p:cNvSpPr/>
            <p:nvPr/>
          </p:nvSpPr>
          <p:spPr>
            <a:xfrm>
              <a:off x="1451429" y="4049486"/>
              <a:ext cx="1277257" cy="127725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0" name="îṡlíḑê">
              <a:extLst>
                <a:ext uri="{FF2B5EF4-FFF2-40B4-BE49-F238E27FC236}">
                  <a16:creationId xmlns="" xmlns:a16="http://schemas.microsoft.com/office/drawing/2014/main" id="{EDEB1359-D704-4C59-AD12-DF2A08F03BD4}"/>
                </a:ext>
              </a:extLst>
            </p:cNvPr>
            <p:cNvSpPr/>
            <p:nvPr/>
          </p:nvSpPr>
          <p:spPr bwMode="auto">
            <a:xfrm>
              <a:off x="1798081" y="4441373"/>
              <a:ext cx="583954" cy="493484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C9D0230E-FC44-4C45-866A-9DBE0CB7D0E5}"/>
              </a:ext>
            </a:extLst>
          </p:cNvPr>
          <p:cNvGrpSpPr/>
          <p:nvPr/>
        </p:nvGrpSpPr>
        <p:grpSpPr>
          <a:xfrm>
            <a:off x="4378726" y="4078318"/>
            <a:ext cx="1277257" cy="1277257"/>
            <a:chOff x="1451429" y="4049486"/>
            <a:chExt cx="1277257" cy="1277257"/>
          </a:xfrm>
          <a:solidFill>
            <a:schemeClr val="accent1"/>
          </a:solidFill>
        </p:grpSpPr>
        <p:sp>
          <p:nvSpPr>
            <p:cNvPr id="12" name="椭圆 11">
              <a:extLst>
                <a:ext uri="{FF2B5EF4-FFF2-40B4-BE49-F238E27FC236}">
                  <a16:creationId xmlns="" xmlns:a16="http://schemas.microsoft.com/office/drawing/2014/main" id="{E3AAA53F-4B2D-4AEF-8371-96C0CEDE2709}"/>
                </a:ext>
              </a:extLst>
            </p:cNvPr>
            <p:cNvSpPr/>
            <p:nvPr/>
          </p:nvSpPr>
          <p:spPr>
            <a:xfrm>
              <a:off x="1451429" y="4049486"/>
              <a:ext cx="1277257" cy="127725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3" name="îṡlíḑê">
              <a:extLst>
                <a:ext uri="{FF2B5EF4-FFF2-40B4-BE49-F238E27FC236}">
                  <a16:creationId xmlns="" xmlns:a16="http://schemas.microsoft.com/office/drawing/2014/main" id="{BF9CAB14-189F-4338-969A-3375B927AB48}"/>
                </a:ext>
              </a:extLst>
            </p:cNvPr>
            <p:cNvSpPr/>
            <p:nvPr/>
          </p:nvSpPr>
          <p:spPr bwMode="auto">
            <a:xfrm>
              <a:off x="1798081" y="4441373"/>
              <a:ext cx="583954" cy="493484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1D733126-518F-46C0-A64C-98744C60D6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8219" y="733"/>
            <a:ext cx="4156583" cy="6856533"/>
          </a:xfrm>
          <a:prstGeom prst="rect">
            <a:avLst/>
          </a:prstGeom>
          <a:ln w="34925"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3988959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0CB74ABF-AC15-4876-B06D-DCC9C9835F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0"/>
            <a:ext cx="7381874" cy="6858000"/>
          </a:xfrm>
          <a:custGeom>
            <a:avLst/>
            <a:gdLst>
              <a:gd name="connsiteX0" fmla="*/ 0 w 7772399"/>
              <a:gd name="connsiteY0" fmla="*/ 0 h 6858000"/>
              <a:gd name="connsiteX1" fmla="*/ 4605718 w 7772399"/>
              <a:gd name="connsiteY1" fmla="*/ 0 h 6858000"/>
              <a:gd name="connsiteX2" fmla="*/ 7772399 w 7772399"/>
              <a:gd name="connsiteY2" fmla="*/ 6858000 h 6858000"/>
              <a:gd name="connsiteX3" fmla="*/ 3166680 w 7772399"/>
              <a:gd name="connsiteY3" fmla="*/ 6858000 h 6858000"/>
              <a:gd name="connsiteX4" fmla="*/ 0 w 7772399"/>
              <a:gd name="connsiteY4" fmla="*/ 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72399" h="6858000">
                <a:moveTo>
                  <a:pt x="0" y="0"/>
                </a:moveTo>
                <a:lnTo>
                  <a:pt x="4605718" y="0"/>
                </a:lnTo>
                <a:lnTo>
                  <a:pt x="7772399" y="6858000"/>
                </a:lnTo>
                <a:lnTo>
                  <a:pt x="3166680" y="6858000"/>
                </a:lnTo>
                <a:lnTo>
                  <a:pt x="0" y="2"/>
                </a:lnTo>
                <a:close/>
              </a:path>
            </a:pathLst>
          </a:cu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A073A54C-DCE1-4ABA-9913-362604EDF76E}"/>
              </a:ext>
            </a:extLst>
          </p:cNvPr>
          <p:cNvSpPr txBox="1"/>
          <p:nvPr/>
        </p:nvSpPr>
        <p:spPr>
          <a:xfrm>
            <a:off x="6534150" y="2143125"/>
            <a:ext cx="1821396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PART 02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B6441569-1DED-46BE-9F9C-C0CD828918A8}"/>
              </a:ext>
            </a:extLst>
          </p:cNvPr>
          <p:cNvSpPr txBox="1"/>
          <p:nvPr/>
        </p:nvSpPr>
        <p:spPr>
          <a:xfrm>
            <a:off x="6534150" y="2789456"/>
            <a:ext cx="3924151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4800" spc="3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企业项目介绍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4E2E3258-5F4D-4618-B1B3-28A261E392A6}"/>
              </a:ext>
            </a:extLst>
          </p:cNvPr>
          <p:cNvSpPr txBox="1"/>
          <p:nvPr/>
        </p:nvSpPr>
        <p:spPr>
          <a:xfrm>
            <a:off x="6534150" y="3742089"/>
            <a:ext cx="5117847" cy="5213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设计高效办公。双击输入替换内容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。编辑轻松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设计高效办公。双击输入替换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内容编辑。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effectLst/>
              <a:cs typeface="+mn-ea"/>
              <a:sym typeface="+mn-lt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="" xmlns:a16="http://schemas.microsoft.com/office/drawing/2014/main" id="{17F47E14-3C6D-4DC9-BC7D-5332DC6CF4B5}"/>
              </a:ext>
            </a:extLst>
          </p:cNvPr>
          <p:cNvCxnSpPr>
            <a:cxnSpLocks/>
          </p:cNvCxnSpPr>
          <p:nvPr/>
        </p:nvCxnSpPr>
        <p:spPr>
          <a:xfrm>
            <a:off x="6534150" y="3635105"/>
            <a:ext cx="5146422" cy="0"/>
          </a:xfrm>
          <a:prstGeom prst="line">
            <a:avLst/>
          </a:prstGeom>
          <a:ln>
            <a:solidFill>
              <a:srgbClr val="F07D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86908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FC22E86-774F-42F5-BD21-006F16F8B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企业项目介绍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="" xmlns:a16="http://schemas.microsoft.com/office/drawing/2014/main" id="{27F8310E-C653-4B6A-A2AA-272DE8FB35B0}"/>
              </a:ext>
            </a:extLst>
          </p:cNvPr>
          <p:cNvSpPr/>
          <p:nvPr/>
        </p:nvSpPr>
        <p:spPr>
          <a:xfrm>
            <a:off x="1990910" y="4337921"/>
            <a:ext cx="470515" cy="107451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2"/>
              </a:gs>
              <a:gs pos="83000">
                <a:schemeClr val="accent2"/>
              </a:gs>
              <a:gs pos="100000">
                <a:schemeClr val="accent2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="" xmlns:a16="http://schemas.microsoft.com/office/drawing/2014/main" id="{48B590B6-581D-4B90-9354-90C43328FA6A}"/>
              </a:ext>
            </a:extLst>
          </p:cNvPr>
          <p:cNvSpPr/>
          <p:nvPr/>
        </p:nvSpPr>
        <p:spPr>
          <a:xfrm>
            <a:off x="2461425" y="3319456"/>
            <a:ext cx="470515" cy="209298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1"/>
              </a:gs>
              <a:gs pos="83000">
                <a:schemeClr val="accent1"/>
              </a:gs>
              <a:gs pos="100000">
                <a:schemeClr val="accent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="" xmlns:a16="http://schemas.microsoft.com/office/drawing/2014/main" id="{31B9C726-47E8-4989-B6F3-C7AE093686EB}"/>
              </a:ext>
            </a:extLst>
          </p:cNvPr>
          <p:cNvSpPr/>
          <p:nvPr/>
        </p:nvSpPr>
        <p:spPr>
          <a:xfrm>
            <a:off x="3062639" y="3576839"/>
            <a:ext cx="470515" cy="183559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2"/>
              </a:gs>
              <a:gs pos="83000">
                <a:schemeClr val="accent2"/>
              </a:gs>
              <a:gs pos="100000">
                <a:schemeClr val="accent2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="" xmlns:a16="http://schemas.microsoft.com/office/drawing/2014/main" id="{DBE39353-85CB-4A7C-B7AE-135B7BF90D8D}"/>
              </a:ext>
            </a:extLst>
          </p:cNvPr>
          <p:cNvSpPr/>
          <p:nvPr/>
        </p:nvSpPr>
        <p:spPr>
          <a:xfrm>
            <a:off x="3533154" y="4041539"/>
            <a:ext cx="470515" cy="1370899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1"/>
              </a:gs>
              <a:gs pos="83000">
                <a:schemeClr val="accent1"/>
              </a:gs>
              <a:gs pos="100000">
                <a:schemeClr val="accent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="" xmlns:a16="http://schemas.microsoft.com/office/drawing/2014/main" id="{C9FC417E-6E9A-4248-B3AB-AE0EB2D2A992}"/>
              </a:ext>
            </a:extLst>
          </p:cNvPr>
          <p:cNvSpPr/>
          <p:nvPr/>
        </p:nvSpPr>
        <p:spPr>
          <a:xfrm>
            <a:off x="4134368" y="2279702"/>
            <a:ext cx="470515" cy="3132734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2"/>
              </a:gs>
              <a:gs pos="83000">
                <a:schemeClr val="accent2"/>
              </a:gs>
              <a:gs pos="100000">
                <a:schemeClr val="accent2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8" name="Rectangle 6">
            <a:extLst>
              <a:ext uri="{FF2B5EF4-FFF2-40B4-BE49-F238E27FC236}">
                <a16:creationId xmlns="" xmlns:a16="http://schemas.microsoft.com/office/drawing/2014/main" id="{F7F73668-43B3-42A0-8488-68612B26B3C8}"/>
              </a:ext>
            </a:extLst>
          </p:cNvPr>
          <p:cNvSpPr/>
          <p:nvPr/>
        </p:nvSpPr>
        <p:spPr>
          <a:xfrm>
            <a:off x="4604883" y="2119519"/>
            <a:ext cx="470515" cy="329291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1"/>
              </a:gs>
              <a:gs pos="83000">
                <a:schemeClr val="accent1"/>
              </a:gs>
              <a:gs pos="100000">
                <a:schemeClr val="accent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9" name="Rectangle 7">
            <a:extLst>
              <a:ext uri="{FF2B5EF4-FFF2-40B4-BE49-F238E27FC236}">
                <a16:creationId xmlns="" xmlns:a16="http://schemas.microsoft.com/office/drawing/2014/main" id="{D06FC2FC-E2E4-4B7E-9A6E-31DA984EC7EC}"/>
              </a:ext>
            </a:extLst>
          </p:cNvPr>
          <p:cNvSpPr/>
          <p:nvPr/>
        </p:nvSpPr>
        <p:spPr>
          <a:xfrm>
            <a:off x="5206097" y="2554133"/>
            <a:ext cx="470515" cy="285830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2"/>
              </a:gs>
              <a:gs pos="83000">
                <a:schemeClr val="accent2"/>
              </a:gs>
              <a:gs pos="100000">
                <a:schemeClr val="accent2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10" name="Rectangle 8">
            <a:extLst>
              <a:ext uri="{FF2B5EF4-FFF2-40B4-BE49-F238E27FC236}">
                <a16:creationId xmlns="" xmlns:a16="http://schemas.microsoft.com/office/drawing/2014/main" id="{FCA58CBF-F6D2-4BEE-8066-53A31412A5FB}"/>
              </a:ext>
            </a:extLst>
          </p:cNvPr>
          <p:cNvSpPr/>
          <p:nvPr/>
        </p:nvSpPr>
        <p:spPr>
          <a:xfrm>
            <a:off x="5676613" y="2993219"/>
            <a:ext cx="470515" cy="2419219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74000">
                <a:schemeClr val="accent1"/>
              </a:gs>
              <a:gs pos="83000">
                <a:schemeClr val="accent1"/>
              </a:gs>
              <a:gs pos="100000">
                <a:schemeClr val="accent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11" name="TextBox 19">
            <a:extLst>
              <a:ext uri="{FF2B5EF4-FFF2-40B4-BE49-F238E27FC236}">
                <a16:creationId xmlns="" xmlns:a16="http://schemas.microsoft.com/office/drawing/2014/main" id="{14BE4662-E78B-4093-B51E-CAF2C1216C03}"/>
              </a:ext>
            </a:extLst>
          </p:cNvPr>
          <p:cNvSpPr txBox="1"/>
          <p:nvPr/>
        </p:nvSpPr>
        <p:spPr>
          <a:xfrm>
            <a:off x="1940166" y="5412437"/>
            <a:ext cx="10184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001</a:t>
            </a:r>
            <a:endParaRPr lang="id-ID" sz="12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TextBox 20">
            <a:extLst>
              <a:ext uri="{FF2B5EF4-FFF2-40B4-BE49-F238E27FC236}">
                <a16:creationId xmlns="" xmlns:a16="http://schemas.microsoft.com/office/drawing/2014/main" id="{78D22D50-CD8C-4AB5-9AED-AD472DA034E1}"/>
              </a:ext>
            </a:extLst>
          </p:cNvPr>
          <p:cNvSpPr txBox="1"/>
          <p:nvPr/>
        </p:nvSpPr>
        <p:spPr>
          <a:xfrm>
            <a:off x="3037267" y="5412437"/>
            <a:ext cx="10184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002</a:t>
            </a:r>
            <a:endParaRPr lang="id-ID" sz="12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TextBox 21">
            <a:extLst>
              <a:ext uri="{FF2B5EF4-FFF2-40B4-BE49-F238E27FC236}">
                <a16:creationId xmlns="" xmlns:a16="http://schemas.microsoft.com/office/drawing/2014/main" id="{6624C61A-E27A-4836-AF42-97FBCA018471}"/>
              </a:ext>
            </a:extLst>
          </p:cNvPr>
          <p:cNvSpPr txBox="1"/>
          <p:nvPr/>
        </p:nvSpPr>
        <p:spPr>
          <a:xfrm>
            <a:off x="4081066" y="5412437"/>
            <a:ext cx="10184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003</a:t>
            </a:r>
            <a:endParaRPr lang="id-ID" sz="12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TextBox 22">
            <a:extLst>
              <a:ext uri="{FF2B5EF4-FFF2-40B4-BE49-F238E27FC236}">
                <a16:creationId xmlns="" xmlns:a16="http://schemas.microsoft.com/office/drawing/2014/main" id="{C0D37AC9-B7E4-4AC5-8344-0725F87E7B4A}"/>
              </a:ext>
            </a:extLst>
          </p:cNvPr>
          <p:cNvSpPr txBox="1"/>
          <p:nvPr/>
        </p:nvSpPr>
        <p:spPr>
          <a:xfrm>
            <a:off x="5128701" y="5412437"/>
            <a:ext cx="10184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004</a:t>
            </a:r>
            <a:endParaRPr lang="id-ID" sz="12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TextBox 23">
            <a:extLst>
              <a:ext uri="{FF2B5EF4-FFF2-40B4-BE49-F238E27FC236}">
                <a16:creationId xmlns="" xmlns:a16="http://schemas.microsoft.com/office/drawing/2014/main" id="{1D4CE8D6-3A97-424B-9985-3A073750BAB6}"/>
              </a:ext>
            </a:extLst>
          </p:cNvPr>
          <p:cNvSpPr txBox="1"/>
          <p:nvPr/>
        </p:nvSpPr>
        <p:spPr>
          <a:xfrm>
            <a:off x="608017" y="4583341"/>
            <a:ext cx="10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20%</a:t>
            </a:r>
          </a:p>
        </p:txBody>
      </p:sp>
      <p:sp>
        <p:nvSpPr>
          <p:cNvPr id="16" name="TextBox 25">
            <a:extLst>
              <a:ext uri="{FF2B5EF4-FFF2-40B4-BE49-F238E27FC236}">
                <a16:creationId xmlns="" xmlns:a16="http://schemas.microsoft.com/office/drawing/2014/main" id="{F0D6B077-F5B3-430D-A5F6-33A463B01F0D}"/>
              </a:ext>
            </a:extLst>
          </p:cNvPr>
          <p:cNvSpPr txBox="1"/>
          <p:nvPr/>
        </p:nvSpPr>
        <p:spPr>
          <a:xfrm>
            <a:off x="608017" y="3862254"/>
            <a:ext cx="10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40%</a:t>
            </a:r>
          </a:p>
        </p:txBody>
      </p:sp>
      <p:sp>
        <p:nvSpPr>
          <p:cNvPr id="17" name="TextBox 26">
            <a:extLst>
              <a:ext uri="{FF2B5EF4-FFF2-40B4-BE49-F238E27FC236}">
                <a16:creationId xmlns="" xmlns:a16="http://schemas.microsoft.com/office/drawing/2014/main" id="{3AFA6C19-C5C7-4778-A2B1-009CE44B3077}"/>
              </a:ext>
            </a:extLst>
          </p:cNvPr>
          <p:cNvSpPr txBox="1"/>
          <p:nvPr/>
        </p:nvSpPr>
        <p:spPr>
          <a:xfrm>
            <a:off x="608017" y="3159840"/>
            <a:ext cx="10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60%</a:t>
            </a:r>
          </a:p>
        </p:txBody>
      </p:sp>
      <p:sp>
        <p:nvSpPr>
          <p:cNvPr id="18" name="TextBox 27">
            <a:extLst>
              <a:ext uri="{FF2B5EF4-FFF2-40B4-BE49-F238E27FC236}">
                <a16:creationId xmlns="" xmlns:a16="http://schemas.microsoft.com/office/drawing/2014/main" id="{569F4506-5C3E-413D-8730-572D368684B5}"/>
              </a:ext>
            </a:extLst>
          </p:cNvPr>
          <p:cNvSpPr txBox="1"/>
          <p:nvPr/>
        </p:nvSpPr>
        <p:spPr>
          <a:xfrm>
            <a:off x="608017" y="2438753"/>
            <a:ext cx="10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80%</a:t>
            </a:r>
          </a:p>
        </p:txBody>
      </p:sp>
      <p:sp>
        <p:nvSpPr>
          <p:cNvPr id="19" name="TextBox 28">
            <a:extLst>
              <a:ext uri="{FF2B5EF4-FFF2-40B4-BE49-F238E27FC236}">
                <a16:creationId xmlns="" xmlns:a16="http://schemas.microsoft.com/office/drawing/2014/main" id="{2E607983-39D5-4E28-BACA-7E2521F1E353}"/>
              </a:ext>
            </a:extLst>
          </p:cNvPr>
          <p:cNvSpPr txBox="1"/>
          <p:nvPr/>
        </p:nvSpPr>
        <p:spPr>
          <a:xfrm>
            <a:off x="608017" y="1693212"/>
            <a:ext cx="10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100%</a:t>
            </a:r>
          </a:p>
        </p:txBody>
      </p:sp>
      <p:grpSp>
        <p:nvGrpSpPr>
          <p:cNvPr id="20" name="Group 29">
            <a:extLst>
              <a:ext uri="{FF2B5EF4-FFF2-40B4-BE49-F238E27FC236}">
                <a16:creationId xmlns="" xmlns:a16="http://schemas.microsoft.com/office/drawing/2014/main" id="{AE27A954-B1B5-4962-94C8-36B5C76CF507}"/>
              </a:ext>
            </a:extLst>
          </p:cNvPr>
          <p:cNvGrpSpPr/>
          <p:nvPr/>
        </p:nvGrpSpPr>
        <p:grpSpPr>
          <a:xfrm>
            <a:off x="1687501" y="1856957"/>
            <a:ext cx="4667489" cy="3555480"/>
            <a:chOff x="1095375" y="2395204"/>
            <a:chExt cx="2166711" cy="3085123"/>
          </a:xfrm>
        </p:grpSpPr>
        <p:cxnSp>
          <p:nvCxnSpPr>
            <p:cNvPr id="21" name="Straight Connector 30">
              <a:extLst>
                <a:ext uri="{FF2B5EF4-FFF2-40B4-BE49-F238E27FC236}">
                  <a16:creationId xmlns="" xmlns:a16="http://schemas.microsoft.com/office/drawing/2014/main" id="{0FEB623B-A4D3-4B94-84FB-DAA4E811E71F}"/>
                </a:ext>
              </a:extLst>
            </p:cNvPr>
            <p:cNvCxnSpPr/>
            <p:nvPr/>
          </p:nvCxnSpPr>
          <p:spPr>
            <a:xfrm>
              <a:off x="1095375" y="2395204"/>
              <a:ext cx="0" cy="3085123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31">
              <a:extLst>
                <a:ext uri="{FF2B5EF4-FFF2-40B4-BE49-F238E27FC236}">
                  <a16:creationId xmlns="" xmlns:a16="http://schemas.microsoft.com/office/drawing/2014/main" id="{BF8FF461-2D16-4E1A-80C4-5DC1DA72C075}"/>
                </a:ext>
              </a:extLst>
            </p:cNvPr>
            <p:cNvCxnSpPr/>
            <p:nvPr/>
          </p:nvCxnSpPr>
          <p:spPr>
            <a:xfrm flipH="1" flipV="1">
              <a:off x="1095375" y="5480326"/>
              <a:ext cx="2166711" cy="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空心弧 22">
            <a:extLst>
              <a:ext uri="{FF2B5EF4-FFF2-40B4-BE49-F238E27FC236}">
                <a16:creationId xmlns="" xmlns:a16="http://schemas.microsoft.com/office/drawing/2014/main" id="{F03B7F92-711A-4A1C-B9E8-BFA99DC5006C}"/>
              </a:ext>
            </a:extLst>
          </p:cNvPr>
          <p:cNvSpPr/>
          <p:nvPr/>
        </p:nvSpPr>
        <p:spPr>
          <a:xfrm rot="5400000">
            <a:off x="4186248" y="1894360"/>
            <a:ext cx="3366151" cy="3365862"/>
          </a:xfrm>
          <a:prstGeom prst="blockArc">
            <a:avLst>
              <a:gd name="adj1" fmla="val 11192258"/>
              <a:gd name="adj2" fmla="val 19818871"/>
              <a:gd name="adj3" fmla="val 4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BD0F0B"/>
              </a:solidFill>
              <a:cs typeface="+mn-ea"/>
              <a:sym typeface="+mn-lt"/>
            </a:endParaRPr>
          </a:p>
        </p:txBody>
      </p:sp>
      <p:sp>
        <p:nvSpPr>
          <p:cNvPr id="24" name="椭圆 23">
            <a:extLst>
              <a:ext uri="{FF2B5EF4-FFF2-40B4-BE49-F238E27FC236}">
                <a16:creationId xmlns="" xmlns:a16="http://schemas.microsoft.com/office/drawing/2014/main" id="{449DABB0-93F6-4565-B0E9-2BE040150092}"/>
              </a:ext>
            </a:extLst>
          </p:cNvPr>
          <p:cNvSpPr/>
          <p:nvPr/>
        </p:nvSpPr>
        <p:spPr>
          <a:xfrm>
            <a:off x="6786466" y="2177757"/>
            <a:ext cx="140044" cy="14004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BD0F0B"/>
              </a:solidFill>
              <a:cs typeface="+mn-ea"/>
              <a:sym typeface="+mn-lt"/>
            </a:endParaRPr>
          </a:p>
        </p:txBody>
      </p:sp>
      <p:sp>
        <p:nvSpPr>
          <p:cNvPr id="25" name="椭圆 24">
            <a:extLst>
              <a:ext uri="{FF2B5EF4-FFF2-40B4-BE49-F238E27FC236}">
                <a16:creationId xmlns="" xmlns:a16="http://schemas.microsoft.com/office/drawing/2014/main" id="{8AA01519-2298-4B79-9308-1E1F1ECE83AA}"/>
              </a:ext>
            </a:extLst>
          </p:cNvPr>
          <p:cNvSpPr/>
          <p:nvPr/>
        </p:nvSpPr>
        <p:spPr>
          <a:xfrm>
            <a:off x="7474220" y="3419217"/>
            <a:ext cx="140044" cy="14004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BD0F0B"/>
              </a:solidFill>
              <a:cs typeface="+mn-ea"/>
              <a:sym typeface="+mn-lt"/>
            </a:endParaRPr>
          </a:p>
        </p:txBody>
      </p:sp>
      <p:sp>
        <p:nvSpPr>
          <p:cNvPr id="26" name="椭圆 25">
            <a:extLst>
              <a:ext uri="{FF2B5EF4-FFF2-40B4-BE49-F238E27FC236}">
                <a16:creationId xmlns="" xmlns:a16="http://schemas.microsoft.com/office/drawing/2014/main" id="{D4D49913-89A1-4F5C-B56D-FCB0678FD855}"/>
              </a:ext>
            </a:extLst>
          </p:cNvPr>
          <p:cNvSpPr/>
          <p:nvPr/>
        </p:nvSpPr>
        <p:spPr>
          <a:xfrm>
            <a:off x="6786466" y="4849862"/>
            <a:ext cx="140044" cy="14004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BD0F0B"/>
              </a:solidFill>
              <a:cs typeface="+mn-ea"/>
              <a:sym typeface="+mn-lt"/>
            </a:endParaRPr>
          </a:p>
        </p:txBody>
      </p:sp>
      <p:cxnSp>
        <p:nvCxnSpPr>
          <p:cNvPr id="27" name="直接连接符 26">
            <a:extLst>
              <a:ext uri="{FF2B5EF4-FFF2-40B4-BE49-F238E27FC236}">
                <a16:creationId xmlns="" xmlns:a16="http://schemas.microsoft.com/office/drawing/2014/main" id="{C02629E0-0E83-40CF-8DCF-2E60D5BBD905}"/>
              </a:ext>
            </a:extLst>
          </p:cNvPr>
          <p:cNvCxnSpPr/>
          <p:nvPr/>
        </p:nvCxnSpPr>
        <p:spPr>
          <a:xfrm>
            <a:off x="7678145" y="3480165"/>
            <a:ext cx="869295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="" xmlns:a16="http://schemas.microsoft.com/office/drawing/2014/main" id="{7804AEE9-01C2-4661-BC36-CCE140DEBD6B}"/>
              </a:ext>
            </a:extLst>
          </p:cNvPr>
          <p:cNvCxnSpPr/>
          <p:nvPr/>
        </p:nvCxnSpPr>
        <p:spPr>
          <a:xfrm>
            <a:off x="7055899" y="2210591"/>
            <a:ext cx="1008318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="" xmlns:a16="http://schemas.microsoft.com/office/drawing/2014/main" id="{7136665F-8FB2-4091-821D-F488EF79A6A7}"/>
              </a:ext>
            </a:extLst>
          </p:cNvPr>
          <p:cNvCxnSpPr/>
          <p:nvPr/>
        </p:nvCxnSpPr>
        <p:spPr>
          <a:xfrm>
            <a:off x="7055899" y="4911987"/>
            <a:ext cx="1008318" cy="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组合 29">
            <a:extLst>
              <a:ext uri="{FF2B5EF4-FFF2-40B4-BE49-F238E27FC236}">
                <a16:creationId xmlns="" xmlns:a16="http://schemas.microsoft.com/office/drawing/2014/main" id="{7220F719-5E62-4F49-BA18-190F74AF77BC}"/>
              </a:ext>
            </a:extLst>
          </p:cNvPr>
          <p:cNvGrpSpPr/>
          <p:nvPr/>
        </p:nvGrpSpPr>
        <p:grpSpPr>
          <a:xfrm>
            <a:off x="8076619" y="1937000"/>
            <a:ext cx="2343104" cy="731122"/>
            <a:chOff x="7528468" y="2235924"/>
            <a:chExt cx="2343104" cy="731122"/>
          </a:xfrm>
        </p:grpSpPr>
        <p:sp>
          <p:nvSpPr>
            <p:cNvPr id="31" name="文本框 20">
              <a:extLst>
                <a:ext uri="{FF2B5EF4-FFF2-40B4-BE49-F238E27FC236}">
                  <a16:creationId xmlns="" xmlns:a16="http://schemas.microsoft.com/office/drawing/2014/main" id="{5E4B35A4-4288-4421-B1A6-76E23C6DAFCD}"/>
                </a:ext>
              </a:extLst>
            </p:cNvPr>
            <p:cNvSpPr txBox="1"/>
            <p:nvPr/>
          </p:nvSpPr>
          <p:spPr>
            <a:xfrm>
              <a:off x="7528468" y="2235924"/>
              <a:ext cx="2186285" cy="33855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600" b="1" dirty="0">
                  <a:solidFill>
                    <a:schemeClr val="accent1"/>
                  </a:solidFill>
                  <a:cs typeface="+mn-ea"/>
                  <a:sym typeface="+mn-lt"/>
                </a:rPr>
                <a:t>单击键入标题 </a:t>
              </a:r>
            </a:p>
          </p:txBody>
        </p:sp>
        <p:sp>
          <p:nvSpPr>
            <p:cNvPr id="32" name="文本框 22">
              <a:extLst>
                <a:ext uri="{FF2B5EF4-FFF2-40B4-BE49-F238E27FC236}">
                  <a16:creationId xmlns="" xmlns:a16="http://schemas.microsoft.com/office/drawing/2014/main" id="{D227FFC0-97A4-4128-830A-C4851A4D2E14}"/>
                </a:ext>
              </a:extLst>
            </p:cNvPr>
            <p:cNvSpPr txBox="1"/>
            <p:nvPr/>
          </p:nvSpPr>
          <p:spPr>
            <a:xfrm>
              <a:off x="7528468" y="2505381"/>
              <a:ext cx="2343104" cy="46166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单击此处添加本章节的简要内容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lvl="0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本模板精心设计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AF18DEFF-992A-44D1-961E-2C7946B37F2B}"/>
              </a:ext>
            </a:extLst>
          </p:cNvPr>
          <p:cNvGrpSpPr/>
          <p:nvPr/>
        </p:nvGrpSpPr>
        <p:grpSpPr>
          <a:xfrm>
            <a:off x="8524066" y="3208112"/>
            <a:ext cx="2343104" cy="731122"/>
            <a:chOff x="7528468" y="2235924"/>
            <a:chExt cx="2343104" cy="731122"/>
          </a:xfrm>
        </p:grpSpPr>
        <p:sp>
          <p:nvSpPr>
            <p:cNvPr id="34" name="文本框 20">
              <a:extLst>
                <a:ext uri="{FF2B5EF4-FFF2-40B4-BE49-F238E27FC236}">
                  <a16:creationId xmlns="" xmlns:a16="http://schemas.microsoft.com/office/drawing/2014/main" id="{FDE9B189-2B18-4EC9-8E2C-C6D833C06CCB}"/>
                </a:ext>
              </a:extLst>
            </p:cNvPr>
            <p:cNvSpPr txBox="1"/>
            <p:nvPr/>
          </p:nvSpPr>
          <p:spPr>
            <a:xfrm>
              <a:off x="7528468" y="2235924"/>
              <a:ext cx="2186285" cy="33855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600" b="1" dirty="0">
                  <a:solidFill>
                    <a:schemeClr val="accent1"/>
                  </a:solidFill>
                  <a:cs typeface="+mn-ea"/>
                  <a:sym typeface="+mn-lt"/>
                </a:rPr>
                <a:t>单击键入标题 </a:t>
              </a:r>
            </a:p>
          </p:txBody>
        </p:sp>
        <p:sp>
          <p:nvSpPr>
            <p:cNvPr id="35" name="文本框 22">
              <a:extLst>
                <a:ext uri="{FF2B5EF4-FFF2-40B4-BE49-F238E27FC236}">
                  <a16:creationId xmlns="" xmlns:a16="http://schemas.microsoft.com/office/drawing/2014/main" id="{C198B27A-CC0E-4AAB-B5EC-6E81DE4E0958}"/>
                </a:ext>
              </a:extLst>
            </p:cNvPr>
            <p:cNvSpPr txBox="1"/>
            <p:nvPr/>
          </p:nvSpPr>
          <p:spPr>
            <a:xfrm>
              <a:off x="7528468" y="2505381"/>
              <a:ext cx="2343104" cy="46166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单击此处添加本章节的简要内容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lvl="0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本模板精心设计</a:t>
              </a: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="" xmlns:a16="http://schemas.microsoft.com/office/drawing/2014/main" id="{547A0224-6EC8-4792-BD87-3F91BE656D92}"/>
              </a:ext>
            </a:extLst>
          </p:cNvPr>
          <p:cNvGrpSpPr/>
          <p:nvPr/>
        </p:nvGrpSpPr>
        <p:grpSpPr>
          <a:xfrm>
            <a:off x="8076619" y="4638395"/>
            <a:ext cx="2343104" cy="731122"/>
            <a:chOff x="7528468" y="2235924"/>
            <a:chExt cx="2343104" cy="731122"/>
          </a:xfrm>
        </p:grpSpPr>
        <p:sp>
          <p:nvSpPr>
            <p:cNvPr id="37" name="文本框 20">
              <a:extLst>
                <a:ext uri="{FF2B5EF4-FFF2-40B4-BE49-F238E27FC236}">
                  <a16:creationId xmlns="" xmlns:a16="http://schemas.microsoft.com/office/drawing/2014/main" id="{44EE5EA9-DB1E-4A15-9E57-9A866CE45F2A}"/>
                </a:ext>
              </a:extLst>
            </p:cNvPr>
            <p:cNvSpPr txBox="1"/>
            <p:nvPr/>
          </p:nvSpPr>
          <p:spPr>
            <a:xfrm>
              <a:off x="7528468" y="2235924"/>
              <a:ext cx="2186285" cy="33855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600" b="1" dirty="0">
                  <a:solidFill>
                    <a:schemeClr val="accent1"/>
                  </a:solidFill>
                  <a:cs typeface="+mn-ea"/>
                  <a:sym typeface="+mn-lt"/>
                </a:rPr>
                <a:t>单击键入标题 </a:t>
              </a:r>
            </a:p>
          </p:txBody>
        </p:sp>
        <p:sp>
          <p:nvSpPr>
            <p:cNvPr id="38" name="文本框 22">
              <a:extLst>
                <a:ext uri="{FF2B5EF4-FFF2-40B4-BE49-F238E27FC236}">
                  <a16:creationId xmlns="" xmlns:a16="http://schemas.microsoft.com/office/drawing/2014/main" id="{BBA7CDB9-EEF7-4404-9897-0ED603F995B8}"/>
                </a:ext>
              </a:extLst>
            </p:cNvPr>
            <p:cNvSpPr txBox="1"/>
            <p:nvPr/>
          </p:nvSpPr>
          <p:spPr>
            <a:xfrm>
              <a:off x="7528468" y="2505381"/>
              <a:ext cx="2343104" cy="46166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单击此处添加本章节的简要内容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lvl="0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本模板精心设计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427025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50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3" grpId="0" animBg="1"/>
      <p:bldP spid="24" grpId="0" animBg="1"/>
      <p:bldP spid="25" grpId="0" animBg="1"/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FC22E86-774F-42F5-BD21-006F16F8B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企业项目介绍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1EF6EDF3-A515-47A0-AE3E-54DDB30D276A}"/>
              </a:ext>
            </a:extLst>
          </p:cNvPr>
          <p:cNvGrpSpPr/>
          <p:nvPr/>
        </p:nvGrpSpPr>
        <p:grpSpPr>
          <a:xfrm>
            <a:off x="4176128" y="1403131"/>
            <a:ext cx="2510972" cy="1330509"/>
            <a:chOff x="4064000" y="1654629"/>
            <a:chExt cx="2510972" cy="1364342"/>
          </a:xfrm>
        </p:grpSpPr>
        <p:sp>
          <p:nvSpPr>
            <p:cNvPr id="32" name="平行四边形 31">
              <a:extLst>
                <a:ext uri="{FF2B5EF4-FFF2-40B4-BE49-F238E27FC236}">
                  <a16:creationId xmlns="" xmlns:a16="http://schemas.microsoft.com/office/drawing/2014/main" id="{E48CC2A1-25D7-4405-BFFA-FB7ED5C037FB}"/>
                </a:ext>
              </a:extLst>
            </p:cNvPr>
            <p:cNvSpPr/>
            <p:nvPr/>
          </p:nvSpPr>
          <p:spPr>
            <a:xfrm>
              <a:off x="4064000" y="1654629"/>
              <a:ext cx="2510972" cy="1364342"/>
            </a:xfrm>
            <a:prstGeom prst="parallelogram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33" name="组合 32">
              <a:extLst>
                <a:ext uri="{FF2B5EF4-FFF2-40B4-BE49-F238E27FC236}">
                  <a16:creationId xmlns="" xmlns:a16="http://schemas.microsoft.com/office/drawing/2014/main" id="{3F05A81A-2094-4A1C-A1C5-DA10C74D8D28}"/>
                </a:ext>
              </a:extLst>
            </p:cNvPr>
            <p:cNvGrpSpPr/>
            <p:nvPr/>
          </p:nvGrpSpPr>
          <p:grpSpPr>
            <a:xfrm>
              <a:off x="4249416" y="1891774"/>
              <a:ext cx="2140141" cy="918481"/>
              <a:chOff x="5091713" y="1978461"/>
              <a:chExt cx="2819400" cy="918481"/>
            </a:xfrm>
          </p:grpSpPr>
          <p:sp>
            <p:nvSpPr>
              <p:cNvPr id="34" name="文本框 33">
                <a:extLst>
                  <a:ext uri="{FF2B5EF4-FFF2-40B4-BE49-F238E27FC236}">
                    <a16:creationId xmlns="" xmlns:a16="http://schemas.microsoft.com/office/drawing/2014/main" id="{A82FD93C-C5B1-4DC1-813D-E2DC2BAF9B79}"/>
                  </a:ext>
                </a:extLst>
              </p:cNvPr>
              <p:cNvSpPr txBox="1"/>
              <p:nvPr/>
            </p:nvSpPr>
            <p:spPr>
              <a:xfrm>
                <a:off x="5467485" y="1978461"/>
                <a:ext cx="2067854" cy="378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 algn="ctr"/>
                <a:r>
                  <a:rPr lang="zh-CN" altLang="en-US" dirty="0">
                    <a:solidFill>
                      <a:schemeClr val="bg1"/>
                    </a:solidFill>
                    <a:effectLst/>
                    <a:cs typeface="+mn-ea"/>
                    <a:sym typeface="+mn-lt"/>
                  </a:rPr>
                  <a:t>输入替换标题</a:t>
                </a:r>
              </a:p>
            </p:txBody>
          </p:sp>
          <p:sp>
            <p:nvSpPr>
              <p:cNvPr id="35" name="文本框 34">
                <a:extLst>
                  <a:ext uri="{FF2B5EF4-FFF2-40B4-BE49-F238E27FC236}">
                    <a16:creationId xmlns="" xmlns:a16="http://schemas.microsoft.com/office/drawing/2014/main" id="{F2ADCB5E-D743-49D3-B9C6-E7712CC3DC7A}"/>
                  </a:ext>
                </a:extLst>
              </p:cNvPr>
              <p:cNvSpPr txBox="1"/>
              <p:nvPr/>
            </p:nvSpPr>
            <p:spPr>
              <a:xfrm>
                <a:off x="5091713" y="2347793"/>
                <a:ext cx="2819400" cy="5491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effectLst/>
                    <a:cs typeface="+mn-ea"/>
                    <a:sym typeface="+mn-lt"/>
                  </a:rPr>
                  <a:t>双击输入替换内容</a:t>
                </a:r>
                <a:endParaRPr lang="en-US" altLang="zh-CN" sz="1200" dirty="0">
                  <a:solidFill>
                    <a:schemeClr val="bg1"/>
                  </a:solidFill>
                  <a:effectLst/>
                  <a:cs typeface="+mn-ea"/>
                  <a:sym typeface="+mn-lt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200" dirty="0" smtClean="0">
                    <a:solidFill>
                      <a:schemeClr val="bg1"/>
                    </a:solidFill>
                    <a:effectLst/>
                    <a:cs typeface="+mn-ea"/>
                    <a:sym typeface="+mn-lt"/>
                  </a:rPr>
                  <a:t>编辑轻松</a:t>
                </a:r>
                <a:r>
                  <a:rPr lang="zh-CN" altLang="en-US" sz="1200" dirty="0">
                    <a:solidFill>
                      <a:schemeClr val="bg1"/>
                    </a:solidFill>
                    <a:effectLst/>
                    <a:cs typeface="+mn-ea"/>
                    <a:sym typeface="+mn-lt"/>
                  </a:rPr>
                  <a:t>设计高效办公</a:t>
                </a:r>
              </a:p>
            </p:txBody>
          </p:sp>
        </p:grpSp>
      </p:grpSp>
      <p:grpSp>
        <p:nvGrpSpPr>
          <p:cNvPr id="36" name="组合 35">
            <a:extLst>
              <a:ext uri="{FF2B5EF4-FFF2-40B4-BE49-F238E27FC236}">
                <a16:creationId xmlns="" xmlns:a16="http://schemas.microsoft.com/office/drawing/2014/main" id="{E78D4D9F-CEC7-480E-AD72-E5CF632A7918}"/>
              </a:ext>
            </a:extLst>
          </p:cNvPr>
          <p:cNvGrpSpPr/>
          <p:nvPr/>
        </p:nvGrpSpPr>
        <p:grpSpPr>
          <a:xfrm>
            <a:off x="5617030" y="2517774"/>
            <a:ext cx="2510972" cy="1330509"/>
            <a:chOff x="4064000" y="1654629"/>
            <a:chExt cx="2510972" cy="1364342"/>
          </a:xfrm>
        </p:grpSpPr>
        <p:sp>
          <p:nvSpPr>
            <p:cNvPr id="37" name="平行四边形 36">
              <a:extLst>
                <a:ext uri="{FF2B5EF4-FFF2-40B4-BE49-F238E27FC236}">
                  <a16:creationId xmlns="" xmlns:a16="http://schemas.microsoft.com/office/drawing/2014/main" id="{356FE88E-2FF9-44DC-BEA6-480015E6A154}"/>
                </a:ext>
              </a:extLst>
            </p:cNvPr>
            <p:cNvSpPr/>
            <p:nvPr/>
          </p:nvSpPr>
          <p:spPr>
            <a:xfrm>
              <a:off x="4064000" y="1654629"/>
              <a:ext cx="2510972" cy="1364342"/>
            </a:xfrm>
            <a:prstGeom prst="parallelogram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60000"/>
                    <a:lumOff val="40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8" name="组合 37">
              <a:extLst>
                <a:ext uri="{FF2B5EF4-FFF2-40B4-BE49-F238E27FC236}">
                  <a16:creationId xmlns="" xmlns:a16="http://schemas.microsoft.com/office/drawing/2014/main" id="{9590B6D3-28E9-4C34-9D63-125450F80EA8}"/>
                </a:ext>
              </a:extLst>
            </p:cNvPr>
            <p:cNvGrpSpPr/>
            <p:nvPr/>
          </p:nvGrpSpPr>
          <p:grpSpPr>
            <a:xfrm>
              <a:off x="4249416" y="1891774"/>
              <a:ext cx="2140141" cy="918481"/>
              <a:chOff x="5091713" y="1978461"/>
              <a:chExt cx="2819400" cy="918481"/>
            </a:xfrm>
          </p:grpSpPr>
          <p:sp>
            <p:nvSpPr>
              <p:cNvPr id="39" name="文本框 38">
                <a:extLst>
                  <a:ext uri="{FF2B5EF4-FFF2-40B4-BE49-F238E27FC236}">
                    <a16:creationId xmlns="" xmlns:a16="http://schemas.microsoft.com/office/drawing/2014/main" id="{41235A63-67DB-4182-ACBA-91B00EA17EA3}"/>
                  </a:ext>
                </a:extLst>
              </p:cNvPr>
              <p:cNvSpPr txBox="1"/>
              <p:nvPr/>
            </p:nvSpPr>
            <p:spPr>
              <a:xfrm>
                <a:off x="5467485" y="1978461"/>
                <a:ext cx="2067854" cy="378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 algn="ctr"/>
                <a:r>
                  <a:rPr lang="zh-CN" altLang="en-US" dirty="0">
                    <a:solidFill>
                      <a:schemeClr val="tx1">
                        <a:lumMod val="60000"/>
                        <a:lumOff val="40000"/>
                      </a:schemeClr>
                    </a:solidFill>
                    <a:effectLst/>
                    <a:cs typeface="+mn-ea"/>
                    <a:sym typeface="+mn-lt"/>
                  </a:rPr>
                  <a:t>输入替换标题</a:t>
                </a:r>
              </a:p>
            </p:txBody>
          </p:sp>
          <p:sp>
            <p:nvSpPr>
              <p:cNvPr id="40" name="文本框 39">
                <a:extLst>
                  <a:ext uri="{FF2B5EF4-FFF2-40B4-BE49-F238E27FC236}">
                    <a16:creationId xmlns="" xmlns:a16="http://schemas.microsoft.com/office/drawing/2014/main" id="{FF032FB0-9797-4F0A-8559-99368AF28766}"/>
                  </a:ext>
                </a:extLst>
              </p:cNvPr>
              <p:cNvSpPr txBox="1"/>
              <p:nvPr/>
            </p:nvSpPr>
            <p:spPr>
              <a:xfrm>
                <a:off x="5091713" y="2347793"/>
                <a:ext cx="2819400" cy="5491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tx1">
                        <a:lumMod val="60000"/>
                        <a:lumOff val="40000"/>
                      </a:schemeClr>
                    </a:solidFill>
                    <a:effectLst/>
                    <a:cs typeface="+mn-ea"/>
                    <a:sym typeface="+mn-lt"/>
                  </a:rPr>
                  <a:t>双击输入替换内容</a:t>
                </a:r>
                <a:endParaRPr lang="en-US" altLang="zh-CN" sz="1200" dirty="0"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cs typeface="+mn-ea"/>
                  <a:sym typeface="+mn-lt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200" dirty="0" smtClean="0">
                    <a:solidFill>
                      <a:schemeClr val="tx1">
                        <a:lumMod val="60000"/>
                        <a:lumOff val="40000"/>
                      </a:schemeClr>
                    </a:solidFill>
                    <a:effectLst/>
                    <a:cs typeface="+mn-ea"/>
                    <a:sym typeface="+mn-lt"/>
                  </a:rPr>
                  <a:t>编辑轻松</a:t>
                </a:r>
                <a:r>
                  <a:rPr lang="zh-CN" altLang="en-US" sz="1200" dirty="0">
                    <a:solidFill>
                      <a:schemeClr val="tx1">
                        <a:lumMod val="60000"/>
                        <a:lumOff val="40000"/>
                      </a:schemeClr>
                    </a:solidFill>
                    <a:effectLst/>
                    <a:cs typeface="+mn-ea"/>
                    <a:sym typeface="+mn-lt"/>
                  </a:rPr>
                  <a:t>设计高效办公</a:t>
                </a:r>
              </a:p>
            </p:txBody>
          </p:sp>
        </p:grpSp>
      </p:grpSp>
      <p:grpSp>
        <p:nvGrpSpPr>
          <p:cNvPr id="41" name="组合 40">
            <a:extLst>
              <a:ext uri="{FF2B5EF4-FFF2-40B4-BE49-F238E27FC236}">
                <a16:creationId xmlns="" xmlns:a16="http://schemas.microsoft.com/office/drawing/2014/main" id="{60CB926E-F242-4054-86CC-FA6EB700C85F}"/>
              </a:ext>
            </a:extLst>
          </p:cNvPr>
          <p:cNvGrpSpPr/>
          <p:nvPr/>
        </p:nvGrpSpPr>
        <p:grpSpPr>
          <a:xfrm>
            <a:off x="4176128" y="3632417"/>
            <a:ext cx="2510972" cy="1330509"/>
            <a:chOff x="4064000" y="1654629"/>
            <a:chExt cx="2510972" cy="1364342"/>
          </a:xfrm>
        </p:grpSpPr>
        <p:sp>
          <p:nvSpPr>
            <p:cNvPr id="42" name="平行四边形 41">
              <a:extLst>
                <a:ext uri="{FF2B5EF4-FFF2-40B4-BE49-F238E27FC236}">
                  <a16:creationId xmlns="" xmlns:a16="http://schemas.microsoft.com/office/drawing/2014/main" id="{271EE46A-4836-43DF-AB08-FC292A15B3AC}"/>
                </a:ext>
              </a:extLst>
            </p:cNvPr>
            <p:cNvSpPr/>
            <p:nvPr/>
          </p:nvSpPr>
          <p:spPr>
            <a:xfrm>
              <a:off x="4064000" y="1654629"/>
              <a:ext cx="2510972" cy="1364342"/>
            </a:xfrm>
            <a:prstGeom prst="parallelogram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43" name="组合 42">
              <a:extLst>
                <a:ext uri="{FF2B5EF4-FFF2-40B4-BE49-F238E27FC236}">
                  <a16:creationId xmlns="" xmlns:a16="http://schemas.microsoft.com/office/drawing/2014/main" id="{350F063F-72AE-4146-8079-55089B21DA66}"/>
                </a:ext>
              </a:extLst>
            </p:cNvPr>
            <p:cNvGrpSpPr/>
            <p:nvPr/>
          </p:nvGrpSpPr>
          <p:grpSpPr>
            <a:xfrm>
              <a:off x="4249416" y="1891774"/>
              <a:ext cx="2140141" cy="918481"/>
              <a:chOff x="5091713" y="1978461"/>
              <a:chExt cx="2819400" cy="918481"/>
            </a:xfrm>
          </p:grpSpPr>
          <p:sp>
            <p:nvSpPr>
              <p:cNvPr id="44" name="文本框 43">
                <a:extLst>
                  <a:ext uri="{FF2B5EF4-FFF2-40B4-BE49-F238E27FC236}">
                    <a16:creationId xmlns="" xmlns:a16="http://schemas.microsoft.com/office/drawing/2014/main" id="{91987130-3DB5-4379-B768-689C885A8E74}"/>
                  </a:ext>
                </a:extLst>
              </p:cNvPr>
              <p:cNvSpPr txBox="1"/>
              <p:nvPr/>
            </p:nvSpPr>
            <p:spPr>
              <a:xfrm>
                <a:off x="5467485" y="1978461"/>
                <a:ext cx="2067854" cy="378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 algn="ctr"/>
                <a:r>
                  <a:rPr lang="zh-CN" altLang="en-US" dirty="0">
                    <a:solidFill>
                      <a:schemeClr val="bg1"/>
                    </a:solidFill>
                    <a:effectLst/>
                    <a:cs typeface="+mn-ea"/>
                    <a:sym typeface="+mn-lt"/>
                  </a:rPr>
                  <a:t>输入替换标题</a:t>
                </a:r>
              </a:p>
            </p:txBody>
          </p:sp>
          <p:sp>
            <p:nvSpPr>
              <p:cNvPr id="45" name="文本框 44">
                <a:extLst>
                  <a:ext uri="{FF2B5EF4-FFF2-40B4-BE49-F238E27FC236}">
                    <a16:creationId xmlns="" xmlns:a16="http://schemas.microsoft.com/office/drawing/2014/main" id="{3555D405-0BA9-4C99-AA44-C7C9A0DC72D5}"/>
                  </a:ext>
                </a:extLst>
              </p:cNvPr>
              <p:cNvSpPr txBox="1"/>
              <p:nvPr/>
            </p:nvSpPr>
            <p:spPr>
              <a:xfrm>
                <a:off x="5091713" y="2347793"/>
                <a:ext cx="2819400" cy="5491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effectLst/>
                    <a:cs typeface="+mn-ea"/>
                    <a:sym typeface="+mn-lt"/>
                  </a:rPr>
                  <a:t>双击输入替换内容</a:t>
                </a:r>
                <a:endParaRPr lang="en-US" altLang="zh-CN" sz="1200" dirty="0">
                  <a:solidFill>
                    <a:schemeClr val="bg1"/>
                  </a:solidFill>
                  <a:effectLst/>
                  <a:cs typeface="+mn-ea"/>
                  <a:sym typeface="+mn-lt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200" dirty="0" smtClean="0">
                    <a:solidFill>
                      <a:schemeClr val="bg1"/>
                    </a:solidFill>
                    <a:effectLst/>
                    <a:cs typeface="+mn-ea"/>
                    <a:sym typeface="+mn-lt"/>
                  </a:rPr>
                  <a:t>编辑轻松</a:t>
                </a:r>
                <a:r>
                  <a:rPr lang="zh-CN" altLang="en-US" sz="1200" dirty="0">
                    <a:solidFill>
                      <a:schemeClr val="bg1"/>
                    </a:solidFill>
                    <a:effectLst/>
                    <a:cs typeface="+mn-ea"/>
                    <a:sym typeface="+mn-lt"/>
                  </a:rPr>
                  <a:t>设计高效办公</a:t>
                </a:r>
              </a:p>
            </p:txBody>
          </p:sp>
        </p:grpSp>
      </p:grpSp>
      <p:grpSp>
        <p:nvGrpSpPr>
          <p:cNvPr id="46" name="组合 45">
            <a:extLst>
              <a:ext uri="{FF2B5EF4-FFF2-40B4-BE49-F238E27FC236}">
                <a16:creationId xmlns="" xmlns:a16="http://schemas.microsoft.com/office/drawing/2014/main" id="{F01E0701-C245-41F7-A00D-2DCFE99D41EC}"/>
              </a:ext>
            </a:extLst>
          </p:cNvPr>
          <p:cNvGrpSpPr/>
          <p:nvPr/>
        </p:nvGrpSpPr>
        <p:grpSpPr>
          <a:xfrm>
            <a:off x="5617030" y="4747060"/>
            <a:ext cx="2510972" cy="1330509"/>
            <a:chOff x="4064000" y="1654629"/>
            <a:chExt cx="2510972" cy="1364342"/>
          </a:xfrm>
        </p:grpSpPr>
        <p:sp>
          <p:nvSpPr>
            <p:cNvPr id="47" name="平行四边形 46">
              <a:extLst>
                <a:ext uri="{FF2B5EF4-FFF2-40B4-BE49-F238E27FC236}">
                  <a16:creationId xmlns="" xmlns:a16="http://schemas.microsoft.com/office/drawing/2014/main" id="{EEC532B1-5B9A-4A45-8411-E004586C285A}"/>
                </a:ext>
              </a:extLst>
            </p:cNvPr>
            <p:cNvSpPr/>
            <p:nvPr/>
          </p:nvSpPr>
          <p:spPr>
            <a:xfrm>
              <a:off x="4064000" y="1654629"/>
              <a:ext cx="2510972" cy="1364342"/>
            </a:xfrm>
            <a:prstGeom prst="parallelogram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0000"/>
                    <a:lumOff val="40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48" name="组合 47">
              <a:extLst>
                <a:ext uri="{FF2B5EF4-FFF2-40B4-BE49-F238E27FC236}">
                  <a16:creationId xmlns="" xmlns:a16="http://schemas.microsoft.com/office/drawing/2014/main" id="{283F6DE2-56FC-40EB-A021-FE39C8AD9F38}"/>
                </a:ext>
              </a:extLst>
            </p:cNvPr>
            <p:cNvGrpSpPr/>
            <p:nvPr/>
          </p:nvGrpSpPr>
          <p:grpSpPr>
            <a:xfrm>
              <a:off x="4249416" y="1891774"/>
              <a:ext cx="2140141" cy="918481"/>
              <a:chOff x="5091713" y="1978461"/>
              <a:chExt cx="2819400" cy="918481"/>
            </a:xfrm>
          </p:grpSpPr>
          <p:sp>
            <p:nvSpPr>
              <p:cNvPr id="49" name="文本框 48">
                <a:extLst>
                  <a:ext uri="{FF2B5EF4-FFF2-40B4-BE49-F238E27FC236}">
                    <a16:creationId xmlns="" xmlns:a16="http://schemas.microsoft.com/office/drawing/2014/main" id="{429B6729-BAA0-49DC-A9D5-074359CB98A7}"/>
                  </a:ext>
                </a:extLst>
              </p:cNvPr>
              <p:cNvSpPr txBox="1"/>
              <p:nvPr/>
            </p:nvSpPr>
            <p:spPr>
              <a:xfrm>
                <a:off x="5467485" y="1978461"/>
                <a:ext cx="2067854" cy="378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 algn="ctr"/>
                <a:r>
                  <a:rPr lang="zh-CN" altLang="en-US" dirty="0">
                    <a:solidFill>
                      <a:schemeClr val="tx1">
                        <a:lumMod val="60000"/>
                        <a:lumOff val="40000"/>
                      </a:schemeClr>
                    </a:solidFill>
                    <a:effectLst/>
                    <a:cs typeface="+mn-ea"/>
                    <a:sym typeface="+mn-lt"/>
                  </a:rPr>
                  <a:t>输入替换标题</a:t>
                </a:r>
              </a:p>
            </p:txBody>
          </p:sp>
          <p:sp>
            <p:nvSpPr>
              <p:cNvPr id="50" name="文本框 49">
                <a:extLst>
                  <a:ext uri="{FF2B5EF4-FFF2-40B4-BE49-F238E27FC236}">
                    <a16:creationId xmlns="" xmlns:a16="http://schemas.microsoft.com/office/drawing/2014/main" id="{8234D957-017C-48C2-B5BA-10AEA71D8283}"/>
                  </a:ext>
                </a:extLst>
              </p:cNvPr>
              <p:cNvSpPr txBox="1"/>
              <p:nvPr/>
            </p:nvSpPr>
            <p:spPr>
              <a:xfrm>
                <a:off x="5091713" y="2347793"/>
                <a:ext cx="2819400" cy="5491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tx1">
                        <a:lumMod val="60000"/>
                        <a:lumOff val="40000"/>
                      </a:schemeClr>
                    </a:solidFill>
                    <a:effectLst/>
                    <a:cs typeface="+mn-ea"/>
                    <a:sym typeface="+mn-lt"/>
                  </a:rPr>
                  <a:t>双击输入替换内容</a:t>
                </a:r>
                <a:endParaRPr lang="en-US" altLang="zh-CN" sz="1200" dirty="0">
                  <a:solidFill>
                    <a:schemeClr val="tx1">
                      <a:lumMod val="60000"/>
                      <a:lumOff val="40000"/>
                    </a:schemeClr>
                  </a:solidFill>
                  <a:effectLst/>
                  <a:cs typeface="+mn-ea"/>
                  <a:sym typeface="+mn-lt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zh-CN" altLang="en-US" sz="1200" dirty="0" smtClean="0">
                    <a:solidFill>
                      <a:schemeClr val="tx1">
                        <a:lumMod val="60000"/>
                        <a:lumOff val="40000"/>
                      </a:schemeClr>
                    </a:solidFill>
                    <a:effectLst/>
                    <a:cs typeface="+mn-ea"/>
                    <a:sym typeface="+mn-lt"/>
                  </a:rPr>
                  <a:t>编辑轻松</a:t>
                </a:r>
                <a:r>
                  <a:rPr lang="zh-CN" altLang="en-US" sz="1200" dirty="0">
                    <a:solidFill>
                      <a:schemeClr val="tx1">
                        <a:lumMod val="60000"/>
                        <a:lumOff val="40000"/>
                      </a:schemeClr>
                    </a:solidFill>
                    <a:effectLst/>
                    <a:cs typeface="+mn-ea"/>
                    <a:sym typeface="+mn-lt"/>
                  </a:rPr>
                  <a:t>设计高效办公</a:t>
                </a:r>
              </a:p>
            </p:txBody>
          </p:sp>
        </p:grpSp>
      </p:grpSp>
      <p:sp>
        <p:nvSpPr>
          <p:cNvPr id="51" name="箭头: V 形 50">
            <a:extLst>
              <a:ext uri="{FF2B5EF4-FFF2-40B4-BE49-F238E27FC236}">
                <a16:creationId xmlns="" xmlns:a16="http://schemas.microsoft.com/office/drawing/2014/main" id="{A5EED893-D6A0-4BAC-886D-5F45D6D15A2E}"/>
              </a:ext>
            </a:extLst>
          </p:cNvPr>
          <p:cNvSpPr/>
          <p:nvPr/>
        </p:nvSpPr>
        <p:spPr>
          <a:xfrm>
            <a:off x="8191502" y="4020207"/>
            <a:ext cx="394138" cy="394138"/>
          </a:xfrm>
          <a:prstGeom prst="chevron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52" name="组合 51">
            <a:extLst>
              <a:ext uri="{FF2B5EF4-FFF2-40B4-BE49-F238E27FC236}">
                <a16:creationId xmlns="" xmlns:a16="http://schemas.microsoft.com/office/drawing/2014/main" id="{69882C2B-9B90-4771-9186-5A48AA68C1E3}"/>
              </a:ext>
            </a:extLst>
          </p:cNvPr>
          <p:cNvGrpSpPr/>
          <p:nvPr/>
        </p:nvGrpSpPr>
        <p:grpSpPr>
          <a:xfrm>
            <a:off x="8388571" y="3047642"/>
            <a:ext cx="3330816" cy="2186180"/>
            <a:chOff x="8388571" y="3047642"/>
            <a:chExt cx="3330816" cy="2186180"/>
          </a:xfrm>
        </p:grpSpPr>
        <p:sp>
          <p:nvSpPr>
            <p:cNvPr id="53" name="文本框 52">
              <a:extLst>
                <a:ext uri="{FF2B5EF4-FFF2-40B4-BE49-F238E27FC236}">
                  <a16:creationId xmlns="" xmlns:a16="http://schemas.microsoft.com/office/drawing/2014/main" id="{B314BC52-4E5B-4CA6-A622-2BA95D8B48DB}"/>
                </a:ext>
              </a:extLst>
            </p:cNvPr>
            <p:cNvSpPr txBox="1"/>
            <p:nvPr/>
          </p:nvSpPr>
          <p:spPr>
            <a:xfrm>
              <a:off x="9534173" y="3047642"/>
              <a:ext cx="218521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r"/>
              <a:r>
                <a:rPr lang="en-US" altLang="zh-CN" sz="3200" i="1" dirty="0">
                  <a:solidFill>
                    <a:schemeClr val="accent1">
                      <a:lumMod val="75000"/>
                    </a:schemeClr>
                  </a:solidFill>
                  <a:cs typeface="+mn-ea"/>
                  <a:sym typeface="+mn-lt"/>
                </a:rPr>
                <a:t>02 </a:t>
              </a:r>
              <a:r>
                <a:rPr lang="zh-CN" altLang="en-US" dirty="0">
                  <a:solidFill>
                    <a:schemeClr val="accent1">
                      <a:lumMod val="75000"/>
                    </a:schemeClr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54" name="文本框 53">
              <a:extLst>
                <a:ext uri="{FF2B5EF4-FFF2-40B4-BE49-F238E27FC236}">
                  <a16:creationId xmlns="" xmlns:a16="http://schemas.microsoft.com/office/drawing/2014/main" id="{61FB235B-940B-42FE-A670-797BA7D04020}"/>
                </a:ext>
              </a:extLst>
            </p:cNvPr>
            <p:cNvSpPr txBox="1"/>
            <p:nvPr/>
          </p:nvSpPr>
          <p:spPr>
            <a:xfrm>
              <a:off x="8388571" y="3643126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</a:p>
          </p:txBody>
        </p:sp>
        <p:sp>
          <p:nvSpPr>
            <p:cNvPr id="55" name="文本框 54">
              <a:extLst>
                <a:ext uri="{FF2B5EF4-FFF2-40B4-BE49-F238E27FC236}">
                  <a16:creationId xmlns="" xmlns:a16="http://schemas.microsoft.com/office/drawing/2014/main" id="{CA8FC16F-2025-471D-9F64-1EAA3970A464}"/>
                </a:ext>
              </a:extLst>
            </p:cNvPr>
            <p:cNvSpPr txBox="1"/>
            <p:nvPr/>
          </p:nvSpPr>
          <p:spPr>
            <a:xfrm>
              <a:off x="8388571" y="4170708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</a:p>
          </p:txBody>
        </p:sp>
        <p:sp>
          <p:nvSpPr>
            <p:cNvPr id="56" name="文本框 55">
              <a:extLst>
                <a:ext uri="{FF2B5EF4-FFF2-40B4-BE49-F238E27FC236}">
                  <a16:creationId xmlns="" xmlns:a16="http://schemas.microsoft.com/office/drawing/2014/main" id="{4F38CC76-9A20-4DE0-A820-1112BBCD4BA0}"/>
                </a:ext>
              </a:extLst>
            </p:cNvPr>
            <p:cNvSpPr txBox="1"/>
            <p:nvPr/>
          </p:nvSpPr>
          <p:spPr>
            <a:xfrm>
              <a:off x="8388571" y="4698291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="" xmlns:a16="http://schemas.microsoft.com/office/drawing/2014/main" id="{CCDAA8D8-F7B0-48FA-92DD-F12EA9F00C52}"/>
              </a:ext>
            </a:extLst>
          </p:cNvPr>
          <p:cNvGrpSpPr/>
          <p:nvPr/>
        </p:nvGrpSpPr>
        <p:grpSpPr>
          <a:xfrm>
            <a:off x="438240" y="1852685"/>
            <a:ext cx="3330816" cy="2186180"/>
            <a:chOff x="8388571" y="3047642"/>
            <a:chExt cx="3330816" cy="2186180"/>
          </a:xfrm>
        </p:grpSpPr>
        <p:sp>
          <p:nvSpPr>
            <p:cNvPr id="58" name="文本框 57">
              <a:extLst>
                <a:ext uri="{FF2B5EF4-FFF2-40B4-BE49-F238E27FC236}">
                  <a16:creationId xmlns="" xmlns:a16="http://schemas.microsoft.com/office/drawing/2014/main" id="{0D6CC5D2-2F84-4720-8538-7FADD2FFDA11}"/>
                </a:ext>
              </a:extLst>
            </p:cNvPr>
            <p:cNvSpPr txBox="1"/>
            <p:nvPr/>
          </p:nvSpPr>
          <p:spPr>
            <a:xfrm>
              <a:off x="8388571" y="3047642"/>
              <a:ext cx="218521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en-US" altLang="zh-CN" sz="3200" i="1" dirty="0">
                  <a:solidFill>
                    <a:schemeClr val="accent1">
                      <a:lumMod val="75000"/>
                    </a:schemeClr>
                  </a:solidFill>
                  <a:cs typeface="+mn-ea"/>
                  <a:sym typeface="+mn-lt"/>
                </a:rPr>
                <a:t>01 </a:t>
              </a:r>
              <a:r>
                <a:rPr lang="zh-CN" altLang="en-US" dirty="0">
                  <a:solidFill>
                    <a:schemeClr val="accent1">
                      <a:lumMod val="75000"/>
                    </a:schemeClr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59" name="文本框 58">
              <a:extLst>
                <a:ext uri="{FF2B5EF4-FFF2-40B4-BE49-F238E27FC236}">
                  <a16:creationId xmlns="" xmlns:a16="http://schemas.microsoft.com/office/drawing/2014/main" id="{ABCE19BC-5A29-4DA8-A1BB-883E31A2FC4A}"/>
                </a:ext>
              </a:extLst>
            </p:cNvPr>
            <p:cNvSpPr txBox="1"/>
            <p:nvPr/>
          </p:nvSpPr>
          <p:spPr>
            <a:xfrm>
              <a:off x="8388571" y="3643126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</a:p>
          </p:txBody>
        </p:sp>
        <p:sp>
          <p:nvSpPr>
            <p:cNvPr id="60" name="文本框 59">
              <a:extLst>
                <a:ext uri="{FF2B5EF4-FFF2-40B4-BE49-F238E27FC236}">
                  <a16:creationId xmlns="" xmlns:a16="http://schemas.microsoft.com/office/drawing/2014/main" id="{1122A959-6135-4F35-AA24-503F01B4B746}"/>
                </a:ext>
              </a:extLst>
            </p:cNvPr>
            <p:cNvSpPr txBox="1"/>
            <p:nvPr/>
          </p:nvSpPr>
          <p:spPr>
            <a:xfrm>
              <a:off x="8388571" y="4170708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</a:p>
          </p:txBody>
        </p:sp>
        <p:sp>
          <p:nvSpPr>
            <p:cNvPr id="61" name="文本框 60">
              <a:extLst>
                <a:ext uri="{FF2B5EF4-FFF2-40B4-BE49-F238E27FC236}">
                  <a16:creationId xmlns="" xmlns:a16="http://schemas.microsoft.com/office/drawing/2014/main" id="{47EB65C6-942A-4256-B114-C418F470AD65}"/>
                </a:ext>
              </a:extLst>
            </p:cNvPr>
            <p:cNvSpPr txBox="1"/>
            <p:nvPr/>
          </p:nvSpPr>
          <p:spPr>
            <a:xfrm>
              <a:off x="8388571" y="4698291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</a:p>
          </p:txBody>
        </p:sp>
      </p:grpSp>
      <p:sp>
        <p:nvSpPr>
          <p:cNvPr id="62" name="箭头: V 形 61">
            <a:extLst>
              <a:ext uri="{FF2B5EF4-FFF2-40B4-BE49-F238E27FC236}">
                <a16:creationId xmlns="" xmlns:a16="http://schemas.microsoft.com/office/drawing/2014/main" id="{55617ED5-F295-4969-A951-F44AF10AB6EB}"/>
              </a:ext>
            </a:extLst>
          </p:cNvPr>
          <p:cNvSpPr/>
          <p:nvPr/>
        </p:nvSpPr>
        <p:spPr>
          <a:xfrm flipH="1">
            <a:off x="3669862" y="2965041"/>
            <a:ext cx="394138" cy="394138"/>
          </a:xfrm>
          <a:prstGeom prst="chevron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53587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6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B2787DDF-F525-4792-9B7C-28662F5AB0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9760" y="2236216"/>
            <a:ext cx="6289131" cy="3269616"/>
          </a:xfrm>
          <a:prstGeom prst="rect">
            <a:avLst/>
          </a:prstGeom>
          <a:ln w="34925">
            <a:noFill/>
            <a:miter lim="800000"/>
          </a:ln>
        </p:spPr>
      </p:pic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FC22E86-774F-42F5-BD21-006F16F8B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企业项目介绍</a:t>
            </a:r>
          </a:p>
        </p:txBody>
      </p:sp>
      <p:sp>
        <p:nvSpPr>
          <p:cNvPr id="3" name="Shape 52164">
            <a:extLst>
              <a:ext uri="{FF2B5EF4-FFF2-40B4-BE49-F238E27FC236}">
                <a16:creationId xmlns="" xmlns:a16="http://schemas.microsoft.com/office/drawing/2014/main" id="{6784470F-18B4-4FA8-A9C1-9136ABAFEDEF}"/>
              </a:ext>
            </a:extLst>
          </p:cNvPr>
          <p:cNvSpPr/>
          <p:nvPr/>
        </p:nvSpPr>
        <p:spPr>
          <a:xfrm flipH="1">
            <a:off x="3490636" y="1552964"/>
            <a:ext cx="1267380" cy="1267380"/>
          </a:xfrm>
          <a:prstGeom prst="ellipse">
            <a:avLst/>
          </a:prstGeom>
          <a:solidFill>
            <a:schemeClr val="accent2">
              <a:alpha val="78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 anchorCtr="0">
            <a:no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输入</a:t>
            </a:r>
            <a:endParaRPr lang="en-US" altLang="zh-CN" sz="24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标题</a:t>
            </a:r>
            <a:endParaRPr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C105E6F2-FBDC-409F-A6B5-3B24F6AA5515}"/>
              </a:ext>
            </a:extLst>
          </p:cNvPr>
          <p:cNvSpPr txBox="1"/>
          <p:nvPr/>
        </p:nvSpPr>
        <p:spPr>
          <a:xfrm>
            <a:off x="8538081" y="2234922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/>
            <a:r>
              <a:rPr lang="zh-CN" altLang="en-US" sz="2800" dirty="0">
                <a:solidFill>
                  <a:schemeClr val="accent1">
                    <a:lumMod val="75000"/>
                  </a:schemeClr>
                </a:solidFill>
                <a:effectLst/>
                <a:cs typeface="+mn-ea"/>
                <a:sym typeface="+mn-lt"/>
              </a:rPr>
              <a:t>输入替换标题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FE58D269-F966-4FFF-9A07-5F6611119B88}"/>
              </a:ext>
            </a:extLst>
          </p:cNvPr>
          <p:cNvSpPr txBox="1"/>
          <p:nvPr/>
        </p:nvSpPr>
        <p:spPr>
          <a:xfrm>
            <a:off x="7546367" y="2783746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effectLst/>
              <a:cs typeface="+mn-ea"/>
              <a:sym typeface="+mn-lt"/>
            </a:endParaRPr>
          </a:p>
          <a:p>
            <a:pPr algn="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109ECA76-35CD-4DA5-8189-71FC1A66615C}"/>
              </a:ext>
            </a:extLst>
          </p:cNvPr>
          <p:cNvSpPr txBox="1"/>
          <p:nvPr/>
        </p:nvSpPr>
        <p:spPr>
          <a:xfrm>
            <a:off x="7546367" y="3326223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effectLst/>
              <a:cs typeface="+mn-ea"/>
              <a:sym typeface="+mn-lt"/>
            </a:endParaRPr>
          </a:p>
          <a:p>
            <a:pPr algn="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9C56356F-8722-42D0-B8E5-7903399F837D}"/>
              </a:ext>
            </a:extLst>
          </p:cNvPr>
          <p:cNvSpPr txBox="1"/>
          <p:nvPr/>
        </p:nvSpPr>
        <p:spPr>
          <a:xfrm>
            <a:off x="7546367" y="3868700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effectLst/>
              <a:cs typeface="+mn-ea"/>
              <a:sym typeface="+mn-lt"/>
            </a:endParaRPr>
          </a:p>
          <a:p>
            <a:pPr algn="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441BC7D3-736F-4786-99D6-3C4A5A7A71BE}"/>
              </a:ext>
            </a:extLst>
          </p:cNvPr>
          <p:cNvSpPr txBox="1"/>
          <p:nvPr/>
        </p:nvSpPr>
        <p:spPr>
          <a:xfrm>
            <a:off x="7546367" y="4411177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effectLst/>
              <a:cs typeface="+mn-ea"/>
              <a:sym typeface="+mn-lt"/>
            </a:endParaRPr>
          </a:p>
          <a:p>
            <a:pPr algn="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2E060411-1EBD-46FD-AEDA-3B1FF80CC6F9}"/>
              </a:ext>
            </a:extLst>
          </p:cNvPr>
          <p:cNvSpPr txBox="1"/>
          <p:nvPr/>
        </p:nvSpPr>
        <p:spPr>
          <a:xfrm>
            <a:off x="7546367" y="4953654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effectLst/>
              <a:cs typeface="+mn-ea"/>
              <a:sym typeface="+mn-lt"/>
            </a:endParaRPr>
          </a:p>
          <a:p>
            <a:pPr algn="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</a:t>
            </a:r>
          </a:p>
        </p:txBody>
      </p:sp>
    </p:spTree>
    <p:extLst>
      <p:ext uri="{BB962C8B-B14F-4D97-AF65-F5344CB8AC3E}">
        <p14:creationId xmlns:p14="http://schemas.microsoft.com/office/powerpoint/2010/main" val="2298031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FC22E86-774F-42F5-BD21-006F16F8B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企业项目介绍</a:t>
            </a:r>
          </a:p>
        </p:txBody>
      </p:sp>
      <p:graphicFrame>
        <p:nvGraphicFramePr>
          <p:cNvPr id="3" name="Chart 3">
            <a:extLst>
              <a:ext uri="{FF2B5EF4-FFF2-40B4-BE49-F238E27FC236}">
                <a16:creationId xmlns="" xmlns:a16="http://schemas.microsoft.com/office/drawing/2014/main" id="{8278B5B2-23FD-442D-82D7-47C20BF74C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10077911"/>
              </p:ext>
            </p:extLst>
          </p:nvPr>
        </p:nvGraphicFramePr>
        <p:xfrm>
          <a:off x="501623" y="1363980"/>
          <a:ext cx="6598877" cy="4617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notes-tools-symbol-of-a-clipboard-and-notebook_52013">
            <a:extLst>
              <a:ext uri="{FF2B5EF4-FFF2-40B4-BE49-F238E27FC236}">
                <a16:creationId xmlns="" xmlns:a16="http://schemas.microsoft.com/office/drawing/2014/main" id="{6E8A7F89-D265-42C6-AB8F-05A25FC13233}"/>
              </a:ext>
            </a:extLst>
          </p:cNvPr>
          <p:cNvSpPr>
            <a:spLocks noChangeAspect="1"/>
          </p:cNvSpPr>
          <p:nvPr/>
        </p:nvSpPr>
        <p:spPr bwMode="auto">
          <a:xfrm>
            <a:off x="7214800" y="2316667"/>
            <a:ext cx="609685" cy="517786"/>
          </a:xfrm>
          <a:custGeom>
            <a:avLst/>
            <a:gdLst>
              <a:gd name="connsiteX0" fmla="*/ 366251 w 519336"/>
              <a:gd name="connsiteY0" fmla="*/ 199177 h 441056"/>
              <a:gd name="connsiteX1" fmla="*/ 370553 w 519336"/>
              <a:gd name="connsiteY1" fmla="*/ 202401 h 441056"/>
              <a:gd name="connsiteX2" fmla="*/ 370553 w 519336"/>
              <a:gd name="connsiteY2" fmla="*/ 232495 h 441056"/>
              <a:gd name="connsiteX3" fmla="*/ 381308 w 519336"/>
              <a:gd name="connsiteY3" fmla="*/ 232495 h 441056"/>
              <a:gd name="connsiteX4" fmla="*/ 460893 w 519336"/>
              <a:gd name="connsiteY4" fmla="*/ 232495 h 441056"/>
              <a:gd name="connsiteX5" fmla="*/ 465195 w 519336"/>
              <a:gd name="connsiteY5" fmla="*/ 236794 h 441056"/>
              <a:gd name="connsiteX6" fmla="*/ 465195 w 519336"/>
              <a:gd name="connsiteY6" fmla="*/ 279785 h 441056"/>
              <a:gd name="connsiteX7" fmla="*/ 463044 w 519336"/>
              <a:gd name="connsiteY7" fmla="*/ 284084 h 441056"/>
              <a:gd name="connsiteX8" fmla="*/ 383458 w 519336"/>
              <a:gd name="connsiteY8" fmla="*/ 284084 h 441056"/>
              <a:gd name="connsiteX9" fmla="*/ 370553 w 519336"/>
              <a:gd name="connsiteY9" fmla="*/ 284084 h 441056"/>
              <a:gd name="connsiteX10" fmla="*/ 370553 w 519336"/>
              <a:gd name="connsiteY10" fmla="*/ 312028 h 441056"/>
              <a:gd name="connsiteX11" fmla="*/ 364100 w 519336"/>
              <a:gd name="connsiteY11" fmla="*/ 314177 h 441056"/>
              <a:gd name="connsiteX12" fmla="*/ 297420 w 519336"/>
              <a:gd name="connsiteY12" fmla="*/ 262588 h 441056"/>
              <a:gd name="connsiteX13" fmla="*/ 299571 w 519336"/>
              <a:gd name="connsiteY13" fmla="*/ 253990 h 441056"/>
              <a:gd name="connsiteX14" fmla="*/ 361949 w 519336"/>
              <a:gd name="connsiteY14" fmla="*/ 202401 h 441056"/>
              <a:gd name="connsiteX15" fmla="*/ 366251 w 519336"/>
              <a:gd name="connsiteY15" fmla="*/ 199177 h 441056"/>
              <a:gd name="connsiteX16" fmla="*/ 151861 w 519336"/>
              <a:gd name="connsiteY16" fmla="*/ 110092 h 441056"/>
              <a:gd name="connsiteX17" fmla="*/ 155094 w 519336"/>
              <a:gd name="connsiteY17" fmla="*/ 111974 h 441056"/>
              <a:gd name="connsiteX18" fmla="*/ 221907 w 519336"/>
              <a:gd name="connsiteY18" fmla="*/ 163596 h 441056"/>
              <a:gd name="connsiteX19" fmla="*/ 221907 w 519336"/>
              <a:gd name="connsiteY19" fmla="*/ 172200 h 441056"/>
              <a:gd name="connsiteX20" fmla="*/ 157249 w 519336"/>
              <a:gd name="connsiteY20" fmla="*/ 223822 h 441056"/>
              <a:gd name="connsiteX21" fmla="*/ 150783 w 519336"/>
              <a:gd name="connsiteY21" fmla="*/ 223822 h 441056"/>
              <a:gd name="connsiteX22" fmla="*/ 150783 w 519336"/>
              <a:gd name="connsiteY22" fmla="*/ 193709 h 441056"/>
              <a:gd name="connsiteX23" fmla="*/ 137852 w 519336"/>
              <a:gd name="connsiteY23" fmla="*/ 193709 h 441056"/>
              <a:gd name="connsiteX24" fmla="*/ 58106 w 519336"/>
              <a:gd name="connsiteY24" fmla="*/ 193709 h 441056"/>
              <a:gd name="connsiteX25" fmla="*/ 53796 w 519336"/>
              <a:gd name="connsiteY25" fmla="*/ 189407 h 441056"/>
              <a:gd name="connsiteX26" fmla="*/ 53796 w 519336"/>
              <a:gd name="connsiteY26" fmla="*/ 146389 h 441056"/>
              <a:gd name="connsiteX27" fmla="*/ 55951 w 519336"/>
              <a:gd name="connsiteY27" fmla="*/ 142087 h 441056"/>
              <a:gd name="connsiteX28" fmla="*/ 135696 w 519336"/>
              <a:gd name="connsiteY28" fmla="*/ 142087 h 441056"/>
              <a:gd name="connsiteX29" fmla="*/ 148628 w 519336"/>
              <a:gd name="connsiteY29" fmla="*/ 142087 h 441056"/>
              <a:gd name="connsiteX30" fmla="*/ 148628 w 519336"/>
              <a:gd name="connsiteY30" fmla="*/ 116276 h 441056"/>
              <a:gd name="connsiteX31" fmla="*/ 151861 w 519336"/>
              <a:gd name="connsiteY31" fmla="*/ 110092 h 441056"/>
              <a:gd name="connsiteX32" fmla="*/ 273634 w 519336"/>
              <a:gd name="connsiteY32" fmla="*/ 99173 h 441056"/>
              <a:gd name="connsiteX33" fmla="*/ 273634 w 519336"/>
              <a:gd name="connsiteY33" fmla="*/ 413104 h 441056"/>
              <a:gd name="connsiteX34" fmla="*/ 420193 w 519336"/>
              <a:gd name="connsiteY34" fmla="*/ 413104 h 441056"/>
              <a:gd name="connsiteX35" fmla="*/ 418038 w 519336"/>
              <a:gd name="connsiteY35" fmla="*/ 339997 h 441056"/>
              <a:gd name="connsiteX36" fmla="*/ 422348 w 519336"/>
              <a:gd name="connsiteY36" fmla="*/ 333546 h 441056"/>
              <a:gd name="connsiteX37" fmla="*/ 430970 w 519336"/>
              <a:gd name="connsiteY37" fmla="*/ 329246 h 441056"/>
              <a:gd name="connsiteX38" fmla="*/ 489162 w 519336"/>
              <a:gd name="connsiteY38" fmla="*/ 329246 h 441056"/>
              <a:gd name="connsiteX39" fmla="*/ 489162 w 519336"/>
              <a:gd name="connsiteY39" fmla="*/ 99173 h 441056"/>
              <a:gd name="connsiteX40" fmla="*/ 252081 w 519336"/>
              <a:gd name="connsiteY40" fmla="*/ 75521 h 441056"/>
              <a:gd name="connsiteX41" fmla="*/ 510715 w 519336"/>
              <a:gd name="connsiteY41" fmla="*/ 75521 h 441056"/>
              <a:gd name="connsiteX42" fmla="*/ 519336 w 519336"/>
              <a:gd name="connsiteY42" fmla="*/ 84122 h 441056"/>
              <a:gd name="connsiteX43" fmla="*/ 519336 w 519336"/>
              <a:gd name="connsiteY43" fmla="*/ 357198 h 441056"/>
              <a:gd name="connsiteX44" fmla="*/ 517181 w 519336"/>
              <a:gd name="connsiteY44" fmla="*/ 363649 h 441056"/>
              <a:gd name="connsiteX45" fmla="*/ 452522 w 519336"/>
              <a:gd name="connsiteY45" fmla="*/ 436756 h 441056"/>
              <a:gd name="connsiteX46" fmla="*/ 443901 w 519336"/>
              <a:gd name="connsiteY46" fmla="*/ 441056 h 441056"/>
              <a:gd name="connsiteX47" fmla="*/ 252081 w 519336"/>
              <a:gd name="connsiteY47" fmla="*/ 441056 h 441056"/>
              <a:gd name="connsiteX48" fmla="*/ 243460 w 519336"/>
              <a:gd name="connsiteY48" fmla="*/ 430305 h 441056"/>
              <a:gd name="connsiteX49" fmla="*/ 243460 w 519336"/>
              <a:gd name="connsiteY49" fmla="*/ 84122 h 441056"/>
              <a:gd name="connsiteX50" fmla="*/ 252081 w 519336"/>
              <a:gd name="connsiteY50" fmla="*/ 75521 h 441056"/>
              <a:gd name="connsiteX51" fmla="*/ 10776 w 519336"/>
              <a:gd name="connsiteY51" fmla="*/ 0 h 441056"/>
              <a:gd name="connsiteX52" fmla="*/ 267255 w 519336"/>
              <a:gd name="connsiteY52" fmla="*/ 0 h 441056"/>
              <a:gd name="connsiteX53" fmla="*/ 275876 w 519336"/>
              <a:gd name="connsiteY53" fmla="*/ 10761 h 441056"/>
              <a:gd name="connsiteX54" fmla="*/ 275876 w 519336"/>
              <a:gd name="connsiteY54" fmla="*/ 60262 h 441056"/>
              <a:gd name="connsiteX55" fmla="*/ 260789 w 519336"/>
              <a:gd name="connsiteY55" fmla="*/ 60262 h 441056"/>
              <a:gd name="connsiteX56" fmla="*/ 245702 w 519336"/>
              <a:gd name="connsiteY56" fmla="*/ 64567 h 441056"/>
              <a:gd name="connsiteX57" fmla="*/ 245702 w 519336"/>
              <a:gd name="connsiteY57" fmla="*/ 25827 h 441056"/>
              <a:gd name="connsiteX58" fmla="*/ 30174 w 519336"/>
              <a:gd name="connsiteY58" fmla="*/ 25827 h 441056"/>
              <a:gd name="connsiteX59" fmla="*/ 30174 w 519336"/>
              <a:gd name="connsiteY59" fmla="*/ 340053 h 441056"/>
              <a:gd name="connsiteX60" fmla="*/ 176733 w 519336"/>
              <a:gd name="connsiteY60" fmla="*/ 340053 h 441056"/>
              <a:gd name="connsiteX61" fmla="*/ 176733 w 519336"/>
              <a:gd name="connsiteY61" fmla="*/ 266877 h 441056"/>
              <a:gd name="connsiteX62" fmla="*/ 178888 w 519336"/>
              <a:gd name="connsiteY62" fmla="*/ 260421 h 441056"/>
              <a:gd name="connsiteX63" fmla="*/ 187509 w 519336"/>
              <a:gd name="connsiteY63" fmla="*/ 256116 h 441056"/>
              <a:gd name="connsiteX64" fmla="*/ 232770 w 519336"/>
              <a:gd name="connsiteY64" fmla="*/ 256116 h 441056"/>
              <a:gd name="connsiteX65" fmla="*/ 232770 w 519336"/>
              <a:gd name="connsiteY65" fmla="*/ 335749 h 441056"/>
              <a:gd name="connsiteX66" fmla="*/ 209062 w 519336"/>
              <a:gd name="connsiteY66" fmla="*/ 363728 h 441056"/>
              <a:gd name="connsiteX67" fmla="*/ 200441 w 519336"/>
              <a:gd name="connsiteY67" fmla="*/ 365880 h 441056"/>
              <a:gd name="connsiteX68" fmla="*/ 10776 w 519336"/>
              <a:gd name="connsiteY68" fmla="*/ 365880 h 441056"/>
              <a:gd name="connsiteX69" fmla="*/ 0 w 519336"/>
              <a:gd name="connsiteY69" fmla="*/ 357271 h 441056"/>
              <a:gd name="connsiteX70" fmla="*/ 0 w 519336"/>
              <a:gd name="connsiteY70" fmla="*/ 10761 h 441056"/>
              <a:gd name="connsiteX71" fmla="*/ 10776 w 519336"/>
              <a:gd name="connsiteY71" fmla="*/ 0 h 441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519336" h="441056">
                <a:moveTo>
                  <a:pt x="366251" y="199177"/>
                </a:moveTo>
                <a:cubicBezTo>
                  <a:pt x="368402" y="198102"/>
                  <a:pt x="370553" y="198102"/>
                  <a:pt x="370553" y="202401"/>
                </a:cubicBezTo>
                <a:lnTo>
                  <a:pt x="370553" y="232495"/>
                </a:lnTo>
                <a:lnTo>
                  <a:pt x="381308" y="232495"/>
                </a:lnTo>
                <a:lnTo>
                  <a:pt x="460893" y="232495"/>
                </a:lnTo>
                <a:cubicBezTo>
                  <a:pt x="460893" y="232495"/>
                  <a:pt x="465195" y="230345"/>
                  <a:pt x="465195" y="236794"/>
                </a:cubicBezTo>
                <a:lnTo>
                  <a:pt x="465195" y="279785"/>
                </a:lnTo>
                <a:cubicBezTo>
                  <a:pt x="465195" y="284084"/>
                  <a:pt x="463044" y="284084"/>
                  <a:pt x="463044" y="284084"/>
                </a:cubicBezTo>
                <a:lnTo>
                  <a:pt x="383458" y="284084"/>
                </a:lnTo>
                <a:lnTo>
                  <a:pt x="370553" y="284084"/>
                </a:lnTo>
                <a:lnTo>
                  <a:pt x="370553" y="312028"/>
                </a:lnTo>
                <a:cubicBezTo>
                  <a:pt x="370553" y="322775"/>
                  <a:pt x="364100" y="314177"/>
                  <a:pt x="364100" y="314177"/>
                </a:cubicBezTo>
                <a:cubicBezTo>
                  <a:pt x="364100" y="314177"/>
                  <a:pt x="303873" y="269037"/>
                  <a:pt x="297420" y="262588"/>
                </a:cubicBezTo>
                <a:cubicBezTo>
                  <a:pt x="293118" y="258289"/>
                  <a:pt x="299571" y="253990"/>
                  <a:pt x="299571" y="253990"/>
                </a:cubicBezTo>
                <a:lnTo>
                  <a:pt x="361949" y="202401"/>
                </a:lnTo>
                <a:cubicBezTo>
                  <a:pt x="361949" y="202401"/>
                  <a:pt x="364100" y="200252"/>
                  <a:pt x="366251" y="199177"/>
                </a:cubicBezTo>
                <a:close/>
                <a:moveTo>
                  <a:pt x="151861" y="110092"/>
                </a:moveTo>
                <a:cubicBezTo>
                  <a:pt x="153477" y="110361"/>
                  <a:pt x="155094" y="111974"/>
                  <a:pt x="155094" y="111974"/>
                </a:cubicBezTo>
                <a:cubicBezTo>
                  <a:pt x="155094" y="111974"/>
                  <a:pt x="215442" y="157143"/>
                  <a:pt x="221907" y="163596"/>
                </a:cubicBezTo>
                <a:cubicBezTo>
                  <a:pt x="226218" y="167898"/>
                  <a:pt x="221907" y="172200"/>
                  <a:pt x="221907" y="172200"/>
                </a:cubicBezTo>
                <a:lnTo>
                  <a:pt x="157249" y="223822"/>
                </a:lnTo>
                <a:cubicBezTo>
                  <a:pt x="157249" y="223822"/>
                  <a:pt x="150783" y="232425"/>
                  <a:pt x="150783" y="223822"/>
                </a:cubicBezTo>
                <a:lnTo>
                  <a:pt x="150783" y="193709"/>
                </a:lnTo>
                <a:lnTo>
                  <a:pt x="137852" y="193709"/>
                </a:lnTo>
                <a:lnTo>
                  <a:pt x="58106" y="193709"/>
                </a:lnTo>
                <a:cubicBezTo>
                  <a:pt x="58106" y="193709"/>
                  <a:pt x="53796" y="195860"/>
                  <a:pt x="53796" y="189407"/>
                </a:cubicBezTo>
                <a:lnTo>
                  <a:pt x="53796" y="146389"/>
                </a:lnTo>
                <a:cubicBezTo>
                  <a:pt x="53796" y="142087"/>
                  <a:pt x="55951" y="142087"/>
                  <a:pt x="55951" y="142087"/>
                </a:cubicBezTo>
                <a:lnTo>
                  <a:pt x="135696" y="142087"/>
                </a:lnTo>
                <a:lnTo>
                  <a:pt x="148628" y="142087"/>
                </a:lnTo>
                <a:lnTo>
                  <a:pt x="148628" y="116276"/>
                </a:lnTo>
                <a:cubicBezTo>
                  <a:pt x="148628" y="110899"/>
                  <a:pt x="150245" y="109824"/>
                  <a:pt x="151861" y="110092"/>
                </a:cubicBezTo>
                <a:close/>
                <a:moveTo>
                  <a:pt x="273634" y="99173"/>
                </a:moveTo>
                <a:lnTo>
                  <a:pt x="273634" y="413104"/>
                </a:lnTo>
                <a:lnTo>
                  <a:pt x="420193" y="413104"/>
                </a:lnTo>
                <a:lnTo>
                  <a:pt x="418038" y="339997"/>
                </a:lnTo>
                <a:cubicBezTo>
                  <a:pt x="418038" y="337846"/>
                  <a:pt x="420193" y="335696"/>
                  <a:pt x="422348" y="333546"/>
                </a:cubicBezTo>
                <a:cubicBezTo>
                  <a:pt x="424504" y="331396"/>
                  <a:pt x="426659" y="329246"/>
                  <a:pt x="430970" y="329246"/>
                </a:cubicBezTo>
                <a:lnTo>
                  <a:pt x="489162" y="329246"/>
                </a:lnTo>
                <a:lnTo>
                  <a:pt x="489162" y="99173"/>
                </a:lnTo>
                <a:close/>
                <a:moveTo>
                  <a:pt x="252081" y="75521"/>
                </a:moveTo>
                <a:lnTo>
                  <a:pt x="510715" y="75521"/>
                </a:lnTo>
                <a:cubicBezTo>
                  <a:pt x="515026" y="75521"/>
                  <a:pt x="519336" y="79821"/>
                  <a:pt x="519336" y="84122"/>
                </a:cubicBezTo>
                <a:lnTo>
                  <a:pt x="519336" y="357198"/>
                </a:lnTo>
                <a:cubicBezTo>
                  <a:pt x="519336" y="359348"/>
                  <a:pt x="519336" y="361499"/>
                  <a:pt x="517181" y="363649"/>
                </a:cubicBezTo>
                <a:lnTo>
                  <a:pt x="452522" y="436756"/>
                </a:lnTo>
                <a:cubicBezTo>
                  <a:pt x="450367" y="438906"/>
                  <a:pt x="448212" y="441056"/>
                  <a:pt x="443901" y="441056"/>
                </a:cubicBezTo>
                <a:lnTo>
                  <a:pt x="252081" y="441056"/>
                </a:lnTo>
                <a:cubicBezTo>
                  <a:pt x="247770" y="441056"/>
                  <a:pt x="243460" y="436756"/>
                  <a:pt x="243460" y="430305"/>
                </a:cubicBezTo>
                <a:lnTo>
                  <a:pt x="243460" y="84122"/>
                </a:lnTo>
                <a:cubicBezTo>
                  <a:pt x="243460" y="79821"/>
                  <a:pt x="247770" y="75521"/>
                  <a:pt x="252081" y="75521"/>
                </a:cubicBezTo>
                <a:close/>
                <a:moveTo>
                  <a:pt x="10776" y="0"/>
                </a:moveTo>
                <a:lnTo>
                  <a:pt x="267255" y="0"/>
                </a:lnTo>
                <a:cubicBezTo>
                  <a:pt x="271565" y="0"/>
                  <a:pt x="275876" y="6456"/>
                  <a:pt x="275876" y="10761"/>
                </a:cubicBezTo>
                <a:lnTo>
                  <a:pt x="275876" y="60262"/>
                </a:lnTo>
                <a:lnTo>
                  <a:pt x="260789" y="60262"/>
                </a:lnTo>
                <a:cubicBezTo>
                  <a:pt x="254323" y="60262"/>
                  <a:pt x="250013" y="62415"/>
                  <a:pt x="245702" y="64567"/>
                </a:cubicBezTo>
                <a:lnTo>
                  <a:pt x="245702" y="25827"/>
                </a:lnTo>
                <a:lnTo>
                  <a:pt x="30174" y="25827"/>
                </a:lnTo>
                <a:lnTo>
                  <a:pt x="30174" y="340053"/>
                </a:lnTo>
                <a:lnTo>
                  <a:pt x="176733" y="340053"/>
                </a:lnTo>
                <a:lnTo>
                  <a:pt x="176733" y="266877"/>
                </a:lnTo>
                <a:cubicBezTo>
                  <a:pt x="176733" y="264725"/>
                  <a:pt x="176733" y="262573"/>
                  <a:pt x="178888" y="260421"/>
                </a:cubicBezTo>
                <a:cubicBezTo>
                  <a:pt x="181044" y="258268"/>
                  <a:pt x="183199" y="256116"/>
                  <a:pt x="187509" y="256116"/>
                </a:cubicBezTo>
                <a:lnTo>
                  <a:pt x="232770" y="256116"/>
                </a:lnTo>
                <a:lnTo>
                  <a:pt x="232770" y="335749"/>
                </a:lnTo>
                <a:lnTo>
                  <a:pt x="209062" y="363728"/>
                </a:lnTo>
                <a:cubicBezTo>
                  <a:pt x="206907" y="365880"/>
                  <a:pt x="204752" y="365880"/>
                  <a:pt x="200441" y="365880"/>
                </a:cubicBezTo>
                <a:lnTo>
                  <a:pt x="10776" y="365880"/>
                </a:lnTo>
                <a:cubicBezTo>
                  <a:pt x="4310" y="365880"/>
                  <a:pt x="0" y="361576"/>
                  <a:pt x="0" y="357271"/>
                </a:cubicBezTo>
                <a:lnTo>
                  <a:pt x="0" y="10761"/>
                </a:lnTo>
                <a:cubicBezTo>
                  <a:pt x="0" y="6456"/>
                  <a:pt x="4310" y="0"/>
                  <a:pt x="1077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1EB4B2E7-82C1-47BB-9089-ADBAD8D83CEA}"/>
              </a:ext>
            </a:extLst>
          </p:cNvPr>
          <p:cNvGrpSpPr/>
          <p:nvPr/>
        </p:nvGrpSpPr>
        <p:grpSpPr>
          <a:xfrm>
            <a:off x="7885445" y="2166098"/>
            <a:ext cx="3468687" cy="829568"/>
            <a:chOff x="7772594" y="3046532"/>
            <a:chExt cx="3468687" cy="829568"/>
          </a:xfrm>
        </p:grpSpPr>
        <p:sp>
          <p:nvSpPr>
            <p:cNvPr id="6" name="文本框 8">
              <a:extLst>
                <a:ext uri="{FF2B5EF4-FFF2-40B4-BE49-F238E27FC236}">
                  <a16:creationId xmlns="" xmlns:a16="http://schemas.microsoft.com/office/drawing/2014/main" id="{102CCA87-10F4-4C1F-ACCB-C3792E0C9CE4}"/>
                </a:ext>
              </a:extLst>
            </p:cNvPr>
            <p:cNvSpPr txBox="1"/>
            <p:nvPr/>
          </p:nvSpPr>
          <p:spPr>
            <a:xfrm>
              <a:off x="7772594" y="3046532"/>
              <a:ext cx="2264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accent1"/>
                  </a:solidFill>
                  <a:latin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dirty="0">
                  <a:latin typeface="+mn-lt"/>
                  <a:cs typeface="+mn-ea"/>
                  <a:sym typeface="+mn-lt"/>
                </a:rPr>
                <a:t>添加文本标题</a:t>
              </a:r>
            </a:p>
          </p:txBody>
        </p:sp>
        <p:sp>
          <p:nvSpPr>
            <p:cNvPr id="7" name="TextBox 12">
              <a:extLst>
                <a:ext uri="{FF2B5EF4-FFF2-40B4-BE49-F238E27FC236}">
                  <a16:creationId xmlns="" xmlns:a16="http://schemas.microsoft.com/office/drawing/2014/main" id="{9849EB77-A0DD-455E-988A-C61BA54E8860}"/>
                </a:ext>
              </a:extLst>
            </p:cNvPr>
            <p:cNvSpPr txBox="1"/>
            <p:nvPr/>
          </p:nvSpPr>
          <p:spPr>
            <a:xfrm flipH="1">
              <a:off x="7772594" y="3327039"/>
              <a:ext cx="3468687" cy="5490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内容编辑</a:t>
              </a:r>
              <a:r>
                <a:rPr lang="en-US" altLang="zh-CN" sz="1200" dirty="0" smtClean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,</a:t>
              </a: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轻松设计高效办公双击输入替换</a:t>
              </a: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内容编辑。</a:t>
              </a:r>
              <a:endParaRPr lang="en-US" altLang="zh-CN" sz="12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8" name="notes-tools-symbol-of-a-clipboard-and-notebook_52013">
            <a:extLst>
              <a:ext uri="{FF2B5EF4-FFF2-40B4-BE49-F238E27FC236}">
                <a16:creationId xmlns="" xmlns:a16="http://schemas.microsoft.com/office/drawing/2014/main" id="{22B8F10A-E0B0-4D22-A3BE-C4045B25C49F}"/>
              </a:ext>
            </a:extLst>
          </p:cNvPr>
          <p:cNvSpPr>
            <a:spLocks noChangeAspect="1"/>
          </p:cNvSpPr>
          <p:nvPr/>
        </p:nvSpPr>
        <p:spPr bwMode="auto">
          <a:xfrm>
            <a:off x="7214800" y="3409571"/>
            <a:ext cx="609685" cy="549866"/>
          </a:xfrm>
          <a:custGeom>
            <a:avLst/>
            <a:gdLst>
              <a:gd name="T0" fmla="*/ 7830 w 8541"/>
              <a:gd name="T1" fmla="*/ 7703 h 7703"/>
              <a:gd name="T2" fmla="*/ 0 w 8541"/>
              <a:gd name="T3" fmla="*/ 7703 h 7703"/>
              <a:gd name="T4" fmla="*/ 0 w 8541"/>
              <a:gd name="T5" fmla="*/ 0 h 7703"/>
              <a:gd name="T6" fmla="*/ 632 w 8541"/>
              <a:gd name="T7" fmla="*/ 0 h 7703"/>
              <a:gd name="T8" fmla="*/ 632 w 8541"/>
              <a:gd name="T9" fmla="*/ 4272 h 7703"/>
              <a:gd name="T10" fmla="*/ 4513 w 8541"/>
              <a:gd name="T11" fmla="*/ 1449 h 7703"/>
              <a:gd name="T12" fmla="*/ 5841 w 8541"/>
              <a:gd name="T13" fmla="*/ 2017 h 7703"/>
              <a:gd name="T14" fmla="*/ 7667 w 8541"/>
              <a:gd name="T15" fmla="*/ 357 h 7703"/>
              <a:gd name="T16" fmla="*/ 7305 w 8541"/>
              <a:gd name="T17" fmla="*/ 0 h 7703"/>
              <a:gd name="T18" fmla="*/ 8541 w 8541"/>
              <a:gd name="T19" fmla="*/ 0 h 7703"/>
              <a:gd name="T20" fmla="*/ 8541 w 8541"/>
              <a:gd name="T21" fmla="*/ 1235 h 7703"/>
              <a:gd name="T22" fmla="*/ 8116 w 8541"/>
              <a:gd name="T23" fmla="*/ 806 h 7703"/>
              <a:gd name="T24" fmla="*/ 5965 w 8541"/>
              <a:gd name="T25" fmla="*/ 2756 h 7703"/>
              <a:gd name="T26" fmla="*/ 4593 w 8541"/>
              <a:gd name="T27" fmla="*/ 2172 h 7703"/>
              <a:gd name="T28" fmla="*/ 632 w 8541"/>
              <a:gd name="T29" fmla="*/ 5054 h 7703"/>
              <a:gd name="T30" fmla="*/ 632 w 8541"/>
              <a:gd name="T31" fmla="*/ 7072 h 7703"/>
              <a:gd name="T32" fmla="*/ 1348 w 8541"/>
              <a:gd name="T33" fmla="*/ 7072 h 7703"/>
              <a:gd name="T34" fmla="*/ 1348 w 8541"/>
              <a:gd name="T35" fmla="*/ 5289 h 7703"/>
              <a:gd name="T36" fmla="*/ 1980 w 8541"/>
              <a:gd name="T37" fmla="*/ 5289 h 7703"/>
              <a:gd name="T38" fmla="*/ 1980 w 8541"/>
              <a:gd name="T39" fmla="*/ 7072 h 7703"/>
              <a:gd name="T40" fmla="*/ 2517 w 8541"/>
              <a:gd name="T41" fmla="*/ 7072 h 7703"/>
              <a:gd name="T42" fmla="*/ 2517 w 8541"/>
              <a:gd name="T43" fmla="*/ 4558 h 7703"/>
              <a:gd name="T44" fmla="*/ 3149 w 8541"/>
              <a:gd name="T45" fmla="*/ 4558 h 7703"/>
              <a:gd name="T46" fmla="*/ 3149 w 8541"/>
              <a:gd name="T47" fmla="*/ 7072 h 7703"/>
              <a:gd name="T48" fmla="*/ 3686 w 8541"/>
              <a:gd name="T49" fmla="*/ 7072 h 7703"/>
              <a:gd name="T50" fmla="*/ 3686 w 8541"/>
              <a:gd name="T51" fmla="*/ 3824 h 7703"/>
              <a:gd name="T52" fmla="*/ 4318 w 8541"/>
              <a:gd name="T53" fmla="*/ 3824 h 7703"/>
              <a:gd name="T54" fmla="*/ 4318 w 8541"/>
              <a:gd name="T55" fmla="*/ 7072 h 7703"/>
              <a:gd name="T56" fmla="*/ 4855 w 8541"/>
              <a:gd name="T57" fmla="*/ 7072 h 7703"/>
              <a:gd name="T58" fmla="*/ 4855 w 8541"/>
              <a:gd name="T59" fmla="*/ 3458 h 7703"/>
              <a:gd name="T60" fmla="*/ 5491 w 8541"/>
              <a:gd name="T61" fmla="*/ 3458 h 7703"/>
              <a:gd name="T62" fmla="*/ 5491 w 8541"/>
              <a:gd name="T63" fmla="*/ 7072 h 7703"/>
              <a:gd name="T64" fmla="*/ 6028 w 8541"/>
              <a:gd name="T65" fmla="*/ 7072 h 7703"/>
              <a:gd name="T66" fmla="*/ 6028 w 8541"/>
              <a:gd name="T67" fmla="*/ 4193 h 7703"/>
              <a:gd name="T68" fmla="*/ 6660 w 8541"/>
              <a:gd name="T69" fmla="*/ 4193 h 7703"/>
              <a:gd name="T70" fmla="*/ 6660 w 8541"/>
              <a:gd name="T71" fmla="*/ 7072 h 7703"/>
              <a:gd name="T72" fmla="*/ 7197 w 8541"/>
              <a:gd name="T73" fmla="*/ 7072 h 7703"/>
              <a:gd name="T74" fmla="*/ 7197 w 8541"/>
              <a:gd name="T75" fmla="*/ 2728 h 7703"/>
              <a:gd name="T76" fmla="*/ 7830 w 8541"/>
              <a:gd name="T77" fmla="*/ 2728 h 7703"/>
              <a:gd name="T78" fmla="*/ 7830 w 8541"/>
              <a:gd name="T79" fmla="*/ 7703 h 7703"/>
              <a:gd name="T80" fmla="*/ 7830 w 8541"/>
              <a:gd name="T81" fmla="*/ 7703 h 77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8541" h="7703">
                <a:moveTo>
                  <a:pt x="7830" y="7703"/>
                </a:moveTo>
                <a:lnTo>
                  <a:pt x="0" y="7703"/>
                </a:lnTo>
                <a:lnTo>
                  <a:pt x="0" y="0"/>
                </a:lnTo>
                <a:lnTo>
                  <a:pt x="632" y="0"/>
                </a:lnTo>
                <a:lnTo>
                  <a:pt x="632" y="4272"/>
                </a:lnTo>
                <a:lnTo>
                  <a:pt x="4513" y="1449"/>
                </a:lnTo>
                <a:lnTo>
                  <a:pt x="5841" y="2017"/>
                </a:lnTo>
                <a:lnTo>
                  <a:pt x="7667" y="357"/>
                </a:lnTo>
                <a:lnTo>
                  <a:pt x="7305" y="0"/>
                </a:lnTo>
                <a:lnTo>
                  <a:pt x="8541" y="0"/>
                </a:lnTo>
                <a:lnTo>
                  <a:pt x="8541" y="1235"/>
                </a:lnTo>
                <a:lnTo>
                  <a:pt x="8116" y="806"/>
                </a:lnTo>
                <a:lnTo>
                  <a:pt x="5965" y="2756"/>
                </a:lnTo>
                <a:lnTo>
                  <a:pt x="4593" y="2172"/>
                </a:lnTo>
                <a:lnTo>
                  <a:pt x="632" y="5054"/>
                </a:lnTo>
                <a:lnTo>
                  <a:pt x="632" y="7072"/>
                </a:lnTo>
                <a:lnTo>
                  <a:pt x="1348" y="7072"/>
                </a:lnTo>
                <a:lnTo>
                  <a:pt x="1348" y="5289"/>
                </a:lnTo>
                <a:lnTo>
                  <a:pt x="1980" y="5289"/>
                </a:lnTo>
                <a:lnTo>
                  <a:pt x="1980" y="7072"/>
                </a:lnTo>
                <a:lnTo>
                  <a:pt x="2517" y="7072"/>
                </a:lnTo>
                <a:lnTo>
                  <a:pt x="2517" y="4558"/>
                </a:lnTo>
                <a:lnTo>
                  <a:pt x="3149" y="4558"/>
                </a:lnTo>
                <a:lnTo>
                  <a:pt x="3149" y="7072"/>
                </a:lnTo>
                <a:lnTo>
                  <a:pt x="3686" y="7072"/>
                </a:lnTo>
                <a:lnTo>
                  <a:pt x="3686" y="3824"/>
                </a:lnTo>
                <a:lnTo>
                  <a:pt x="4318" y="3824"/>
                </a:lnTo>
                <a:lnTo>
                  <a:pt x="4318" y="7072"/>
                </a:lnTo>
                <a:lnTo>
                  <a:pt x="4855" y="7072"/>
                </a:lnTo>
                <a:lnTo>
                  <a:pt x="4855" y="3458"/>
                </a:lnTo>
                <a:lnTo>
                  <a:pt x="5491" y="3458"/>
                </a:lnTo>
                <a:lnTo>
                  <a:pt x="5491" y="7072"/>
                </a:lnTo>
                <a:lnTo>
                  <a:pt x="6028" y="7072"/>
                </a:lnTo>
                <a:lnTo>
                  <a:pt x="6028" y="4193"/>
                </a:lnTo>
                <a:lnTo>
                  <a:pt x="6660" y="4193"/>
                </a:lnTo>
                <a:lnTo>
                  <a:pt x="6660" y="7072"/>
                </a:lnTo>
                <a:lnTo>
                  <a:pt x="7197" y="7072"/>
                </a:lnTo>
                <a:lnTo>
                  <a:pt x="7197" y="2728"/>
                </a:lnTo>
                <a:lnTo>
                  <a:pt x="7830" y="2728"/>
                </a:lnTo>
                <a:lnTo>
                  <a:pt x="7830" y="7703"/>
                </a:lnTo>
                <a:lnTo>
                  <a:pt x="7830" y="770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BFCCA3D7-2927-464E-A7D0-557DA096BECC}"/>
              </a:ext>
            </a:extLst>
          </p:cNvPr>
          <p:cNvGrpSpPr/>
          <p:nvPr/>
        </p:nvGrpSpPr>
        <p:grpSpPr>
          <a:xfrm>
            <a:off x="7885445" y="3275042"/>
            <a:ext cx="3468687" cy="829568"/>
            <a:chOff x="7772594" y="3046532"/>
            <a:chExt cx="3468687" cy="829568"/>
          </a:xfrm>
        </p:grpSpPr>
        <p:sp>
          <p:nvSpPr>
            <p:cNvPr id="10" name="文本框 15">
              <a:extLst>
                <a:ext uri="{FF2B5EF4-FFF2-40B4-BE49-F238E27FC236}">
                  <a16:creationId xmlns="" xmlns:a16="http://schemas.microsoft.com/office/drawing/2014/main" id="{CC4DE67E-8D41-47E2-B426-5DD1AA7667D6}"/>
                </a:ext>
              </a:extLst>
            </p:cNvPr>
            <p:cNvSpPr txBox="1"/>
            <p:nvPr/>
          </p:nvSpPr>
          <p:spPr>
            <a:xfrm>
              <a:off x="7772594" y="3046532"/>
              <a:ext cx="2264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accent1"/>
                  </a:solidFill>
                  <a:latin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dirty="0">
                  <a:latin typeface="+mn-lt"/>
                  <a:cs typeface="+mn-ea"/>
                  <a:sym typeface="+mn-lt"/>
                </a:rPr>
                <a:t>添加文本标题</a:t>
              </a:r>
            </a:p>
          </p:txBody>
        </p:sp>
        <p:sp>
          <p:nvSpPr>
            <p:cNvPr id="11" name="TextBox 12">
              <a:extLst>
                <a:ext uri="{FF2B5EF4-FFF2-40B4-BE49-F238E27FC236}">
                  <a16:creationId xmlns="" xmlns:a16="http://schemas.microsoft.com/office/drawing/2014/main" id="{DDC94140-700C-442B-8040-74AF310450E9}"/>
                </a:ext>
              </a:extLst>
            </p:cNvPr>
            <p:cNvSpPr txBox="1"/>
            <p:nvPr/>
          </p:nvSpPr>
          <p:spPr>
            <a:xfrm flipH="1">
              <a:off x="7772594" y="3327039"/>
              <a:ext cx="3468687" cy="5490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内容编辑</a:t>
              </a:r>
              <a:r>
                <a:rPr lang="en-US" altLang="zh-CN" sz="1200" dirty="0" smtClean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,</a:t>
              </a: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轻松设计高效办公双击输入替换</a:t>
              </a: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内容编辑。</a:t>
              </a:r>
              <a:endParaRPr lang="en-US" altLang="zh-CN" sz="12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12" name="notes-tools-symbol-of-a-clipboard-and-notebook_52013">
            <a:extLst>
              <a:ext uri="{FF2B5EF4-FFF2-40B4-BE49-F238E27FC236}">
                <a16:creationId xmlns="" xmlns:a16="http://schemas.microsoft.com/office/drawing/2014/main" id="{E4915147-1124-4D01-A776-E3AC678CB040}"/>
              </a:ext>
            </a:extLst>
          </p:cNvPr>
          <p:cNvSpPr>
            <a:spLocks noChangeAspect="1"/>
          </p:cNvSpPr>
          <p:nvPr/>
        </p:nvSpPr>
        <p:spPr bwMode="auto">
          <a:xfrm>
            <a:off x="7214800" y="4535523"/>
            <a:ext cx="609685" cy="515849"/>
          </a:xfrm>
          <a:custGeom>
            <a:avLst/>
            <a:gdLst>
              <a:gd name="connsiteX0" fmla="*/ 82314 w 609332"/>
              <a:gd name="connsiteY0" fmla="*/ 471503 h 515551"/>
              <a:gd name="connsiteX1" fmla="*/ 66477 w 609332"/>
              <a:gd name="connsiteY1" fmla="*/ 487317 h 515551"/>
              <a:gd name="connsiteX2" fmla="*/ 82314 w 609332"/>
              <a:gd name="connsiteY2" fmla="*/ 503131 h 515551"/>
              <a:gd name="connsiteX3" fmla="*/ 98152 w 609332"/>
              <a:gd name="connsiteY3" fmla="*/ 487317 h 515551"/>
              <a:gd name="connsiteX4" fmla="*/ 82314 w 609332"/>
              <a:gd name="connsiteY4" fmla="*/ 471503 h 515551"/>
              <a:gd name="connsiteX5" fmla="*/ 519477 w 609332"/>
              <a:gd name="connsiteY5" fmla="*/ 331502 h 515551"/>
              <a:gd name="connsiteX6" fmla="*/ 500606 w 609332"/>
              <a:gd name="connsiteY6" fmla="*/ 350244 h 515551"/>
              <a:gd name="connsiteX7" fmla="*/ 519477 w 609332"/>
              <a:gd name="connsiteY7" fmla="*/ 369084 h 515551"/>
              <a:gd name="connsiteX8" fmla="*/ 538250 w 609332"/>
              <a:gd name="connsiteY8" fmla="*/ 350244 h 515551"/>
              <a:gd name="connsiteX9" fmla="*/ 519477 w 609332"/>
              <a:gd name="connsiteY9" fmla="*/ 331502 h 515551"/>
              <a:gd name="connsiteX10" fmla="*/ 33434 w 609332"/>
              <a:gd name="connsiteY10" fmla="*/ 294911 h 515551"/>
              <a:gd name="connsiteX11" fmla="*/ 33434 w 609332"/>
              <a:gd name="connsiteY11" fmla="*/ 439093 h 515551"/>
              <a:gd name="connsiteX12" fmla="*/ 131293 w 609332"/>
              <a:gd name="connsiteY12" fmla="*/ 439093 h 515551"/>
              <a:gd name="connsiteX13" fmla="*/ 131293 w 609332"/>
              <a:gd name="connsiteY13" fmla="*/ 294911 h 515551"/>
              <a:gd name="connsiteX14" fmla="*/ 20530 w 609332"/>
              <a:gd name="connsiteY14" fmla="*/ 254106 h 515551"/>
              <a:gd name="connsiteX15" fmla="*/ 144099 w 609332"/>
              <a:gd name="connsiteY15" fmla="*/ 254106 h 515551"/>
              <a:gd name="connsiteX16" fmla="*/ 164629 w 609332"/>
              <a:gd name="connsiteY16" fmla="*/ 274606 h 515551"/>
              <a:gd name="connsiteX17" fmla="*/ 164629 w 609332"/>
              <a:gd name="connsiteY17" fmla="*/ 494248 h 515551"/>
              <a:gd name="connsiteX18" fmla="*/ 144099 w 609332"/>
              <a:gd name="connsiteY18" fmla="*/ 514845 h 515551"/>
              <a:gd name="connsiteX19" fmla="*/ 20530 w 609332"/>
              <a:gd name="connsiteY19" fmla="*/ 514845 h 515551"/>
              <a:gd name="connsiteX20" fmla="*/ 0 w 609332"/>
              <a:gd name="connsiteY20" fmla="*/ 494248 h 515551"/>
              <a:gd name="connsiteX21" fmla="*/ 0 w 609332"/>
              <a:gd name="connsiteY21" fmla="*/ 274606 h 515551"/>
              <a:gd name="connsiteX22" fmla="*/ 20530 w 609332"/>
              <a:gd name="connsiteY22" fmla="*/ 254106 h 515551"/>
              <a:gd name="connsiteX23" fmla="*/ 97946 w 609332"/>
              <a:gd name="connsiteY23" fmla="*/ 147552 h 515551"/>
              <a:gd name="connsiteX24" fmla="*/ 314156 w 609332"/>
              <a:gd name="connsiteY24" fmla="*/ 147552 h 515551"/>
              <a:gd name="connsiteX25" fmla="*/ 347111 w 609332"/>
              <a:gd name="connsiteY25" fmla="*/ 180456 h 515551"/>
              <a:gd name="connsiteX26" fmla="*/ 347111 w 609332"/>
              <a:gd name="connsiteY26" fmla="*/ 482647 h 515551"/>
              <a:gd name="connsiteX27" fmla="*/ 314156 w 609332"/>
              <a:gd name="connsiteY27" fmla="*/ 515551 h 515551"/>
              <a:gd name="connsiteX28" fmla="*/ 192018 w 609332"/>
              <a:gd name="connsiteY28" fmla="*/ 515551 h 515551"/>
              <a:gd name="connsiteX29" fmla="*/ 195441 w 609332"/>
              <a:gd name="connsiteY29" fmla="*/ 497488 h 515551"/>
              <a:gd name="connsiteX30" fmla="*/ 195441 w 609332"/>
              <a:gd name="connsiteY30" fmla="*/ 492118 h 515551"/>
              <a:gd name="connsiteX31" fmla="*/ 206002 w 609332"/>
              <a:gd name="connsiteY31" fmla="*/ 495828 h 515551"/>
              <a:gd name="connsiteX32" fmla="*/ 224875 w 609332"/>
              <a:gd name="connsiteY32" fmla="*/ 476984 h 515551"/>
              <a:gd name="connsiteX33" fmla="*/ 206002 w 609332"/>
              <a:gd name="connsiteY33" fmla="*/ 458238 h 515551"/>
              <a:gd name="connsiteX34" fmla="*/ 195441 w 609332"/>
              <a:gd name="connsiteY34" fmla="*/ 461948 h 515551"/>
              <a:gd name="connsiteX35" fmla="*/ 195441 w 609332"/>
              <a:gd name="connsiteY35" fmla="*/ 425333 h 515551"/>
              <a:gd name="connsiteX36" fmla="*/ 301835 w 609332"/>
              <a:gd name="connsiteY36" fmla="*/ 425333 h 515551"/>
              <a:gd name="connsiteX37" fmla="*/ 301835 w 609332"/>
              <a:gd name="connsiteY37" fmla="*/ 199202 h 515551"/>
              <a:gd name="connsiteX38" fmla="*/ 110169 w 609332"/>
              <a:gd name="connsiteY38" fmla="*/ 199202 h 515551"/>
              <a:gd name="connsiteX39" fmla="*/ 110169 w 609332"/>
              <a:gd name="connsiteY39" fmla="*/ 226541 h 515551"/>
              <a:gd name="connsiteX40" fmla="*/ 64991 w 609332"/>
              <a:gd name="connsiteY40" fmla="*/ 226541 h 515551"/>
              <a:gd name="connsiteX41" fmla="*/ 64991 w 609332"/>
              <a:gd name="connsiteY41" fmla="*/ 180456 h 515551"/>
              <a:gd name="connsiteX42" fmla="*/ 97946 w 609332"/>
              <a:gd name="connsiteY42" fmla="*/ 147552 h 515551"/>
              <a:gd name="connsiteX43" fmla="*/ 183816 w 609332"/>
              <a:gd name="connsiteY43" fmla="*/ 0 h 515551"/>
              <a:gd name="connsiteX44" fmla="*/ 549103 w 609332"/>
              <a:gd name="connsiteY44" fmla="*/ 0 h 515551"/>
              <a:gd name="connsiteX45" fmla="*/ 609332 w 609332"/>
              <a:gd name="connsiteY45" fmla="*/ 60228 h 515551"/>
              <a:gd name="connsiteX46" fmla="*/ 609332 w 609332"/>
              <a:gd name="connsiteY46" fmla="*/ 338237 h 515551"/>
              <a:gd name="connsiteX47" fmla="*/ 549103 w 609332"/>
              <a:gd name="connsiteY47" fmla="*/ 398466 h 515551"/>
              <a:gd name="connsiteX48" fmla="*/ 421702 w 609332"/>
              <a:gd name="connsiteY48" fmla="*/ 398466 h 515551"/>
              <a:gd name="connsiteX49" fmla="*/ 421702 w 609332"/>
              <a:gd name="connsiteY49" fmla="*/ 439074 h 515551"/>
              <a:gd name="connsiteX50" fmla="*/ 477727 w 609332"/>
              <a:gd name="connsiteY50" fmla="*/ 439074 h 515551"/>
              <a:gd name="connsiteX51" fmla="*/ 500606 w 609332"/>
              <a:gd name="connsiteY51" fmla="*/ 461916 h 515551"/>
              <a:gd name="connsiteX52" fmla="*/ 500606 w 609332"/>
              <a:gd name="connsiteY52" fmla="*/ 491201 h 515551"/>
              <a:gd name="connsiteX53" fmla="*/ 477727 w 609332"/>
              <a:gd name="connsiteY53" fmla="*/ 514140 h 515551"/>
              <a:gd name="connsiteX54" fmla="*/ 369099 w 609332"/>
              <a:gd name="connsiteY54" fmla="*/ 514140 h 515551"/>
              <a:gd name="connsiteX55" fmla="*/ 377606 w 609332"/>
              <a:gd name="connsiteY55" fmla="*/ 485148 h 515551"/>
              <a:gd name="connsiteX56" fmla="*/ 377801 w 609332"/>
              <a:gd name="connsiteY56" fmla="*/ 384409 h 515551"/>
              <a:gd name="connsiteX57" fmla="*/ 377801 w 609332"/>
              <a:gd name="connsiteY57" fmla="*/ 309343 h 515551"/>
              <a:gd name="connsiteX58" fmla="*/ 534143 w 609332"/>
              <a:gd name="connsiteY58" fmla="*/ 309343 h 515551"/>
              <a:gd name="connsiteX59" fmla="*/ 557022 w 609332"/>
              <a:gd name="connsiteY59" fmla="*/ 286404 h 515551"/>
              <a:gd name="connsiteX60" fmla="*/ 557022 w 609332"/>
              <a:gd name="connsiteY60" fmla="*/ 71064 h 515551"/>
              <a:gd name="connsiteX61" fmla="*/ 534143 w 609332"/>
              <a:gd name="connsiteY61" fmla="*/ 48222 h 515551"/>
              <a:gd name="connsiteX62" fmla="*/ 198776 w 609332"/>
              <a:gd name="connsiteY62" fmla="*/ 48222 h 515551"/>
              <a:gd name="connsiteX63" fmla="*/ 175799 w 609332"/>
              <a:gd name="connsiteY63" fmla="*/ 71064 h 515551"/>
              <a:gd name="connsiteX64" fmla="*/ 175799 w 609332"/>
              <a:gd name="connsiteY64" fmla="*/ 116845 h 515551"/>
              <a:gd name="connsiteX65" fmla="*/ 123489 w 609332"/>
              <a:gd name="connsiteY65" fmla="*/ 116845 h 515551"/>
              <a:gd name="connsiteX66" fmla="*/ 123489 w 609332"/>
              <a:gd name="connsiteY66" fmla="*/ 60228 h 515551"/>
              <a:gd name="connsiteX67" fmla="*/ 183816 w 609332"/>
              <a:gd name="connsiteY67" fmla="*/ 0 h 515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609332" h="515551">
                <a:moveTo>
                  <a:pt x="82314" y="471503"/>
                </a:moveTo>
                <a:cubicBezTo>
                  <a:pt x="73614" y="471503"/>
                  <a:pt x="66477" y="478629"/>
                  <a:pt x="66477" y="487317"/>
                </a:cubicBezTo>
                <a:cubicBezTo>
                  <a:pt x="66477" y="496005"/>
                  <a:pt x="73614" y="503131"/>
                  <a:pt x="82314" y="503131"/>
                </a:cubicBezTo>
                <a:cubicBezTo>
                  <a:pt x="91015" y="503131"/>
                  <a:pt x="98152" y="496005"/>
                  <a:pt x="98152" y="487317"/>
                </a:cubicBezTo>
                <a:cubicBezTo>
                  <a:pt x="98152" y="478629"/>
                  <a:pt x="91015" y="471503"/>
                  <a:pt x="82314" y="471503"/>
                </a:cubicBezTo>
                <a:close/>
                <a:moveTo>
                  <a:pt x="519477" y="331502"/>
                </a:moveTo>
                <a:cubicBezTo>
                  <a:pt x="509015" y="331502"/>
                  <a:pt x="500606" y="339897"/>
                  <a:pt x="500606" y="350244"/>
                </a:cubicBezTo>
                <a:cubicBezTo>
                  <a:pt x="500606" y="360689"/>
                  <a:pt x="509015" y="369084"/>
                  <a:pt x="519477" y="369084"/>
                </a:cubicBezTo>
                <a:cubicBezTo>
                  <a:pt x="529841" y="369084"/>
                  <a:pt x="538250" y="360689"/>
                  <a:pt x="538250" y="350244"/>
                </a:cubicBezTo>
                <a:cubicBezTo>
                  <a:pt x="538250" y="339897"/>
                  <a:pt x="529841" y="331502"/>
                  <a:pt x="519477" y="331502"/>
                </a:cubicBezTo>
                <a:close/>
                <a:moveTo>
                  <a:pt x="33434" y="294911"/>
                </a:moveTo>
                <a:lnTo>
                  <a:pt x="33434" y="439093"/>
                </a:lnTo>
                <a:lnTo>
                  <a:pt x="131293" y="439093"/>
                </a:lnTo>
                <a:lnTo>
                  <a:pt x="131293" y="294911"/>
                </a:lnTo>
                <a:close/>
                <a:moveTo>
                  <a:pt x="20530" y="254106"/>
                </a:moveTo>
                <a:lnTo>
                  <a:pt x="144099" y="254106"/>
                </a:lnTo>
                <a:cubicBezTo>
                  <a:pt x="155440" y="254106"/>
                  <a:pt x="164629" y="263282"/>
                  <a:pt x="164629" y="274606"/>
                </a:cubicBezTo>
                <a:lnTo>
                  <a:pt x="164629" y="494248"/>
                </a:lnTo>
                <a:cubicBezTo>
                  <a:pt x="164629" y="505669"/>
                  <a:pt x="155440" y="514845"/>
                  <a:pt x="144099" y="514845"/>
                </a:cubicBezTo>
                <a:lnTo>
                  <a:pt x="20530" y="514845"/>
                </a:lnTo>
                <a:cubicBezTo>
                  <a:pt x="9190" y="514845"/>
                  <a:pt x="0" y="505669"/>
                  <a:pt x="0" y="494248"/>
                </a:cubicBezTo>
                <a:lnTo>
                  <a:pt x="0" y="274606"/>
                </a:lnTo>
                <a:cubicBezTo>
                  <a:pt x="0" y="263282"/>
                  <a:pt x="9190" y="254106"/>
                  <a:pt x="20530" y="254106"/>
                </a:cubicBezTo>
                <a:close/>
                <a:moveTo>
                  <a:pt x="97946" y="147552"/>
                </a:moveTo>
                <a:lnTo>
                  <a:pt x="314156" y="147552"/>
                </a:lnTo>
                <a:cubicBezTo>
                  <a:pt x="332345" y="147552"/>
                  <a:pt x="347111" y="162295"/>
                  <a:pt x="347111" y="180456"/>
                </a:cubicBezTo>
                <a:lnTo>
                  <a:pt x="347111" y="482647"/>
                </a:lnTo>
                <a:cubicBezTo>
                  <a:pt x="347111" y="500808"/>
                  <a:pt x="332345" y="515551"/>
                  <a:pt x="314156" y="515551"/>
                </a:cubicBezTo>
                <a:lnTo>
                  <a:pt x="192018" y="515551"/>
                </a:lnTo>
                <a:cubicBezTo>
                  <a:pt x="194072" y="509888"/>
                  <a:pt x="195441" y="503835"/>
                  <a:pt x="195441" y="497488"/>
                </a:cubicBezTo>
                <a:lnTo>
                  <a:pt x="195441" y="492118"/>
                </a:lnTo>
                <a:cubicBezTo>
                  <a:pt x="198472" y="494266"/>
                  <a:pt x="201993" y="495828"/>
                  <a:pt x="206002" y="495828"/>
                </a:cubicBezTo>
                <a:cubicBezTo>
                  <a:pt x="216368" y="495828"/>
                  <a:pt x="224875" y="487334"/>
                  <a:pt x="224875" y="476984"/>
                </a:cubicBezTo>
                <a:cubicBezTo>
                  <a:pt x="224875" y="466634"/>
                  <a:pt x="216368" y="458238"/>
                  <a:pt x="206002" y="458238"/>
                </a:cubicBezTo>
                <a:cubicBezTo>
                  <a:pt x="201993" y="458238"/>
                  <a:pt x="198472" y="459800"/>
                  <a:pt x="195441" y="461948"/>
                </a:cubicBezTo>
                <a:lnTo>
                  <a:pt x="195441" y="425333"/>
                </a:lnTo>
                <a:lnTo>
                  <a:pt x="301835" y="425333"/>
                </a:lnTo>
                <a:lnTo>
                  <a:pt x="301835" y="199202"/>
                </a:lnTo>
                <a:lnTo>
                  <a:pt x="110169" y="199202"/>
                </a:lnTo>
                <a:lnTo>
                  <a:pt x="110169" y="226541"/>
                </a:lnTo>
                <a:lnTo>
                  <a:pt x="64991" y="226541"/>
                </a:lnTo>
                <a:lnTo>
                  <a:pt x="64991" y="180456"/>
                </a:lnTo>
                <a:cubicBezTo>
                  <a:pt x="64991" y="162295"/>
                  <a:pt x="79757" y="147552"/>
                  <a:pt x="97946" y="147552"/>
                </a:cubicBezTo>
                <a:close/>
                <a:moveTo>
                  <a:pt x="183816" y="0"/>
                </a:moveTo>
                <a:lnTo>
                  <a:pt x="549103" y="0"/>
                </a:lnTo>
                <a:cubicBezTo>
                  <a:pt x="582346" y="0"/>
                  <a:pt x="609332" y="26942"/>
                  <a:pt x="609332" y="60228"/>
                </a:cubicBezTo>
                <a:lnTo>
                  <a:pt x="609332" y="338237"/>
                </a:lnTo>
                <a:cubicBezTo>
                  <a:pt x="609332" y="371427"/>
                  <a:pt x="582346" y="398466"/>
                  <a:pt x="549103" y="398466"/>
                </a:cubicBezTo>
                <a:lnTo>
                  <a:pt x="421702" y="398466"/>
                </a:lnTo>
                <a:lnTo>
                  <a:pt x="421702" y="439074"/>
                </a:lnTo>
                <a:lnTo>
                  <a:pt x="477727" y="439074"/>
                </a:lnTo>
                <a:cubicBezTo>
                  <a:pt x="490340" y="439074"/>
                  <a:pt x="500606" y="449324"/>
                  <a:pt x="500606" y="461916"/>
                </a:cubicBezTo>
                <a:lnTo>
                  <a:pt x="500606" y="491201"/>
                </a:lnTo>
                <a:cubicBezTo>
                  <a:pt x="500606" y="503891"/>
                  <a:pt x="490340" y="514140"/>
                  <a:pt x="477727" y="514140"/>
                </a:cubicBezTo>
                <a:lnTo>
                  <a:pt x="369099" y="514140"/>
                </a:lnTo>
                <a:cubicBezTo>
                  <a:pt x="374086" y="505452"/>
                  <a:pt x="377117" y="495691"/>
                  <a:pt x="377606" y="485148"/>
                </a:cubicBezTo>
                <a:cubicBezTo>
                  <a:pt x="377606" y="484270"/>
                  <a:pt x="377801" y="384409"/>
                  <a:pt x="377801" y="384409"/>
                </a:cubicBezTo>
                <a:lnTo>
                  <a:pt x="377801" y="309343"/>
                </a:lnTo>
                <a:lnTo>
                  <a:pt x="534143" y="309343"/>
                </a:lnTo>
                <a:cubicBezTo>
                  <a:pt x="546756" y="309343"/>
                  <a:pt x="557022" y="299094"/>
                  <a:pt x="557022" y="286404"/>
                </a:cubicBezTo>
                <a:lnTo>
                  <a:pt x="557022" y="71064"/>
                </a:lnTo>
                <a:cubicBezTo>
                  <a:pt x="557022" y="58471"/>
                  <a:pt x="546756" y="48222"/>
                  <a:pt x="534143" y="48222"/>
                </a:cubicBezTo>
                <a:lnTo>
                  <a:pt x="198776" y="48222"/>
                </a:lnTo>
                <a:cubicBezTo>
                  <a:pt x="186065" y="48222"/>
                  <a:pt x="175799" y="58471"/>
                  <a:pt x="175799" y="71064"/>
                </a:cubicBezTo>
                <a:lnTo>
                  <a:pt x="175799" y="116845"/>
                </a:lnTo>
                <a:lnTo>
                  <a:pt x="123489" y="116845"/>
                </a:lnTo>
                <a:lnTo>
                  <a:pt x="123489" y="60228"/>
                </a:lnTo>
                <a:cubicBezTo>
                  <a:pt x="123489" y="26942"/>
                  <a:pt x="150475" y="0"/>
                  <a:pt x="18381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9B8DAFE7-573F-4B01-9691-15AA1A296398}"/>
              </a:ext>
            </a:extLst>
          </p:cNvPr>
          <p:cNvGrpSpPr/>
          <p:nvPr/>
        </p:nvGrpSpPr>
        <p:grpSpPr>
          <a:xfrm>
            <a:off x="7885445" y="4383986"/>
            <a:ext cx="3468687" cy="829568"/>
            <a:chOff x="7772594" y="3046532"/>
            <a:chExt cx="3468687" cy="829568"/>
          </a:xfrm>
        </p:grpSpPr>
        <p:sp>
          <p:nvSpPr>
            <p:cNvPr id="14" name="文本框 20">
              <a:extLst>
                <a:ext uri="{FF2B5EF4-FFF2-40B4-BE49-F238E27FC236}">
                  <a16:creationId xmlns="" xmlns:a16="http://schemas.microsoft.com/office/drawing/2014/main" id="{5E3216E3-7188-45D5-A47B-44E22947C950}"/>
                </a:ext>
              </a:extLst>
            </p:cNvPr>
            <p:cNvSpPr txBox="1"/>
            <p:nvPr/>
          </p:nvSpPr>
          <p:spPr>
            <a:xfrm>
              <a:off x="7772594" y="3046532"/>
              <a:ext cx="2264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dirty="0">
                  <a:solidFill>
                    <a:schemeClr val="accent1"/>
                  </a:solidFill>
                  <a:cs typeface="+mn-ea"/>
                  <a:sym typeface="+mn-lt"/>
                </a:rPr>
                <a:t>添加文本标题</a:t>
              </a:r>
            </a:p>
          </p:txBody>
        </p:sp>
        <p:sp>
          <p:nvSpPr>
            <p:cNvPr id="15" name="TextBox 12">
              <a:extLst>
                <a:ext uri="{FF2B5EF4-FFF2-40B4-BE49-F238E27FC236}">
                  <a16:creationId xmlns="" xmlns:a16="http://schemas.microsoft.com/office/drawing/2014/main" id="{FE2A85A2-2C41-4157-B025-57F4017EEC9C}"/>
                </a:ext>
              </a:extLst>
            </p:cNvPr>
            <p:cNvSpPr txBox="1"/>
            <p:nvPr/>
          </p:nvSpPr>
          <p:spPr>
            <a:xfrm flipH="1">
              <a:off x="7772594" y="3327039"/>
              <a:ext cx="3468687" cy="5490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内容编辑</a:t>
              </a:r>
              <a:r>
                <a:rPr lang="en-US" altLang="zh-CN" sz="1200" dirty="0" smtClean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,</a:t>
              </a: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轻松设计高效办公双击输入替换</a:t>
              </a: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内容编辑。</a:t>
              </a:r>
              <a:endParaRPr lang="en-US" altLang="zh-CN" sz="12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94972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4" grpId="0" animBg="1"/>
      <p:bldP spid="8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0CB74ABF-AC15-4876-B06D-DCC9C9835F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0"/>
            <a:ext cx="7381874" cy="6858000"/>
          </a:xfrm>
          <a:custGeom>
            <a:avLst/>
            <a:gdLst>
              <a:gd name="connsiteX0" fmla="*/ 0 w 7772399"/>
              <a:gd name="connsiteY0" fmla="*/ 0 h 6858000"/>
              <a:gd name="connsiteX1" fmla="*/ 4605718 w 7772399"/>
              <a:gd name="connsiteY1" fmla="*/ 0 h 6858000"/>
              <a:gd name="connsiteX2" fmla="*/ 7772399 w 7772399"/>
              <a:gd name="connsiteY2" fmla="*/ 6858000 h 6858000"/>
              <a:gd name="connsiteX3" fmla="*/ 3166680 w 7772399"/>
              <a:gd name="connsiteY3" fmla="*/ 6858000 h 6858000"/>
              <a:gd name="connsiteX4" fmla="*/ 0 w 7772399"/>
              <a:gd name="connsiteY4" fmla="*/ 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72399" h="6858000">
                <a:moveTo>
                  <a:pt x="0" y="0"/>
                </a:moveTo>
                <a:lnTo>
                  <a:pt x="4605718" y="0"/>
                </a:lnTo>
                <a:lnTo>
                  <a:pt x="7772399" y="6858000"/>
                </a:lnTo>
                <a:lnTo>
                  <a:pt x="3166680" y="6858000"/>
                </a:lnTo>
                <a:lnTo>
                  <a:pt x="0" y="2"/>
                </a:lnTo>
                <a:close/>
              </a:path>
            </a:pathLst>
          </a:cu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A073A54C-DCE1-4ABA-9913-362604EDF76E}"/>
              </a:ext>
            </a:extLst>
          </p:cNvPr>
          <p:cNvSpPr txBox="1"/>
          <p:nvPr/>
        </p:nvSpPr>
        <p:spPr>
          <a:xfrm>
            <a:off x="6534150" y="2143125"/>
            <a:ext cx="1821396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PART 03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B6441569-1DED-46BE-9F9C-C0CD828918A8}"/>
              </a:ext>
            </a:extLst>
          </p:cNvPr>
          <p:cNvSpPr txBox="1"/>
          <p:nvPr/>
        </p:nvSpPr>
        <p:spPr>
          <a:xfrm>
            <a:off x="6534150" y="2789456"/>
            <a:ext cx="3924151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4800" spc="3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企业产品运营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4E2E3258-5F4D-4618-B1B3-28A261E392A6}"/>
              </a:ext>
            </a:extLst>
          </p:cNvPr>
          <p:cNvSpPr txBox="1"/>
          <p:nvPr/>
        </p:nvSpPr>
        <p:spPr>
          <a:xfrm>
            <a:off x="6534150" y="3742089"/>
            <a:ext cx="5117847" cy="5213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设计高效办公。双击输入替换内容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。编辑轻松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设计高效办公。双击输入替换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内容编辑。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effectLst/>
              <a:cs typeface="+mn-ea"/>
              <a:sym typeface="+mn-lt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="" xmlns:a16="http://schemas.microsoft.com/office/drawing/2014/main" id="{17F47E14-3C6D-4DC9-BC7D-5332DC6CF4B5}"/>
              </a:ext>
            </a:extLst>
          </p:cNvPr>
          <p:cNvCxnSpPr>
            <a:cxnSpLocks/>
          </p:cNvCxnSpPr>
          <p:nvPr/>
        </p:nvCxnSpPr>
        <p:spPr>
          <a:xfrm>
            <a:off x="6534150" y="3635105"/>
            <a:ext cx="5146422" cy="0"/>
          </a:xfrm>
          <a:prstGeom prst="line">
            <a:avLst/>
          </a:prstGeom>
          <a:ln>
            <a:solidFill>
              <a:srgbClr val="F07D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86148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C121C2CE-400A-4B03-98F1-8713AA15A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企业产品运营</a:t>
            </a:r>
          </a:p>
        </p:txBody>
      </p:sp>
      <p:sp>
        <p:nvSpPr>
          <p:cNvPr id="3" name="任意多边形 126068">
            <a:extLst>
              <a:ext uri="{FF2B5EF4-FFF2-40B4-BE49-F238E27FC236}">
                <a16:creationId xmlns="" xmlns:a16="http://schemas.microsoft.com/office/drawing/2014/main" id="{20CBFCE3-0622-4704-869B-33A9AF8C38BF}"/>
              </a:ext>
            </a:extLst>
          </p:cNvPr>
          <p:cNvSpPr/>
          <p:nvPr/>
        </p:nvSpPr>
        <p:spPr>
          <a:xfrm>
            <a:off x="4165243" y="2354287"/>
            <a:ext cx="1302396" cy="1177964"/>
          </a:xfrm>
          <a:custGeom>
            <a:avLst/>
            <a:gdLst>
              <a:gd name="connsiteX0" fmla="*/ 285750 w 996950"/>
              <a:gd name="connsiteY0" fmla="*/ 0 h 901700"/>
              <a:gd name="connsiteX1" fmla="*/ 0 w 996950"/>
              <a:gd name="connsiteY1" fmla="*/ 901700 h 901700"/>
              <a:gd name="connsiteX2" fmla="*/ 996950 w 996950"/>
              <a:gd name="connsiteY2" fmla="*/ 546100 h 901700"/>
              <a:gd name="connsiteX3" fmla="*/ 285750 w 996950"/>
              <a:gd name="connsiteY3" fmla="*/ 0 h 90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6950" h="901700">
                <a:moveTo>
                  <a:pt x="285750" y="0"/>
                </a:moveTo>
                <a:lnTo>
                  <a:pt x="0" y="901700"/>
                </a:lnTo>
                <a:lnTo>
                  <a:pt x="996950" y="546100"/>
                </a:lnTo>
                <a:lnTo>
                  <a:pt x="285750" y="0"/>
                </a:lnTo>
                <a:close/>
              </a:path>
            </a:pathLst>
          </a:custGeom>
          <a:solidFill>
            <a:schemeClr val="accent1"/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任意多边形 126069">
            <a:extLst>
              <a:ext uri="{FF2B5EF4-FFF2-40B4-BE49-F238E27FC236}">
                <a16:creationId xmlns="" xmlns:a16="http://schemas.microsoft.com/office/drawing/2014/main" id="{C189F989-207C-4A33-81A4-0A30D3D2C885}"/>
              </a:ext>
            </a:extLst>
          </p:cNvPr>
          <p:cNvSpPr/>
          <p:nvPr/>
        </p:nvSpPr>
        <p:spPr>
          <a:xfrm>
            <a:off x="4530246" y="1831670"/>
            <a:ext cx="1650808" cy="1227737"/>
          </a:xfrm>
          <a:custGeom>
            <a:avLst/>
            <a:gdLst>
              <a:gd name="connsiteX0" fmla="*/ 1263650 w 1263650"/>
              <a:gd name="connsiteY0" fmla="*/ 0 h 939800"/>
              <a:gd name="connsiteX1" fmla="*/ 0 w 1263650"/>
              <a:gd name="connsiteY1" fmla="*/ 387350 h 939800"/>
              <a:gd name="connsiteX2" fmla="*/ 723900 w 1263650"/>
              <a:gd name="connsiteY2" fmla="*/ 939800 h 939800"/>
              <a:gd name="connsiteX3" fmla="*/ 1263650 w 1263650"/>
              <a:gd name="connsiteY3" fmla="*/ 0 h 93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3650" h="939800">
                <a:moveTo>
                  <a:pt x="1263650" y="0"/>
                </a:moveTo>
                <a:lnTo>
                  <a:pt x="0" y="387350"/>
                </a:lnTo>
                <a:lnTo>
                  <a:pt x="723900" y="939800"/>
                </a:lnTo>
                <a:lnTo>
                  <a:pt x="1263650" y="0"/>
                </a:lnTo>
                <a:close/>
              </a:path>
            </a:pathLst>
          </a:custGeom>
          <a:solidFill>
            <a:schemeClr val="accent2">
              <a:alpha val="56000"/>
            </a:schemeClr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cs typeface="+mn-ea"/>
              <a:sym typeface="+mn-lt"/>
            </a:endParaRPr>
          </a:p>
        </p:txBody>
      </p:sp>
      <p:sp>
        <p:nvSpPr>
          <p:cNvPr id="5" name="任意多边形 126071">
            <a:extLst>
              <a:ext uri="{FF2B5EF4-FFF2-40B4-BE49-F238E27FC236}">
                <a16:creationId xmlns="" xmlns:a16="http://schemas.microsoft.com/office/drawing/2014/main" id="{0383A275-EF7F-49B7-B7BC-602FC156802A}"/>
              </a:ext>
            </a:extLst>
          </p:cNvPr>
          <p:cNvSpPr/>
          <p:nvPr/>
        </p:nvSpPr>
        <p:spPr>
          <a:xfrm>
            <a:off x="5473862" y="1823374"/>
            <a:ext cx="1480750" cy="1673621"/>
          </a:xfrm>
          <a:custGeom>
            <a:avLst/>
            <a:gdLst>
              <a:gd name="connsiteX0" fmla="*/ 542925 w 1133475"/>
              <a:gd name="connsiteY0" fmla="*/ 0 h 1281113"/>
              <a:gd name="connsiteX1" fmla="*/ 0 w 1133475"/>
              <a:gd name="connsiteY1" fmla="*/ 962025 h 1281113"/>
              <a:gd name="connsiteX2" fmla="*/ 1133475 w 1133475"/>
              <a:gd name="connsiteY2" fmla="*/ 1281113 h 1281113"/>
              <a:gd name="connsiteX3" fmla="*/ 542925 w 1133475"/>
              <a:gd name="connsiteY3" fmla="*/ 0 h 1281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475" h="1281113">
                <a:moveTo>
                  <a:pt x="542925" y="0"/>
                </a:moveTo>
                <a:lnTo>
                  <a:pt x="0" y="962025"/>
                </a:lnTo>
                <a:lnTo>
                  <a:pt x="1133475" y="1281113"/>
                </a:lnTo>
                <a:lnTo>
                  <a:pt x="542925" y="0"/>
                </a:lnTo>
                <a:close/>
              </a:path>
            </a:pathLst>
          </a:custGeom>
          <a:solidFill>
            <a:schemeClr val="accent1"/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任意多边形 126072">
            <a:extLst>
              <a:ext uri="{FF2B5EF4-FFF2-40B4-BE49-F238E27FC236}">
                <a16:creationId xmlns="" xmlns:a16="http://schemas.microsoft.com/office/drawing/2014/main" id="{B92BFFFD-55BC-492C-BB74-47A024E08062}"/>
              </a:ext>
            </a:extLst>
          </p:cNvPr>
          <p:cNvSpPr/>
          <p:nvPr/>
        </p:nvSpPr>
        <p:spPr>
          <a:xfrm>
            <a:off x="6195572" y="1823374"/>
            <a:ext cx="1574074" cy="1673621"/>
          </a:xfrm>
          <a:custGeom>
            <a:avLst/>
            <a:gdLst>
              <a:gd name="connsiteX0" fmla="*/ 0 w 1204912"/>
              <a:gd name="connsiteY0" fmla="*/ 0 h 1281113"/>
              <a:gd name="connsiteX1" fmla="*/ 585787 w 1204912"/>
              <a:gd name="connsiteY1" fmla="*/ 1281113 h 1281113"/>
              <a:gd name="connsiteX2" fmla="*/ 1204912 w 1204912"/>
              <a:gd name="connsiteY2" fmla="*/ 581025 h 1281113"/>
              <a:gd name="connsiteX3" fmla="*/ 0 w 1204912"/>
              <a:gd name="connsiteY3" fmla="*/ 0 h 1281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4912" h="1281113">
                <a:moveTo>
                  <a:pt x="0" y="0"/>
                </a:moveTo>
                <a:lnTo>
                  <a:pt x="585787" y="1281113"/>
                </a:lnTo>
                <a:lnTo>
                  <a:pt x="1204912" y="58102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56000"/>
            </a:schemeClr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cs typeface="+mn-ea"/>
              <a:sym typeface="+mn-lt"/>
            </a:endParaRPr>
          </a:p>
        </p:txBody>
      </p:sp>
      <p:sp>
        <p:nvSpPr>
          <p:cNvPr id="7" name="任意多边形 126073">
            <a:extLst>
              <a:ext uri="{FF2B5EF4-FFF2-40B4-BE49-F238E27FC236}">
                <a16:creationId xmlns="" xmlns:a16="http://schemas.microsoft.com/office/drawing/2014/main" id="{C01ED940-CF18-4C05-BEE8-4F456B2A3BEA}"/>
              </a:ext>
            </a:extLst>
          </p:cNvPr>
          <p:cNvSpPr/>
          <p:nvPr/>
        </p:nvSpPr>
        <p:spPr>
          <a:xfrm>
            <a:off x="6960833" y="2569971"/>
            <a:ext cx="1312766" cy="1356317"/>
          </a:xfrm>
          <a:custGeom>
            <a:avLst/>
            <a:gdLst>
              <a:gd name="connsiteX0" fmla="*/ 623888 w 1004888"/>
              <a:gd name="connsiteY0" fmla="*/ 0 h 1038225"/>
              <a:gd name="connsiteX1" fmla="*/ 0 w 1004888"/>
              <a:gd name="connsiteY1" fmla="*/ 704850 h 1038225"/>
              <a:gd name="connsiteX2" fmla="*/ 1004888 w 1004888"/>
              <a:gd name="connsiteY2" fmla="*/ 1038225 h 1038225"/>
              <a:gd name="connsiteX3" fmla="*/ 623888 w 1004888"/>
              <a:gd name="connsiteY3" fmla="*/ 0 h 1038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4888" h="1038225">
                <a:moveTo>
                  <a:pt x="623888" y="0"/>
                </a:moveTo>
                <a:lnTo>
                  <a:pt x="0" y="704850"/>
                </a:lnTo>
                <a:lnTo>
                  <a:pt x="1004888" y="1038225"/>
                </a:lnTo>
                <a:lnTo>
                  <a:pt x="623888" y="0"/>
                </a:lnTo>
                <a:close/>
              </a:path>
            </a:pathLst>
          </a:custGeom>
          <a:solidFill>
            <a:schemeClr val="accent1"/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任意多边形 126074">
            <a:extLst>
              <a:ext uri="{FF2B5EF4-FFF2-40B4-BE49-F238E27FC236}">
                <a16:creationId xmlns="" xmlns:a16="http://schemas.microsoft.com/office/drawing/2014/main" id="{BD72C317-351A-41EE-85E0-2D435F148102}"/>
              </a:ext>
            </a:extLst>
          </p:cNvPr>
          <p:cNvSpPr/>
          <p:nvPr/>
        </p:nvSpPr>
        <p:spPr>
          <a:xfrm>
            <a:off x="6954612" y="3490773"/>
            <a:ext cx="1318987" cy="1592739"/>
          </a:xfrm>
          <a:custGeom>
            <a:avLst/>
            <a:gdLst>
              <a:gd name="connsiteX0" fmla="*/ 0 w 1009650"/>
              <a:gd name="connsiteY0" fmla="*/ 0 h 1219200"/>
              <a:gd name="connsiteX1" fmla="*/ 966787 w 1009650"/>
              <a:gd name="connsiteY1" fmla="*/ 1219200 h 1219200"/>
              <a:gd name="connsiteX2" fmla="*/ 1009650 w 1009650"/>
              <a:gd name="connsiteY2" fmla="*/ 328613 h 1219200"/>
              <a:gd name="connsiteX3" fmla="*/ 0 w 1009650"/>
              <a:gd name="connsiteY3" fmla="*/ 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9650" h="1219200">
                <a:moveTo>
                  <a:pt x="0" y="0"/>
                </a:moveTo>
                <a:lnTo>
                  <a:pt x="966787" y="1219200"/>
                </a:lnTo>
                <a:lnTo>
                  <a:pt x="1009650" y="32861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任意多边形 126075">
            <a:extLst>
              <a:ext uri="{FF2B5EF4-FFF2-40B4-BE49-F238E27FC236}">
                <a16:creationId xmlns="" xmlns:a16="http://schemas.microsoft.com/office/drawing/2014/main" id="{D0FDA8DC-67F0-47F9-A8CD-284F9A460F67}"/>
              </a:ext>
            </a:extLst>
          </p:cNvPr>
          <p:cNvSpPr/>
          <p:nvPr/>
        </p:nvSpPr>
        <p:spPr>
          <a:xfrm>
            <a:off x="6631087" y="3484552"/>
            <a:ext cx="1586517" cy="2102914"/>
          </a:xfrm>
          <a:custGeom>
            <a:avLst/>
            <a:gdLst>
              <a:gd name="connsiteX0" fmla="*/ 242887 w 1214437"/>
              <a:gd name="connsiteY0" fmla="*/ 0 h 1609725"/>
              <a:gd name="connsiteX1" fmla="*/ 0 w 1214437"/>
              <a:gd name="connsiteY1" fmla="*/ 1609725 h 1609725"/>
              <a:gd name="connsiteX2" fmla="*/ 1214437 w 1214437"/>
              <a:gd name="connsiteY2" fmla="*/ 1219200 h 1609725"/>
              <a:gd name="connsiteX3" fmla="*/ 242887 w 1214437"/>
              <a:gd name="connsiteY3" fmla="*/ 0 h 1609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4437" h="1609725">
                <a:moveTo>
                  <a:pt x="242887" y="0"/>
                </a:moveTo>
                <a:lnTo>
                  <a:pt x="0" y="1609725"/>
                </a:lnTo>
                <a:lnTo>
                  <a:pt x="1214437" y="1219200"/>
                </a:lnTo>
                <a:lnTo>
                  <a:pt x="242887" y="0"/>
                </a:lnTo>
                <a:close/>
              </a:path>
            </a:pathLst>
          </a:custGeom>
          <a:solidFill>
            <a:schemeClr val="accent2">
              <a:alpha val="56000"/>
            </a:schemeClr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10" name="任意多边形 126076">
            <a:extLst>
              <a:ext uri="{FF2B5EF4-FFF2-40B4-BE49-F238E27FC236}">
                <a16:creationId xmlns="" xmlns:a16="http://schemas.microsoft.com/office/drawing/2014/main" id="{A3588499-248E-4363-B34B-2B6285C4FA0D}"/>
              </a:ext>
            </a:extLst>
          </p:cNvPr>
          <p:cNvSpPr/>
          <p:nvPr/>
        </p:nvSpPr>
        <p:spPr>
          <a:xfrm>
            <a:off x="5492526" y="3484552"/>
            <a:ext cx="1462086" cy="2121578"/>
          </a:xfrm>
          <a:custGeom>
            <a:avLst/>
            <a:gdLst>
              <a:gd name="connsiteX0" fmla="*/ 1119188 w 1119188"/>
              <a:gd name="connsiteY0" fmla="*/ 0 h 1624012"/>
              <a:gd name="connsiteX1" fmla="*/ 0 w 1119188"/>
              <a:gd name="connsiteY1" fmla="*/ 776287 h 1624012"/>
              <a:gd name="connsiteX2" fmla="*/ 871538 w 1119188"/>
              <a:gd name="connsiteY2" fmla="*/ 1624012 h 1624012"/>
              <a:gd name="connsiteX3" fmla="*/ 1119188 w 1119188"/>
              <a:gd name="connsiteY3" fmla="*/ 0 h 1624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9188" h="1624012">
                <a:moveTo>
                  <a:pt x="1119188" y="0"/>
                </a:moveTo>
                <a:lnTo>
                  <a:pt x="0" y="776287"/>
                </a:lnTo>
                <a:lnTo>
                  <a:pt x="871538" y="1624012"/>
                </a:lnTo>
                <a:lnTo>
                  <a:pt x="1119188" y="0"/>
                </a:lnTo>
                <a:close/>
              </a:path>
            </a:pathLst>
          </a:custGeom>
          <a:solidFill>
            <a:schemeClr val="accent1"/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任意多边形 126077">
            <a:extLst>
              <a:ext uri="{FF2B5EF4-FFF2-40B4-BE49-F238E27FC236}">
                <a16:creationId xmlns="" xmlns:a16="http://schemas.microsoft.com/office/drawing/2014/main" id="{4E7E903A-F61E-4063-959F-4383B0234D19}"/>
              </a:ext>
            </a:extLst>
          </p:cNvPr>
          <p:cNvSpPr/>
          <p:nvPr/>
        </p:nvSpPr>
        <p:spPr>
          <a:xfrm>
            <a:off x="3899787" y="4498679"/>
            <a:ext cx="2731300" cy="1095008"/>
          </a:xfrm>
          <a:custGeom>
            <a:avLst/>
            <a:gdLst>
              <a:gd name="connsiteX0" fmla="*/ 1223963 w 2090738"/>
              <a:gd name="connsiteY0" fmla="*/ 0 h 838200"/>
              <a:gd name="connsiteX1" fmla="*/ 0 w 2090738"/>
              <a:gd name="connsiteY1" fmla="*/ 523875 h 838200"/>
              <a:gd name="connsiteX2" fmla="*/ 2090738 w 2090738"/>
              <a:gd name="connsiteY2" fmla="*/ 838200 h 838200"/>
              <a:gd name="connsiteX3" fmla="*/ 1223963 w 2090738"/>
              <a:gd name="connsiteY3" fmla="*/ 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0738" h="838200">
                <a:moveTo>
                  <a:pt x="1223963" y="0"/>
                </a:moveTo>
                <a:lnTo>
                  <a:pt x="0" y="523875"/>
                </a:lnTo>
                <a:lnTo>
                  <a:pt x="2090738" y="838200"/>
                </a:lnTo>
                <a:lnTo>
                  <a:pt x="1223963" y="0"/>
                </a:lnTo>
                <a:close/>
              </a:path>
            </a:pathLst>
          </a:custGeom>
          <a:solidFill>
            <a:schemeClr val="accent2">
              <a:alpha val="56000"/>
            </a:schemeClr>
          </a:solidFill>
          <a:ln w="47625">
            <a:solidFill>
              <a:srgbClr val="FFF5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cs typeface="+mn-ea"/>
              <a:sym typeface="+mn-lt"/>
            </a:endParaRPr>
          </a:p>
        </p:txBody>
      </p:sp>
      <p:sp>
        <p:nvSpPr>
          <p:cNvPr id="12" name="任意多边形 126078">
            <a:extLst>
              <a:ext uri="{FF2B5EF4-FFF2-40B4-BE49-F238E27FC236}">
                <a16:creationId xmlns="" xmlns:a16="http://schemas.microsoft.com/office/drawing/2014/main" id="{DC6110B9-1CA5-4B65-92BD-5B81354CC53D}"/>
              </a:ext>
            </a:extLst>
          </p:cNvPr>
          <p:cNvSpPr/>
          <p:nvPr/>
        </p:nvSpPr>
        <p:spPr>
          <a:xfrm>
            <a:off x="3899787" y="3552990"/>
            <a:ext cx="1592739" cy="1617626"/>
          </a:xfrm>
          <a:custGeom>
            <a:avLst/>
            <a:gdLst>
              <a:gd name="connsiteX0" fmla="*/ 1219200 w 1219200"/>
              <a:gd name="connsiteY0" fmla="*/ 723900 h 1238250"/>
              <a:gd name="connsiteX1" fmla="*/ 200025 w 1219200"/>
              <a:gd name="connsiteY1" fmla="*/ 0 h 1238250"/>
              <a:gd name="connsiteX2" fmla="*/ 0 w 1219200"/>
              <a:gd name="connsiteY2" fmla="*/ 1238250 h 1238250"/>
              <a:gd name="connsiteX3" fmla="*/ 1219200 w 1219200"/>
              <a:gd name="connsiteY3" fmla="*/ 723900 h 1238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" h="1238250">
                <a:moveTo>
                  <a:pt x="1219200" y="723900"/>
                </a:moveTo>
                <a:lnTo>
                  <a:pt x="200025" y="0"/>
                </a:lnTo>
                <a:lnTo>
                  <a:pt x="0" y="1238250"/>
                </a:lnTo>
                <a:lnTo>
                  <a:pt x="1219200" y="723900"/>
                </a:lnTo>
                <a:close/>
              </a:path>
            </a:pathLst>
          </a:custGeom>
          <a:solidFill>
            <a:schemeClr val="accent1"/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任意多边形 159">
            <a:extLst>
              <a:ext uri="{FF2B5EF4-FFF2-40B4-BE49-F238E27FC236}">
                <a16:creationId xmlns="" xmlns:a16="http://schemas.microsoft.com/office/drawing/2014/main" id="{4F321D86-BBBE-45DD-81F4-ED65CE0335BB}"/>
              </a:ext>
            </a:extLst>
          </p:cNvPr>
          <p:cNvSpPr/>
          <p:nvPr/>
        </p:nvSpPr>
        <p:spPr>
          <a:xfrm>
            <a:off x="4154875" y="3055259"/>
            <a:ext cx="1350095" cy="1449642"/>
          </a:xfrm>
          <a:custGeom>
            <a:avLst/>
            <a:gdLst>
              <a:gd name="connsiteX0" fmla="*/ 1014412 w 1033462"/>
              <a:gd name="connsiteY0" fmla="*/ 0 h 1109663"/>
              <a:gd name="connsiteX1" fmla="*/ 0 w 1033462"/>
              <a:gd name="connsiteY1" fmla="*/ 376238 h 1109663"/>
              <a:gd name="connsiteX2" fmla="*/ 1033462 w 1033462"/>
              <a:gd name="connsiteY2" fmla="*/ 1109663 h 1109663"/>
              <a:gd name="connsiteX3" fmla="*/ 1014412 w 1033462"/>
              <a:gd name="connsiteY3" fmla="*/ 0 h 1109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3462" h="1109663">
                <a:moveTo>
                  <a:pt x="1014412" y="0"/>
                </a:moveTo>
                <a:lnTo>
                  <a:pt x="0" y="376238"/>
                </a:lnTo>
                <a:lnTo>
                  <a:pt x="1033462" y="1109663"/>
                </a:lnTo>
                <a:lnTo>
                  <a:pt x="1014412" y="0"/>
                </a:lnTo>
                <a:close/>
              </a:path>
            </a:pathLst>
          </a:custGeom>
          <a:solidFill>
            <a:schemeClr val="accent2">
              <a:alpha val="56000"/>
            </a:schemeClr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14" name="任意多边形 160">
            <a:extLst>
              <a:ext uri="{FF2B5EF4-FFF2-40B4-BE49-F238E27FC236}">
                <a16:creationId xmlns="" xmlns:a16="http://schemas.microsoft.com/office/drawing/2014/main" id="{F7594A8A-2EB0-4D34-A68C-0B3D8EC48ADA}"/>
              </a:ext>
            </a:extLst>
          </p:cNvPr>
          <p:cNvSpPr/>
          <p:nvPr/>
        </p:nvSpPr>
        <p:spPr>
          <a:xfrm>
            <a:off x="5480083" y="3061481"/>
            <a:ext cx="1486972" cy="1437198"/>
          </a:xfrm>
          <a:custGeom>
            <a:avLst/>
            <a:gdLst>
              <a:gd name="connsiteX0" fmla="*/ 0 w 1138238"/>
              <a:gd name="connsiteY0" fmla="*/ 0 h 1100137"/>
              <a:gd name="connsiteX1" fmla="*/ 14288 w 1138238"/>
              <a:gd name="connsiteY1" fmla="*/ 1100137 h 1100137"/>
              <a:gd name="connsiteX2" fmla="*/ 1138238 w 1138238"/>
              <a:gd name="connsiteY2" fmla="*/ 328612 h 1100137"/>
              <a:gd name="connsiteX3" fmla="*/ 0 w 1138238"/>
              <a:gd name="connsiteY3" fmla="*/ 0 h 1100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8238" h="1100137">
                <a:moveTo>
                  <a:pt x="0" y="0"/>
                </a:moveTo>
                <a:lnTo>
                  <a:pt x="14288" y="1100137"/>
                </a:lnTo>
                <a:lnTo>
                  <a:pt x="1138238" y="32861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56000"/>
            </a:schemeClr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cs typeface="+mn-ea"/>
              <a:sym typeface="+mn-lt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E36F7024-0733-410C-9379-05D2CB300927}"/>
              </a:ext>
            </a:extLst>
          </p:cNvPr>
          <p:cNvGrpSpPr/>
          <p:nvPr/>
        </p:nvGrpSpPr>
        <p:grpSpPr>
          <a:xfrm>
            <a:off x="4130329" y="2186552"/>
            <a:ext cx="4089160" cy="2998393"/>
            <a:chOff x="4098696" y="2129402"/>
            <a:chExt cx="4089160" cy="2998393"/>
          </a:xfrm>
        </p:grpSpPr>
        <p:sp>
          <p:nvSpPr>
            <p:cNvPr id="16" name="TextBox 682">
              <a:extLst>
                <a:ext uri="{FF2B5EF4-FFF2-40B4-BE49-F238E27FC236}">
                  <a16:creationId xmlns="" xmlns:a16="http://schemas.microsoft.com/office/drawing/2014/main" id="{AF962A46-73BC-4F8C-ADF1-6318A722A08E}"/>
                </a:ext>
              </a:extLst>
            </p:cNvPr>
            <p:cNvSpPr txBox="1"/>
            <p:nvPr/>
          </p:nvSpPr>
          <p:spPr>
            <a:xfrm>
              <a:off x="4976849" y="2129402"/>
              <a:ext cx="713658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 dirty="0">
                  <a:latin typeface="+mn-lt"/>
                  <a:ea typeface="+mn-ea"/>
                  <a:cs typeface="+mn-ea"/>
                  <a:sym typeface="+mn-lt"/>
                </a:rPr>
                <a:t>28%</a:t>
              </a:r>
              <a:endParaRPr lang="zh-CN" altLang="en-US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TextBox 682">
              <a:extLst>
                <a:ext uri="{FF2B5EF4-FFF2-40B4-BE49-F238E27FC236}">
                  <a16:creationId xmlns="" xmlns:a16="http://schemas.microsoft.com/office/drawing/2014/main" id="{7DA21376-6C27-43F6-9054-6D1EE7F8BE66}"/>
                </a:ext>
              </a:extLst>
            </p:cNvPr>
            <p:cNvSpPr txBox="1"/>
            <p:nvPr/>
          </p:nvSpPr>
          <p:spPr>
            <a:xfrm>
              <a:off x="4383487" y="2618288"/>
              <a:ext cx="713658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36%</a:t>
              </a:r>
              <a:endParaRPr lang="zh-CN" altLang="en-US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TextBox 682">
              <a:extLst>
                <a:ext uri="{FF2B5EF4-FFF2-40B4-BE49-F238E27FC236}">
                  <a16:creationId xmlns="" xmlns:a16="http://schemas.microsoft.com/office/drawing/2014/main" id="{C99B1941-60C8-4282-BECB-B2F90A08555B}"/>
                </a:ext>
              </a:extLst>
            </p:cNvPr>
            <p:cNvSpPr txBox="1"/>
            <p:nvPr/>
          </p:nvSpPr>
          <p:spPr>
            <a:xfrm>
              <a:off x="4668468" y="3393343"/>
              <a:ext cx="713658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 dirty="0">
                  <a:latin typeface="+mn-lt"/>
                  <a:ea typeface="+mn-ea"/>
                  <a:cs typeface="+mn-ea"/>
                  <a:sym typeface="+mn-lt"/>
                </a:rPr>
                <a:t>47%</a:t>
              </a:r>
              <a:endParaRPr lang="zh-CN" altLang="en-US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TextBox 682">
              <a:extLst>
                <a:ext uri="{FF2B5EF4-FFF2-40B4-BE49-F238E27FC236}">
                  <a16:creationId xmlns="" xmlns:a16="http://schemas.microsoft.com/office/drawing/2014/main" id="{F5D4269C-CB11-4608-B1BE-5BC75C1E0318}"/>
                </a:ext>
              </a:extLst>
            </p:cNvPr>
            <p:cNvSpPr txBox="1"/>
            <p:nvPr/>
          </p:nvSpPr>
          <p:spPr>
            <a:xfrm>
              <a:off x="5760916" y="2479560"/>
              <a:ext cx="713658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27%</a:t>
              </a:r>
              <a:endParaRPr lang="zh-CN" altLang="en-US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TextBox 682">
              <a:extLst>
                <a:ext uri="{FF2B5EF4-FFF2-40B4-BE49-F238E27FC236}">
                  <a16:creationId xmlns="" xmlns:a16="http://schemas.microsoft.com/office/drawing/2014/main" id="{9D9283D6-3B1C-44F2-9859-AE3EAF5B6413}"/>
                </a:ext>
              </a:extLst>
            </p:cNvPr>
            <p:cNvSpPr txBox="1"/>
            <p:nvPr/>
          </p:nvSpPr>
          <p:spPr>
            <a:xfrm>
              <a:off x="6638615" y="2310715"/>
              <a:ext cx="713658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44%</a:t>
              </a:r>
              <a:endParaRPr lang="zh-CN" altLang="en-US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TextBox 682">
              <a:extLst>
                <a:ext uri="{FF2B5EF4-FFF2-40B4-BE49-F238E27FC236}">
                  <a16:creationId xmlns="" xmlns:a16="http://schemas.microsoft.com/office/drawing/2014/main" id="{29EFD678-B4B8-4CE3-8A86-779AA2003E0B}"/>
                </a:ext>
              </a:extLst>
            </p:cNvPr>
            <p:cNvSpPr txBox="1"/>
            <p:nvPr/>
          </p:nvSpPr>
          <p:spPr>
            <a:xfrm>
              <a:off x="7253707" y="2966068"/>
              <a:ext cx="713658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37%</a:t>
              </a:r>
              <a:endParaRPr lang="zh-CN" altLang="en-US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TextBox 682">
              <a:extLst>
                <a:ext uri="{FF2B5EF4-FFF2-40B4-BE49-F238E27FC236}">
                  <a16:creationId xmlns="" xmlns:a16="http://schemas.microsoft.com/office/drawing/2014/main" id="{7CFFD875-5E4D-4426-A666-93CB6BA532F3}"/>
                </a:ext>
              </a:extLst>
            </p:cNvPr>
            <p:cNvSpPr txBox="1"/>
            <p:nvPr/>
          </p:nvSpPr>
          <p:spPr>
            <a:xfrm>
              <a:off x="5608089" y="3385555"/>
              <a:ext cx="713658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36%</a:t>
              </a:r>
              <a:endParaRPr lang="zh-CN" altLang="en-US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TextBox 682">
              <a:extLst>
                <a:ext uri="{FF2B5EF4-FFF2-40B4-BE49-F238E27FC236}">
                  <a16:creationId xmlns="" xmlns:a16="http://schemas.microsoft.com/office/drawing/2014/main" id="{B22DF4F2-EFE0-4733-9AE7-0D41F9EF1EB2}"/>
                </a:ext>
              </a:extLst>
            </p:cNvPr>
            <p:cNvSpPr txBox="1"/>
            <p:nvPr/>
          </p:nvSpPr>
          <p:spPr>
            <a:xfrm>
              <a:off x="4098696" y="4063334"/>
              <a:ext cx="713658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36%</a:t>
              </a:r>
              <a:endParaRPr lang="zh-CN" altLang="en-US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" name="TextBox 682">
              <a:extLst>
                <a:ext uri="{FF2B5EF4-FFF2-40B4-BE49-F238E27FC236}">
                  <a16:creationId xmlns="" xmlns:a16="http://schemas.microsoft.com/office/drawing/2014/main" id="{43E129D7-3300-4951-85E7-C853D54D60D6}"/>
                </a:ext>
              </a:extLst>
            </p:cNvPr>
            <p:cNvSpPr txBox="1"/>
            <p:nvPr/>
          </p:nvSpPr>
          <p:spPr>
            <a:xfrm>
              <a:off x="5930438" y="4118966"/>
              <a:ext cx="713658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41%</a:t>
              </a:r>
              <a:endParaRPr lang="zh-CN" altLang="en-US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TextBox 682">
              <a:extLst>
                <a:ext uri="{FF2B5EF4-FFF2-40B4-BE49-F238E27FC236}">
                  <a16:creationId xmlns="" xmlns:a16="http://schemas.microsoft.com/office/drawing/2014/main" id="{9DF1C2CB-0842-4215-8AE6-C427A043BE39}"/>
                </a:ext>
              </a:extLst>
            </p:cNvPr>
            <p:cNvSpPr txBox="1"/>
            <p:nvPr/>
          </p:nvSpPr>
          <p:spPr>
            <a:xfrm>
              <a:off x="7474198" y="3779185"/>
              <a:ext cx="713658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32%</a:t>
              </a:r>
              <a:endParaRPr lang="zh-CN" altLang="en-US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TextBox 682">
              <a:extLst>
                <a:ext uri="{FF2B5EF4-FFF2-40B4-BE49-F238E27FC236}">
                  <a16:creationId xmlns="" xmlns:a16="http://schemas.microsoft.com/office/drawing/2014/main" id="{F2BF2AF6-920B-433D-9236-9C182DDC417A}"/>
                </a:ext>
              </a:extLst>
            </p:cNvPr>
            <p:cNvSpPr txBox="1"/>
            <p:nvPr/>
          </p:nvSpPr>
          <p:spPr>
            <a:xfrm>
              <a:off x="6959864" y="4400904"/>
              <a:ext cx="713658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29%</a:t>
              </a:r>
              <a:endParaRPr lang="zh-CN" altLang="en-US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TextBox 682">
              <a:extLst>
                <a:ext uri="{FF2B5EF4-FFF2-40B4-BE49-F238E27FC236}">
                  <a16:creationId xmlns="" xmlns:a16="http://schemas.microsoft.com/office/drawing/2014/main" id="{E2CFE0AF-639C-4B16-99A4-D9D7A578D757}"/>
                </a:ext>
              </a:extLst>
            </p:cNvPr>
            <p:cNvSpPr txBox="1"/>
            <p:nvPr/>
          </p:nvSpPr>
          <p:spPr>
            <a:xfrm>
              <a:off x="4996766" y="4727685"/>
              <a:ext cx="713658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defRPr>
              </a:lvl1pPr>
            </a:lstStyle>
            <a:p>
              <a:pPr algn="ctr"/>
              <a:r>
                <a:rPr lang="en-US" altLang="zh-CN" sz="2000">
                  <a:latin typeface="+mn-lt"/>
                  <a:ea typeface="+mn-ea"/>
                  <a:cs typeface="+mn-ea"/>
                  <a:sym typeface="+mn-lt"/>
                </a:rPr>
                <a:t>33%</a:t>
              </a:r>
              <a:endParaRPr lang="zh-CN" altLang="en-US" sz="2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="" xmlns:a16="http://schemas.microsoft.com/office/drawing/2014/main" id="{29572A85-D5B5-4A84-A5F1-FFC0528D422E}"/>
              </a:ext>
            </a:extLst>
          </p:cNvPr>
          <p:cNvGrpSpPr/>
          <p:nvPr/>
        </p:nvGrpSpPr>
        <p:grpSpPr>
          <a:xfrm>
            <a:off x="1858846" y="1118031"/>
            <a:ext cx="8474307" cy="5044436"/>
            <a:chOff x="1893888" y="1222806"/>
            <a:chExt cx="8474307" cy="5044436"/>
          </a:xfrm>
          <a:solidFill>
            <a:schemeClr val="tx1"/>
          </a:solidFill>
        </p:grpSpPr>
        <p:sp>
          <p:nvSpPr>
            <p:cNvPr id="29" name="Oval 175">
              <a:extLst>
                <a:ext uri="{FF2B5EF4-FFF2-40B4-BE49-F238E27FC236}">
                  <a16:creationId xmlns="" xmlns:a16="http://schemas.microsoft.com/office/drawing/2014/main" id="{3F9E6A4B-1F00-4060-9F65-C052B72EBD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42480" y="3795471"/>
              <a:ext cx="69015" cy="6733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Oval 176">
              <a:extLst>
                <a:ext uri="{FF2B5EF4-FFF2-40B4-BE49-F238E27FC236}">
                  <a16:creationId xmlns="" xmlns:a16="http://schemas.microsoft.com/office/drawing/2014/main" id="{11699FC0-4C16-45DC-B29D-19FA38C27E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40756" y="5660523"/>
              <a:ext cx="67332" cy="7069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TextBox 318">
              <a:extLst>
                <a:ext uri="{FF2B5EF4-FFF2-40B4-BE49-F238E27FC236}">
                  <a16:creationId xmlns="" xmlns:a16="http://schemas.microsoft.com/office/drawing/2014/main" id="{12251AFC-E87A-41FD-B74A-0A9880946B8D}"/>
                </a:ext>
              </a:extLst>
            </p:cNvPr>
            <p:cNvSpPr txBox="1"/>
            <p:nvPr/>
          </p:nvSpPr>
          <p:spPr bwMode="auto">
            <a:xfrm>
              <a:off x="9271055" y="5541983"/>
              <a:ext cx="1056700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1200" spc="300"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32" name="Freeform 5">
              <a:extLst>
                <a:ext uri="{FF2B5EF4-FFF2-40B4-BE49-F238E27FC236}">
                  <a16:creationId xmlns="" xmlns:a16="http://schemas.microsoft.com/office/drawing/2014/main" id="{3D408B36-A3BB-4F3F-A473-C93A9D5695F2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8419" y="5676781"/>
              <a:ext cx="1242273" cy="441024"/>
            </a:xfrm>
            <a:custGeom>
              <a:avLst/>
              <a:gdLst>
                <a:gd name="T0" fmla="*/ 738 w 738"/>
                <a:gd name="T1" fmla="*/ 262 h 262"/>
                <a:gd name="T2" fmla="*/ 281 w 738"/>
                <a:gd name="T3" fmla="*/ 262 h 262"/>
                <a:gd name="T4" fmla="*/ 281 w 738"/>
                <a:gd name="T5" fmla="*/ 262 h 262"/>
                <a:gd name="T6" fmla="*/ 0 w 738"/>
                <a:gd name="T7" fmla="*/ 3 h 262"/>
                <a:gd name="T8" fmla="*/ 3 w 738"/>
                <a:gd name="T9" fmla="*/ 0 h 262"/>
                <a:gd name="T10" fmla="*/ 283 w 738"/>
                <a:gd name="T11" fmla="*/ 257 h 262"/>
                <a:gd name="T12" fmla="*/ 738 w 738"/>
                <a:gd name="T13" fmla="*/ 257 h 262"/>
                <a:gd name="T14" fmla="*/ 738 w 738"/>
                <a:gd name="T15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8" h="262">
                  <a:moveTo>
                    <a:pt x="738" y="262"/>
                  </a:moveTo>
                  <a:lnTo>
                    <a:pt x="281" y="262"/>
                  </a:lnTo>
                  <a:lnTo>
                    <a:pt x="281" y="262"/>
                  </a:lnTo>
                  <a:lnTo>
                    <a:pt x="0" y="3"/>
                  </a:lnTo>
                  <a:lnTo>
                    <a:pt x="3" y="0"/>
                  </a:lnTo>
                  <a:lnTo>
                    <a:pt x="283" y="257"/>
                  </a:lnTo>
                  <a:lnTo>
                    <a:pt x="738" y="257"/>
                  </a:lnTo>
                  <a:lnTo>
                    <a:pt x="738" y="2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Freeform 6">
              <a:extLst>
                <a:ext uri="{FF2B5EF4-FFF2-40B4-BE49-F238E27FC236}">
                  <a16:creationId xmlns="" xmlns:a16="http://schemas.microsoft.com/office/drawing/2014/main" id="{2D5D1F37-E631-426A-B055-FBEDAF1278C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8419" y="5676781"/>
              <a:ext cx="1242273" cy="441024"/>
            </a:xfrm>
            <a:custGeom>
              <a:avLst/>
              <a:gdLst>
                <a:gd name="T0" fmla="*/ 738 w 738"/>
                <a:gd name="T1" fmla="*/ 262 h 262"/>
                <a:gd name="T2" fmla="*/ 281 w 738"/>
                <a:gd name="T3" fmla="*/ 262 h 262"/>
                <a:gd name="T4" fmla="*/ 281 w 738"/>
                <a:gd name="T5" fmla="*/ 262 h 262"/>
                <a:gd name="T6" fmla="*/ 0 w 738"/>
                <a:gd name="T7" fmla="*/ 3 h 262"/>
                <a:gd name="T8" fmla="*/ 3 w 738"/>
                <a:gd name="T9" fmla="*/ 0 h 262"/>
                <a:gd name="T10" fmla="*/ 283 w 738"/>
                <a:gd name="T11" fmla="*/ 257 h 262"/>
                <a:gd name="T12" fmla="*/ 738 w 738"/>
                <a:gd name="T13" fmla="*/ 257 h 262"/>
                <a:gd name="T14" fmla="*/ 738 w 738"/>
                <a:gd name="T15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8" h="262">
                  <a:moveTo>
                    <a:pt x="738" y="262"/>
                  </a:moveTo>
                  <a:lnTo>
                    <a:pt x="281" y="262"/>
                  </a:lnTo>
                  <a:lnTo>
                    <a:pt x="281" y="262"/>
                  </a:lnTo>
                  <a:lnTo>
                    <a:pt x="0" y="3"/>
                  </a:lnTo>
                  <a:lnTo>
                    <a:pt x="3" y="0"/>
                  </a:lnTo>
                  <a:lnTo>
                    <a:pt x="283" y="257"/>
                  </a:lnTo>
                  <a:lnTo>
                    <a:pt x="738" y="257"/>
                  </a:lnTo>
                  <a:lnTo>
                    <a:pt x="738" y="262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Oval 7">
              <a:extLst>
                <a:ext uri="{FF2B5EF4-FFF2-40B4-BE49-F238E27FC236}">
                  <a16:creationId xmlns="" xmlns:a16="http://schemas.microsoft.com/office/drawing/2014/main" id="{AD8DC729-308E-4FF2-AC5C-1980F83F7F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2029" y="2090745"/>
              <a:ext cx="70699" cy="7069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Freeform 23">
              <a:extLst>
                <a:ext uri="{FF2B5EF4-FFF2-40B4-BE49-F238E27FC236}">
                  <a16:creationId xmlns="" xmlns:a16="http://schemas.microsoft.com/office/drawing/2014/main" id="{100B3817-AD1B-4E56-B3DA-5475ADE310E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6936" y="5690248"/>
              <a:ext cx="5049" cy="5050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3 h 3"/>
                <a:gd name="T4" fmla="*/ 3 w 3"/>
                <a:gd name="T5" fmla="*/ 1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3"/>
                  </a:lnTo>
                  <a:lnTo>
                    <a:pt x="3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Freeform 24">
              <a:extLst>
                <a:ext uri="{FF2B5EF4-FFF2-40B4-BE49-F238E27FC236}">
                  <a16:creationId xmlns="" xmlns:a16="http://schemas.microsoft.com/office/drawing/2014/main" id="{1EAB1FE3-3077-47D8-B88B-585AB905C242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6936" y="5690248"/>
              <a:ext cx="5049" cy="5050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3 h 3"/>
                <a:gd name="T4" fmla="*/ 3 w 3"/>
                <a:gd name="T5" fmla="*/ 1 h 3"/>
                <a:gd name="T6" fmla="*/ 0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3"/>
                  </a:lnTo>
                  <a:lnTo>
                    <a:pt x="3" y="1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Freeform 30">
              <a:extLst>
                <a:ext uri="{FF2B5EF4-FFF2-40B4-BE49-F238E27FC236}">
                  <a16:creationId xmlns="" xmlns:a16="http://schemas.microsoft.com/office/drawing/2014/main" id="{068DA555-4B79-44DB-A0A9-044B1AC71F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0103" y="5676781"/>
              <a:ext cx="16833" cy="18517"/>
            </a:xfrm>
            <a:custGeom>
              <a:avLst/>
              <a:gdLst>
                <a:gd name="T0" fmla="*/ 2 w 10"/>
                <a:gd name="T1" fmla="*/ 0 h 11"/>
                <a:gd name="T2" fmla="*/ 0 w 10"/>
                <a:gd name="T3" fmla="*/ 1 h 11"/>
                <a:gd name="T4" fmla="*/ 10 w 10"/>
                <a:gd name="T5" fmla="*/ 11 h 11"/>
                <a:gd name="T6" fmla="*/ 10 w 10"/>
                <a:gd name="T7" fmla="*/ 8 h 11"/>
                <a:gd name="T8" fmla="*/ 2 w 10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2" y="0"/>
                  </a:moveTo>
                  <a:lnTo>
                    <a:pt x="0" y="1"/>
                  </a:lnTo>
                  <a:lnTo>
                    <a:pt x="10" y="11"/>
                  </a:lnTo>
                  <a:lnTo>
                    <a:pt x="10" y="8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Freeform 31">
              <a:extLst>
                <a:ext uri="{FF2B5EF4-FFF2-40B4-BE49-F238E27FC236}">
                  <a16:creationId xmlns="" xmlns:a16="http://schemas.microsoft.com/office/drawing/2014/main" id="{99C22535-B288-4E1A-A0C6-18130BDC398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0103" y="5676781"/>
              <a:ext cx="16833" cy="18517"/>
            </a:xfrm>
            <a:custGeom>
              <a:avLst/>
              <a:gdLst>
                <a:gd name="T0" fmla="*/ 2 w 10"/>
                <a:gd name="T1" fmla="*/ 0 h 11"/>
                <a:gd name="T2" fmla="*/ 0 w 10"/>
                <a:gd name="T3" fmla="*/ 1 h 11"/>
                <a:gd name="T4" fmla="*/ 10 w 10"/>
                <a:gd name="T5" fmla="*/ 11 h 11"/>
                <a:gd name="T6" fmla="*/ 10 w 10"/>
                <a:gd name="T7" fmla="*/ 8 h 11"/>
                <a:gd name="T8" fmla="*/ 2 w 10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2" y="0"/>
                  </a:moveTo>
                  <a:lnTo>
                    <a:pt x="0" y="1"/>
                  </a:lnTo>
                  <a:lnTo>
                    <a:pt x="10" y="11"/>
                  </a:lnTo>
                  <a:lnTo>
                    <a:pt x="10" y="8"/>
                  </a:lnTo>
                  <a:lnTo>
                    <a:pt x="2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Freeform 33">
              <a:extLst>
                <a:ext uri="{FF2B5EF4-FFF2-40B4-BE49-F238E27FC236}">
                  <a16:creationId xmlns="" xmlns:a16="http://schemas.microsoft.com/office/drawing/2014/main" id="{30EA201D-FE92-45C7-B0CF-414D5AB6FC6C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8419" y="5678464"/>
              <a:ext cx="18515" cy="16833"/>
            </a:xfrm>
            <a:custGeom>
              <a:avLst/>
              <a:gdLst>
                <a:gd name="T0" fmla="*/ 1 w 11"/>
                <a:gd name="T1" fmla="*/ 0 h 10"/>
                <a:gd name="T2" fmla="*/ 0 w 11"/>
                <a:gd name="T3" fmla="*/ 2 h 10"/>
                <a:gd name="T4" fmla="*/ 6 w 11"/>
                <a:gd name="T5" fmla="*/ 10 h 10"/>
                <a:gd name="T6" fmla="*/ 11 w 11"/>
                <a:gd name="T7" fmla="*/ 10 h 10"/>
                <a:gd name="T8" fmla="*/ 1 w 11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1" y="0"/>
                  </a:moveTo>
                  <a:lnTo>
                    <a:pt x="0" y="2"/>
                  </a:lnTo>
                  <a:lnTo>
                    <a:pt x="6" y="10"/>
                  </a:lnTo>
                  <a:lnTo>
                    <a:pt x="11" y="1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Freeform 34">
              <a:extLst>
                <a:ext uri="{FF2B5EF4-FFF2-40B4-BE49-F238E27FC236}">
                  <a16:creationId xmlns="" xmlns:a16="http://schemas.microsoft.com/office/drawing/2014/main" id="{F1A363EA-6EF7-4A08-A394-247D78EEB5A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8419" y="5678464"/>
              <a:ext cx="18515" cy="16833"/>
            </a:xfrm>
            <a:custGeom>
              <a:avLst/>
              <a:gdLst>
                <a:gd name="T0" fmla="*/ 1 w 11"/>
                <a:gd name="T1" fmla="*/ 0 h 10"/>
                <a:gd name="T2" fmla="*/ 0 w 11"/>
                <a:gd name="T3" fmla="*/ 2 h 10"/>
                <a:gd name="T4" fmla="*/ 6 w 11"/>
                <a:gd name="T5" fmla="*/ 10 h 10"/>
                <a:gd name="T6" fmla="*/ 11 w 11"/>
                <a:gd name="T7" fmla="*/ 10 h 10"/>
                <a:gd name="T8" fmla="*/ 1 w 11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1" y="0"/>
                  </a:moveTo>
                  <a:lnTo>
                    <a:pt x="0" y="2"/>
                  </a:lnTo>
                  <a:lnTo>
                    <a:pt x="6" y="10"/>
                  </a:lnTo>
                  <a:lnTo>
                    <a:pt x="11" y="10"/>
                  </a:lnTo>
                  <a:lnTo>
                    <a:pt x="1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Freeform 37">
              <a:extLst>
                <a:ext uri="{FF2B5EF4-FFF2-40B4-BE49-F238E27FC236}">
                  <a16:creationId xmlns="" xmlns:a16="http://schemas.microsoft.com/office/drawing/2014/main" id="{C8D711D5-D15B-43D6-9A66-8F714F2A9A1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0103" y="5678464"/>
              <a:ext cx="16833" cy="16833"/>
            </a:xfrm>
            <a:custGeom>
              <a:avLst/>
              <a:gdLst>
                <a:gd name="T0" fmla="*/ 0 w 10"/>
                <a:gd name="T1" fmla="*/ 0 h 10"/>
                <a:gd name="T2" fmla="*/ 0 w 10"/>
                <a:gd name="T3" fmla="*/ 0 h 10"/>
                <a:gd name="T4" fmla="*/ 10 w 10"/>
                <a:gd name="T5" fmla="*/ 10 h 10"/>
                <a:gd name="T6" fmla="*/ 0 w 10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0">
                  <a:moveTo>
                    <a:pt x="0" y="0"/>
                  </a:moveTo>
                  <a:lnTo>
                    <a:pt x="0" y="0"/>
                  </a:lnTo>
                  <a:lnTo>
                    <a:pt x="10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Freeform 38">
              <a:extLst>
                <a:ext uri="{FF2B5EF4-FFF2-40B4-BE49-F238E27FC236}">
                  <a16:creationId xmlns="" xmlns:a16="http://schemas.microsoft.com/office/drawing/2014/main" id="{5F9108E6-75DF-4828-B162-8B2A9ADF2F4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0103" y="5678464"/>
              <a:ext cx="16833" cy="16833"/>
            </a:xfrm>
            <a:custGeom>
              <a:avLst/>
              <a:gdLst>
                <a:gd name="T0" fmla="*/ 0 w 10"/>
                <a:gd name="T1" fmla="*/ 0 h 10"/>
                <a:gd name="T2" fmla="*/ 0 w 10"/>
                <a:gd name="T3" fmla="*/ 0 h 10"/>
                <a:gd name="T4" fmla="*/ 10 w 10"/>
                <a:gd name="T5" fmla="*/ 10 h 10"/>
                <a:gd name="T6" fmla="*/ 0 w 10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0">
                  <a:moveTo>
                    <a:pt x="0" y="0"/>
                  </a:moveTo>
                  <a:lnTo>
                    <a:pt x="0" y="0"/>
                  </a:lnTo>
                  <a:lnTo>
                    <a:pt x="10" y="1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Freeform 42">
              <a:extLst>
                <a:ext uri="{FF2B5EF4-FFF2-40B4-BE49-F238E27FC236}">
                  <a16:creationId xmlns="" xmlns:a16="http://schemas.microsoft.com/office/drawing/2014/main" id="{C8B4A32A-8A24-48C7-960B-DC25B37FF6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2294" y="3188869"/>
              <a:ext cx="26932" cy="1410602"/>
            </a:xfrm>
            <a:custGeom>
              <a:avLst/>
              <a:gdLst>
                <a:gd name="T0" fmla="*/ 0 w 16"/>
                <a:gd name="T1" fmla="*/ 0 h 838"/>
                <a:gd name="T2" fmla="*/ 16 w 16"/>
                <a:gd name="T3" fmla="*/ 838 h 838"/>
                <a:gd name="T4" fmla="*/ 0 w 16"/>
                <a:gd name="T5" fmla="*/ 0 h 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838">
                  <a:moveTo>
                    <a:pt x="0" y="0"/>
                  </a:moveTo>
                  <a:lnTo>
                    <a:pt x="16" y="83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Freeform 43">
              <a:extLst>
                <a:ext uri="{FF2B5EF4-FFF2-40B4-BE49-F238E27FC236}">
                  <a16:creationId xmlns="" xmlns:a16="http://schemas.microsoft.com/office/drawing/2014/main" id="{2DC32A89-E315-4088-9ED4-684302A82F5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2294" y="3188869"/>
              <a:ext cx="26932" cy="1410602"/>
            </a:xfrm>
            <a:custGeom>
              <a:avLst/>
              <a:gdLst>
                <a:gd name="T0" fmla="*/ 0 w 16"/>
                <a:gd name="T1" fmla="*/ 0 h 838"/>
                <a:gd name="T2" fmla="*/ 16 w 16"/>
                <a:gd name="T3" fmla="*/ 838 h 838"/>
                <a:gd name="T4" fmla="*/ 0 w 16"/>
                <a:gd name="T5" fmla="*/ 0 h 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838">
                  <a:moveTo>
                    <a:pt x="0" y="0"/>
                  </a:moveTo>
                  <a:lnTo>
                    <a:pt x="16" y="838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Freeform 102">
              <a:extLst>
                <a:ext uri="{FF2B5EF4-FFF2-40B4-BE49-F238E27FC236}">
                  <a16:creationId xmlns="" xmlns:a16="http://schemas.microsoft.com/office/drawing/2014/main" id="{C424A0BA-8BAE-4179-988F-7E7BD06671C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1416" y="3377549"/>
              <a:ext cx="1104243" cy="227245"/>
            </a:xfrm>
            <a:custGeom>
              <a:avLst/>
              <a:gdLst>
                <a:gd name="T0" fmla="*/ 654 w 656"/>
                <a:gd name="T1" fmla="*/ 135 h 135"/>
                <a:gd name="T2" fmla="*/ 413 w 656"/>
                <a:gd name="T3" fmla="*/ 4 h 135"/>
                <a:gd name="T4" fmla="*/ 0 w 656"/>
                <a:gd name="T5" fmla="*/ 4 h 135"/>
                <a:gd name="T6" fmla="*/ 0 w 656"/>
                <a:gd name="T7" fmla="*/ 0 h 135"/>
                <a:gd name="T8" fmla="*/ 415 w 656"/>
                <a:gd name="T9" fmla="*/ 0 h 135"/>
                <a:gd name="T10" fmla="*/ 656 w 656"/>
                <a:gd name="T11" fmla="*/ 130 h 135"/>
                <a:gd name="T12" fmla="*/ 654 w 656"/>
                <a:gd name="T13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6" h="135">
                  <a:moveTo>
                    <a:pt x="654" y="135"/>
                  </a:moveTo>
                  <a:lnTo>
                    <a:pt x="413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415" y="0"/>
                  </a:lnTo>
                  <a:lnTo>
                    <a:pt x="656" y="130"/>
                  </a:lnTo>
                  <a:lnTo>
                    <a:pt x="654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Freeform 103">
              <a:extLst>
                <a:ext uri="{FF2B5EF4-FFF2-40B4-BE49-F238E27FC236}">
                  <a16:creationId xmlns="" xmlns:a16="http://schemas.microsoft.com/office/drawing/2014/main" id="{52B2B54F-0240-4014-8B8B-6A11906F0BDF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6226" y="5222866"/>
              <a:ext cx="999879" cy="476373"/>
            </a:xfrm>
            <a:custGeom>
              <a:avLst/>
              <a:gdLst>
                <a:gd name="T0" fmla="*/ 594 w 594"/>
                <a:gd name="T1" fmla="*/ 277 h 283"/>
                <a:gd name="T2" fmla="*/ 311 w 594"/>
                <a:gd name="T3" fmla="*/ 278 h 283"/>
                <a:gd name="T4" fmla="*/ 4 w 594"/>
                <a:gd name="T5" fmla="*/ 0 h 283"/>
                <a:gd name="T6" fmla="*/ 0 w 594"/>
                <a:gd name="T7" fmla="*/ 5 h 283"/>
                <a:gd name="T8" fmla="*/ 308 w 594"/>
                <a:gd name="T9" fmla="*/ 283 h 283"/>
                <a:gd name="T10" fmla="*/ 594 w 594"/>
                <a:gd name="T11" fmla="*/ 281 h 283"/>
                <a:gd name="T12" fmla="*/ 594 w 594"/>
                <a:gd name="T13" fmla="*/ 277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4" h="283">
                  <a:moveTo>
                    <a:pt x="594" y="277"/>
                  </a:moveTo>
                  <a:lnTo>
                    <a:pt x="311" y="278"/>
                  </a:lnTo>
                  <a:lnTo>
                    <a:pt x="4" y="0"/>
                  </a:lnTo>
                  <a:lnTo>
                    <a:pt x="0" y="5"/>
                  </a:lnTo>
                  <a:lnTo>
                    <a:pt x="308" y="283"/>
                  </a:lnTo>
                  <a:lnTo>
                    <a:pt x="594" y="281"/>
                  </a:lnTo>
                  <a:lnTo>
                    <a:pt x="594" y="2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Freeform 104">
              <a:extLst>
                <a:ext uri="{FF2B5EF4-FFF2-40B4-BE49-F238E27FC236}">
                  <a16:creationId xmlns="" xmlns:a16="http://schemas.microsoft.com/office/drawing/2014/main" id="{6F711D83-EE83-41FF-A2A8-9CBB88018B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0134" y="3822405"/>
              <a:ext cx="947696" cy="201995"/>
            </a:xfrm>
            <a:custGeom>
              <a:avLst/>
              <a:gdLst>
                <a:gd name="T0" fmla="*/ 1 w 563"/>
                <a:gd name="T1" fmla="*/ 120 h 120"/>
                <a:gd name="T2" fmla="*/ 0 w 563"/>
                <a:gd name="T3" fmla="*/ 117 h 120"/>
                <a:gd name="T4" fmla="*/ 215 w 563"/>
                <a:gd name="T5" fmla="*/ 0 h 120"/>
                <a:gd name="T6" fmla="*/ 563 w 563"/>
                <a:gd name="T7" fmla="*/ 0 h 120"/>
                <a:gd name="T8" fmla="*/ 563 w 563"/>
                <a:gd name="T9" fmla="*/ 3 h 120"/>
                <a:gd name="T10" fmla="*/ 215 w 563"/>
                <a:gd name="T11" fmla="*/ 3 h 120"/>
                <a:gd name="T12" fmla="*/ 1 w 563"/>
                <a:gd name="T13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3" h="120">
                  <a:moveTo>
                    <a:pt x="1" y="120"/>
                  </a:moveTo>
                  <a:lnTo>
                    <a:pt x="0" y="117"/>
                  </a:lnTo>
                  <a:lnTo>
                    <a:pt x="215" y="0"/>
                  </a:lnTo>
                  <a:lnTo>
                    <a:pt x="563" y="0"/>
                  </a:lnTo>
                  <a:lnTo>
                    <a:pt x="563" y="3"/>
                  </a:lnTo>
                  <a:lnTo>
                    <a:pt x="215" y="3"/>
                  </a:lnTo>
                  <a:lnTo>
                    <a:pt x="1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Freeform 105">
              <a:extLst>
                <a:ext uri="{FF2B5EF4-FFF2-40B4-BE49-F238E27FC236}">
                  <a16:creationId xmlns="" xmlns:a16="http://schemas.microsoft.com/office/drawing/2014/main" id="{D11ECDD2-C524-433C-A2CB-5023BFC1A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3759" y="2377521"/>
              <a:ext cx="1361787" cy="289527"/>
            </a:xfrm>
            <a:custGeom>
              <a:avLst/>
              <a:gdLst>
                <a:gd name="T0" fmla="*/ 3 w 809"/>
                <a:gd name="T1" fmla="*/ 172 h 172"/>
                <a:gd name="T2" fmla="*/ 0 w 809"/>
                <a:gd name="T3" fmla="*/ 167 h 172"/>
                <a:gd name="T4" fmla="*/ 310 w 809"/>
                <a:gd name="T5" fmla="*/ 0 h 172"/>
                <a:gd name="T6" fmla="*/ 809 w 809"/>
                <a:gd name="T7" fmla="*/ 0 h 172"/>
                <a:gd name="T8" fmla="*/ 809 w 809"/>
                <a:gd name="T9" fmla="*/ 4 h 172"/>
                <a:gd name="T10" fmla="*/ 310 w 809"/>
                <a:gd name="T11" fmla="*/ 4 h 172"/>
                <a:gd name="T12" fmla="*/ 3 w 809"/>
                <a:gd name="T1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9" h="172">
                  <a:moveTo>
                    <a:pt x="3" y="172"/>
                  </a:moveTo>
                  <a:lnTo>
                    <a:pt x="0" y="167"/>
                  </a:lnTo>
                  <a:lnTo>
                    <a:pt x="310" y="0"/>
                  </a:lnTo>
                  <a:lnTo>
                    <a:pt x="809" y="0"/>
                  </a:lnTo>
                  <a:lnTo>
                    <a:pt x="809" y="4"/>
                  </a:lnTo>
                  <a:lnTo>
                    <a:pt x="310" y="4"/>
                  </a:lnTo>
                  <a:lnTo>
                    <a:pt x="3" y="1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Freeform 106">
              <a:extLst>
                <a:ext uri="{FF2B5EF4-FFF2-40B4-BE49-F238E27FC236}">
                  <a16:creationId xmlns="" xmlns:a16="http://schemas.microsoft.com/office/drawing/2014/main" id="{8C0B3F53-6572-43C0-9F91-BE3BBF1502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733" y="5334388"/>
              <a:ext cx="929180" cy="289527"/>
            </a:xfrm>
            <a:custGeom>
              <a:avLst/>
              <a:gdLst>
                <a:gd name="T0" fmla="*/ 550 w 552"/>
                <a:gd name="T1" fmla="*/ 0 h 172"/>
                <a:gd name="T2" fmla="*/ 552 w 552"/>
                <a:gd name="T3" fmla="*/ 5 h 172"/>
                <a:gd name="T4" fmla="*/ 426 w 552"/>
                <a:gd name="T5" fmla="*/ 172 h 172"/>
                <a:gd name="T6" fmla="*/ 0 w 552"/>
                <a:gd name="T7" fmla="*/ 172 h 172"/>
                <a:gd name="T8" fmla="*/ 0 w 552"/>
                <a:gd name="T9" fmla="*/ 167 h 172"/>
                <a:gd name="T10" fmla="*/ 426 w 552"/>
                <a:gd name="T11" fmla="*/ 167 h 172"/>
                <a:gd name="T12" fmla="*/ 550 w 552"/>
                <a:gd name="T1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2" h="172">
                  <a:moveTo>
                    <a:pt x="550" y="0"/>
                  </a:moveTo>
                  <a:lnTo>
                    <a:pt x="552" y="5"/>
                  </a:lnTo>
                  <a:lnTo>
                    <a:pt x="426" y="172"/>
                  </a:lnTo>
                  <a:lnTo>
                    <a:pt x="0" y="172"/>
                  </a:lnTo>
                  <a:lnTo>
                    <a:pt x="0" y="167"/>
                  </a:lnTo>
                  <a:lnTo>
                    <a:pt x="426" y="167"/>
                  </a:lnTo>
                  <a:lnTo>
                    <a:pt x="55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Freeform 107">
              <a:extLst>
                <a:ext uri="{FF2B5EF4-FFF2-40B4-BE49-F238E27FC236}">
                  <a16:creationId xmlns="" xmlns:a16="http://schemas.microsoft.com/office/drawing/2014/main" id="{16AD187A-25C5-4676-8C6D-2345A12F0A4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7555" y="1384376"/>
              <a:ext cx="1684979" cy="552121"/>
            </a:xfrm>
            <a:custGeom>
              <a:avLst/>
              <a:gdLst>
                <a:gd name="T0" fmla="*/ 3 w 1001"/>
                <a:gd name="T1" fmla="*/ 328 h 328"/>
                <a:gd name="T2" fmla="*/ 326 w 1001"/>
                <a:gd name="T3" fmla="*/ 4 h 328"/>
                <a:gd name="T4" fmla="*/ 1001 w 1001"/>
                <a:gd name="T5" fmla="*/ 4 h 328"/>
                <a:gd name="T6" fmla="*/ 1001 w 1001"/>
                <a:gd name="T7" fmla="*/ 0 h 328"/>
                <a:gd name="T8" fmla="*/ 323 w 1001"/>
                <a:gd name="T9" fmla="*/ 0 h 328"/>
                <a:gd name="T10" fmla="*/ 0 w 1001"/>
                <a:gd name="T11" fmla="*/ 323 h 328"/>
                <a:gd name="T12" fmla="*/ 3 w 1001"/>
                <a:gd name="T13" fmla="*/ 328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1" h="328">
                  <a:moveTo>
                    <a:pt x="3" y="328"/>
                  </a:moveTo>
                  <a:lnTo>
                    <a:pt x="326" y="4"/>
                  </a:lnTo>
                  <a:lnTo>
                    <a:pt x="1001" y="4"/>
                  </a:lnTo>
                  <a:lnTo>
                    <a:pt x="1001" y="0"/>
                  </a:lnTo>
                  <a:lnTo>
                    <a:pt x="323" y="0"/>
                  </a:lnTo>
                  <a:lnTo>
                    <a:pt x="0" y="323"/>
                  </a:lnTo>
                  <a:lnTo>
                    <a:pt x="3" y="3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Freeform 172">
              <a:extLst>
                <a:ext uri="{FF2B5EF4-FFF2-40B4-BE49-F238E27FC236}">
                  <a16:creationId xmlns="" xmlns:a16="http://schemas.microsoft.com/office/drawing/2014/main" id="{8FEAEFA6-5C26-45C3-9099-6FCC9808E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0759" y="2114058"/>
              <a:ext cx="1361787" cy="292893"/>
            </a:xfrm>
            <a:custGeom>
              <a:avLst/>
              <a:gdLst>
                <a:gd name="T0" fmla="*/ 806 w 809"/>
                <a:gd name="T1" fmla="*/ 174 h 174"/>
                <a:gd name="T2" fmla="*/ 499 w 809"/>
                <a:gd name="T3" fmla="*/ 7 h 174"/>
                <a:gd name="T4" fmla="*/ 0 w 809"/>
                <a:gd name="T5" fmla="*/ 7 h 174"/>
                <a:gd name="T6" fmla="*/ 0 w 809"/>
                <a:gd name="T7" fmla="*/ 0 h 174"/>
                <a:gd name="T8" fmla="*/ 500 w 809"/>
                <a:gd name="T9" fmla="*/ 2 h 174"/>
                <a:gd name="T10" fmla="*/ 809 w 809"/>
                <a:gd name="T11" fmla="*/ 169 h 174"/>
                <a:gd name="T12" fmla="*/ 806 w 809"/>
                <a:gd name="T1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9" h="174">
                  <a:moveTo>
                    <a:pt x="806" y="174"/>
                  </a:moveTo>
                  <a:lnTo>
                    <a:pt x="499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500" y="2"/>
                  </a:lnTo>
                  <a:lnTo>
                    <a:pt x="809" y="169"/>
                  </a:lnTo>
                  <a:lnTo>
                    <a:pt x="806" y="1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2" name="Oval 173">
              <a:extLst>
                <a:ext uri="{FF2B5EF4-FFF2-40B4-BE49-F238E27FC236}">
                  <a16:creationId xmlns="" xmlns:a16="http://schemas.microsoft.com/office/drawing/2014/main" id="{D1B1CB6D-5BA3-4AA9-8378-8C9EB539EB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0293" y="1355760"/>
              <a:ext cx="67332" cy="7069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Oval 174">
              <a:extLst>
                <a:ext uri="{FF2B5EF4-FFF2-40B4-BE49-F238E27FC236}">
                  <a16:creationId xmlns="" xmlns:a16="http://schemas.microsoft.com/office/drawing/2014/main" id="{8BE7D68B-7CC3-4A70-80D9-B8A84BECE7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73464" y="2338805"/>
              <a:ext cx="70699" cy="7069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4" name="Oval 177">
              <a:extLst>
                <a:ext uri="{FF2B5EF4-FFF2-40B4-BE49-F238E27FC236}">
                  <a16:creationId xmlns="" xmlns:a16="http://schemas.microsoft.com/office/drawing/2014/main" id="{8028840A-E09E-4919-B62F-68D4898A42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5344" y="6079088"/>
              <a:ext cx="67332" cy="6733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5" name="Oval 179">
              <a:extLst>
                <a:ext uri="{FF2B5EF4-FFF2-40B4-BE49-F238E27FC236}">
                  <a16:creationId xmlns="" xmlns:a16="http://schemas.microsoft.com/office/drawing/2014/main" id="{E209B8FF-C00E-4EEB-8CA0-D19C0D4732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9433" y="3348934"/>
              <a:ext cx="67332" cy="7069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6" name="Freeform 52">
              <a:extLst>
                <a:ext uri="{FF2B5EF4-FFF2-40B4-BE49-F238E27FC236}">
                  <a16:creationId xmlns="" xmlns:a16="http://schemas.microsoft.com/office/drawing/2014/main" id="{87B3CE4B-9E23-4CA7-890A-B5B7AD87F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2389" y="2364129"/>
              <a:ext cx="153035" cy="153032"/>
            </a:xfrm>
            <a:custGeom>
              <a:avLst/>
              <a:gdLst>
                <a:gd name="T0" fmla="*/ 80 w 83"/>
                <a:gd name="T1" fmla="*/ 46 h 83"/>
                <a:gd name="T2" fmla="*/ 37 w 83"/>
                <a:gd name="T3" fmla="*/ 80 h 83"/>
                <a:gd name="T4" fmla="*/ 2 w 83"/>
                <a:gd name="T5" fmla="*/ 37 h 83"/>
                <a:gd name="T6" fmla="*/ 45 w 83"/>
                <a:gd name="T7" fmla="*/ 2 h 83"/>
                <a:gd name="T8" fmla="*/ 80 w 83"/>
                <a:gd name="T9" fmla="*/ 4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3">
                  <a:moveTo>
                    <a:pt x="80" y="46"/>
                  </a:moveTo>
                  <a:cubicBezTo>
                    <a:pt x="78" y="67"/>
                    <a:pt x="59" y="83"/>
                    <a:pt x="37" y="80"/>
                  </a:cubicBezTo>
                  <a:cubicBezTo>
                    <a:pt x="16" y="78"/>
                    <a:pt x="0" y="59"/>
                    <a:pt x="2" y="37"/>
                  </a:cubicBezTo>
                  <a:cubicBezTo>
                    <a:pt x="4" y="16"/>
                    <a:pt x="24" y="0"/>
                    <a:pt x="45" y="2"/>
                  </a:cubicBezTo>
                  <a:cubicBezTo>
                    <a:pt x="67" y="5"/>
                    <a:pt x="83" y="24"/>
                    <a:pt x="80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" name="Freeform 53">
              <a:extLst>
                <a:ext uri="{FF2B5EF4-FFF2-40B4-BE49-F238E27FC236}">
                  <a16:creationId xmlns="" xmlns:a16="http://schemas.microsoft.com/office/drawing/2014/main" id="{14D5D09F-1B64-4857-BA4E-A1E5C9C8D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8653" y="1862238"/>
              <a:ext cx="153035" cy="151882"/>
            </a:xfrm>
            <a:custGeom>
              <a:avLst/>
              <a:gdLst>
                <a:gd name="T0" fmla="*/ 81 w 83"/>
                <a:gd name="T1" fmla="*/ 45 h 82"/>
                <a:gd name="T2" fmla="*/ 37 w 83"/>
                <a:gd name="T3" fmla="*/ 80 h 82"/>
                <a:gd name="T4" fmla="*/ 2 w 83"/>
                <a:gd name="T5" fmla="*/ 37 h 82"/>
                <a:gd name="T6" fmla="*/ 46 w 83"/>
                <a:gd name="T7" fmla="*/ 2 h 82"/>
                <a:gd name="T8" fmla="*/ 81 w 83"/>
                <a:gd name="T9" fmla="*/ 4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2">
                  <a:moveTo>
                    <a:pt x="81" y="45"/>
                  </a:moveTo>
                  <a:cubicBezTo>
                    <a:pt x="78" y="67"/>
                    <a:pt x="59" y="82"/>
                    <a:pt x="37" y="80"/>
                  </a:cubicBezTo>
                  <a:cubicBezTo>
                    <a:pt x="16" y="78"/>
                    <a:pt x="0" y="58"/>
                    <a:pt x="2" y="37"/>
                  </a:cubicBezTo>
                  <a:cubicBezTo>
                    <a:pt x="5" y="15"/>
                    <a:pt x="24" y="0"/>
                    <a:pt x="46" y="2"/>
                  </a:cubicBezTo>
                  <a:cubicBezTo>
                    <a:pt x="67" y="4"/>
                    <a:pt x="83" y="24"/>
                    <a:pt x="81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" name="Freeform 54">
              <a:extLst>
                <a:ext uri="{FF2B5EF4-FFF2-40B4-BE49-F238E27FC236}">
                  <a16:creationId xmlns="" xmlns:a16="http://schemas.microsoft.com/office/drawing/2014/main" id="{C6D68FAF-4040-4731-8B90-FE674A5258C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1661" y="3096555"/>
              <a:ext cx="182948" cy="182948"/>
            </a:xfrm>
            <a:custGeom>
              <a:avLst/>
              <a:gdLst>
                <a:gd name="T0" fmla="*/ 96 w 99"/>
                <a:gd name="T1" fmla="*/ 55 h 99"/>
                <a:gd name="T2" fmla="*/ 44 w 99"/>
                <a:gd name="T3" fmla="*/ 96 h 99"/>
                <a:gd name="T4" fmla="*/ 2 w 99"/>
                <a:gd name="T5" fmla="*/ 45 h 99"/>
                <a:gd name="T6" fmla="*/ 54 w 99"/>
                <a:gd name="T7" fmla="*/ 3 h 99"/>
                <a:gd name="T8" fmla="*/ 96 w 99"/>
                <a:gd name="T9" fmla="*/ 55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99">
                  <a:moveTo>
                    <a:pt x="96" y="55"/>
                  </a:moveTo>
                  <a:cubicBezTo>
                    <a:pt x="93" y="80"/>
                    <a:pt x="70" y="99"/>
                    <a:pt x="44" y="96"/>
                  </a:cubicBezTo>
                  <a:cubicBezTo>
                    <a:pt x="18" y="94"/>
                    <a:pt x="0" y="70"/>
                    <a:pt x="2" y="45"/>
                  </a:cubicBezTo>
                  <a:cubicBezTo>
                    <a:pt x="5" y="19"/>
                    <a:pt x="28" y="0"/>
                    <a:pt x="54" y="3"/>
                  </a:cubicBezTo>
                  <a:cubicBezTo>
                    <a:pt x="80" y="5"/>
                    <a:pt x="99" y="29"/>
                    <a:pt x="96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" name="Freeform 55">
              <a:extLst>
                <a:ext uri="{FF2B5EF4-FFF2-40B4-BE49-F238E27FC236}">
                  <a16:creationId xmlns="" xmlns:a16="http://schemas.microsoft.com/office/drawing/2014/main" id="{A60EF3C3-E2B4-408A-A152-2D5F531227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6229" y="3504179"/>
              <a:ext cx="182948" cy="184098"/>
            </a:xfrm>
            <a:custGeom>
              <a:avLst/>
              <a:gdLst>
                <a:gd name="T0" fmla="*/ 96 w 99"/>
                <a:gd name="T1" fmla="*/ 54 h 99"/>
                <a:gd name="T2" fmla="*/ 44 w 99"/>
                <a:gd name="T3" fmla="*/ 96 h 99"/>
                <a:gd name="T4" fmla="*/ 3 w 99"/>
                <a:gd name="T5" fmla="*/ 44 h 99"/>
                <a:gd name="T6" fmla="*/ 54 w 99"/>
                <a:gd name="T7" fmla="*/ 2 h 99"/>
                <a:gd name="T8" fmla="*/ 96 w 99"/>
                <a:gd name="T9" fmla="*/ 5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99">
                  <a:moveTo>
                    <a:pt x="96" y="54"/>
                  </a:moveTo>
                  <a:cubicBezTo>
                    <a:pt x="94" y="80"/>
                    <a:pt x="70" y="99"/>
                    <a:pt x="44" y="96"/>
                  </a:cubicBezTo>
                  <a:cubicBezTo>
                    <a:pt x="18" y="93"/>
                    <a:pt x="0" y="70"/>
                    <a:pt x="3" y="44"/>
                  </a:cubicBezTo>
                  <a:cubicBezTo>
                    <a:pt x="5" y="18"/>
                    <a:pt x="29" y="0"/>
                    <a:pt x="54" y="2"/>
                  </a:cubicBezTo>
                  <a:cubicBezTo>
                    <a:pt x="80" y="5"/>
                    <a:pt x="99" y="28"/>
                    <a:pt x="96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0" name="Freeform 56">
              <a:extLst>
                <a:ext uri="{FF2B5EF4-FFF2-40B4-BE49-F238E27FC236}">
                  <a16:creationId xmlns="" xmlns:a16="http://schemas.microsoft.com/office/drawing/2014/main" id="{915C14A8-8E39-4AEE-A7B9-5353770A5117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4052" y="2635139"/>
              <a:ext cx="151885" cy="153035"/>
            </a:xfrm>
            <a:custGeom>
              <a:avLst/>
              <a:gdLst>
                <a:gd name="T0" fmla="*/ 80 w 82"/>
                <a:gd name="T1" fmla="*/ 45 h 83"/>
                <a:gd name="T2" fmla="*/ 37 w 82"/>
                <a:gd name="T3" fmla="*/ 80 h 83"/>
                <a:gd name="T4" fmla="*/ 2 w 82"/>
                <a:gd name="T5" fmla="*/ 37 h 83"/>
                <a:gd name="T6" fmla="*/ 45 w 82"/>
                <a:gd name="T7" fmla="*/ 2 h 83"/>
                <a:gd name="T8" fmla="*/ 80 w 82"/>
                <a:gd name="T9" fmla="*/ 4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83">
                  <a:moveTo>
                    <a:pt x="80" y="45"/>
                  </a:moveTo>
                  <a:cubicBezTo>
                    <a:pt x="78" y="67"/>
                    <a:pt x="59" y="83"/>
                    <a:pt x="37" y="80"/>
                  </a:cubicBezTo>
                  <a:cubicBezTo>
                    <a:pt x="15" y="78"/>
                    <a:pt x="0" y="59"/>
                    <a:pt x="2" y="37"/>
                  </a:cubicBezTo>
                  <a:cubicBezTo>
                    <a:pt x="4" y="15"/>
                    <a:pt x="24" y="0"/>
                    <a:pt x="45" y="2"/>
                  </a:cubicBezTo>
                  <a:cubicBezTo>
                    <a:pt x="67" y="4"/>
                    <a:pt x="82" y="24"/>
                    <a:pt x="80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1" name="Freeform 57">
              <a:extLst>
                <a:ext uri="{FF2B5EF4-FFF2-40B4-BE49-F238E27FC236}">
                  <a16:creationId xmlns="" xmlns:a16="http://schemas.microsoft.com/office/drawing/2014/main" id="{9430881A-89F2-4CFB-9806-12F50D99CC6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7525" y="3941110"/>
              <a:ext cx="153035" cy="151882"/>
            </a:xfrm>
            <a:custGeom>
              <a:avLst/>
              <a:gdLst>
                <a:gd name="T0" fmla="*/ 81 w 83"/>
                <a:gd name="T1" fmla="*/ 45 h 82"/>
                <a:gd name="T2" fmla="*/ 38 w 83"/>
                <a:gd name="T3" fmla="*/ 80 h 82"/>
                <a:gd name="T4" fmla="*/ 3 w 83"/>
                <a:gd name="T5" fmla="*/ 37 h 82"/>
                <a:gd name="T6" fmla="*/ 46 w 83"/>
                <a:gd name="T7" fmla="*/ 2 h 82"/>
                <a:gd name="T8" fmla="*/ 81 w 83"/>
                <a:gd name="T9" fmla="*/ 4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2">
                  <a:moveTo>
                    <a:pt x="81" y="45"/>
                  </a:moveTo>
                  <a:cubicBezTo>
                    <a:pt x="78" y="67"/>
                    <a:pt x="59" y="82"/>
                    <a:pt x="38" y="80"/>
                  </a:cubicBezTo>
                  <a:cubicBezTo>
                    <a:pt x="16" y="78"/>
                    <a:pt x="0" y="58"/>
                    <a:pt x="3" y="37"/>
                  </a:cubicBezTo>
                  <a:cubicBezTo>
                    <a:pt x="5" y="15"/>
                    <a:pt x="24" y="0"/>
                    <a:pt x="46" y="2"/>
                  </a:cubicBezTo>
                  <a:cubicBezTo>
                    <a:pt x="67" y="4"/>
                    <a:pt x="83" y="24"/>
                    <a:pt x="81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" name="Freeform 58">
              <a:extLst>
                <a:ext uri="{FF2B5EF4-FFF2-40B4-BE49-F238E27FC236}">
                  <a16:creationId xmlns="" xmlns:a16="http://schemas.microsoft.com/office/drawing/2014/main" id="{D4F0981D-2D6B-4610-9D01-4E7FF2659DA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5610" y="5121634"/>
              <a:ext cx="154184" cy="154182"/>
            </a:xfrm>
            <a:custGeom>
              <a:avLst/>
              <a:gdLst>
                <a:gd name="T0" fmla="*/ 81 w 83"/>
                <a:gd name="T1" fmla="*/ 46 h 83"/>
                <a:gd name="T2" fmla="*/ 37 w 83"/>
                <a:gd name="T3" fmla="*/ 81 h 83"/>
                <a:gd name="T4" fmla="*/ 2 w 83"/>
                <a:gd name="T5" fmla="*/ 37 h 83"/>
                <a:gd name="T6" fmla="*/ 46 w 83"/>
                <a:gd name="T7" fmla="*/ 3 h 83"/>
                <a:gd name="T8" fmla="*/ 81 w 83"/>
                <a:gd name="T9" fmla="*/ 4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3">
                  <a:moveTo>
                    <a:pt x="81" y="46"/>
                  </a:moveTo>
                  <a:cubicBezTo>
                    <a:pt x="78" y="67"/>
                    <a:pt x="59" y="83"/>
                    <a:pt x="37" y="81"/>
                  </a:cubicBezTo>
                  <a:cubicBezTo>
                    <a:pt x="16" y="78"/>
                    <a:pt x="0" y="59"/>
                    <a:pt x="2" y="37"/>
                  </a:cubicBezTo>
                  <a:cubicBezTo>
                    <a:pt x="5" y="16"/>
                    <a:pt x="24" y="0"/>
                    <a:pt x="46" y="3"/>
                  </a:cubicBezTo>
                  <a:cubicBezTo>
                    <a:pt x="67" y="5"/>
                    <a:pt x="83" y="24"/>
                    <a:pt x="81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3" name="Freeform 59">
              <a:extLst>
                <a:ext uri="{FF2B5EF4-FFF2-40B4-BE49-F238E27FC236}">
                  <a16:creationId xmlns="" xmlns:a16="http://schemas.microsoft.com/office/drawing/2014/main" id="{F16E7840-5E3A-4787-9A3F-F018D95B2F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8161" y="5619355"/>
              <a:ext cx="154184" cy="151882"/>
            </a:xfrm>
            <a:custGeom>
              <a:avLst/>
              <a:gdLst>
                <a:gd name="T0" fmla="*/ 81 w 83"/>
                <a:gd name="T1" fmla="*/ 45 h 82"/>
                <a:gd name="T2" fmla="*/ 37 w 83"/>
                <a:gd name="T3" fmla="*/ 80 h 82"/>
                <a:gd name="T4" fmla="*/ 3 w 83"/>
                <a:gd name="T5" fmla="*/ 37 h 82"/>
                <a:gd name="T6" fmla="*/ 46 w 83"/>
                <a:gd name="T7" fmla="*/ 2 h 82"/>
                <a:gd name="T8" fmla="*/ 81 w 83"/>
                <a:gd name="T9" fmla="*/ 4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2">
                  <a:moveTo>
                    <a:pt x="81" y="45"/>
                  </a:moveTo>
                  <a:cubicBezTo>
                    <a:pt x="78" y="67"/>
                    <a:pt x="59" y="82"/>
                    <a:pt x="37" y="80"/>
                  </a:cubicBezTo>
                  <a:cubicBezTo>
                    <a:pt x="16" y="78"/>
                    <a:pt x="0" y="58"/>
                    <a:pt x="3" y="37"/>
                  </a:cubicBezTo>
                  <a:cubicBezTo>
                    <a:pt x="5" y="15"/>
                    <a:pt x="24" y="0"/>
                    <a:pt x="46" y="2"/>
                  </a:cubicBezTo>
                  <a:cubicBezTo>
                    <a:pt x="67" y="4"/>
                    <a:pt x="83" y="23"/>
                    <a:pt x="81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4" name="Freeform 60">
              <a:extLst>
                <a:ext uri="{FF2B5EF4-FFF2-40B4-BE49-F238E27FC236}">
                  <a16:creationId xmlns="" xmlns:a16="http://schemas.microsoft.com/office/drawing/2014/main" id="{F7DA646F-5D1E-4753-937E-9C68DF991E62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8594" y="4506004"/>
              <a:ext cx="182948" cy="185250"/>
            </a:xfrm>
            <a:custGeom>
              <a:avLst/>
              <a:gdLst>
                <a:gd name="T0" fmla="*/ 96 w 99"/>
                <a:gd name="T1" fmla="*/ 55 h 100"/>
                <a:gd name="T2" fmla="*/ 44 w 99"/>
                <a:gd name="T3" fmla="*/ 97 h 100"/>
                <a:gd name="T4" fmla="*/ 2 w 99"/>
                <a:gd name="T5" fmla="*/ 45 h 100"/>
                <a:gd name="T6" fmla="*/ 54 w 99"/>
                <a:gd name="T7" fmla="*/ 3 h 100"/>
                <a:gd name="T8" fmla="*/ 96 w 99"/>
                <a:gd name="T9" fmla="*/ 55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100">
                  <a:moveTo>
                    <a:pt x="96" y="55"/>
                  </a:moveTo>
                  <a:cubicBezTo>
                    <a:pt x="93" y="81"/>
                    <a:pt x="70" y="100"/>
                    <a:pt x="44" y="97"/>
                  </a:cubicBezTo>
                  <a:cubicBezTo>
                    <a:pt x="18" y="94"/>
                    <a:pt x="0" y="71"/>
                    <a:pt x="2" y="45"/>
                  </a:cubicBezTo>
                  <a:cubicBezTo>
                    <a:pt x="5" y="19"/>
                    <a:pt x="28" y="0"/>
                    <a:pt x="54" y="3"/>
                  </a:cubicBezTo>
                  <a:cubicBezTo>
                    <a:pt x="80" y="6"/>
                    <a:pt x="99" y="29"/>
                    <a:pt x="96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5" name="Freeform 61">
              <a:extLst>
                <a:ext uri="{FF2B5EF4-FFF2-40B4-BE49-F238E27FC236}">
                  <a16:creationId xmlns="" xmlns:a16="http://schemas.microsoft.com/office/drawing/2014/main" id="{FFF20C97-9ABA-4BB4-9B6E-5DECE5DAC0A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5303" y="5218730"/>
              <a:ext cx="154184" cy="151882"/>
            </a:xfrm>
            <a:custGeom>
              <a:avLst/>
              <a:gdLst>
                <a:gd name="T0" fmla="*/ 80 w 83"/>
                <a:gd name="T1" fmla="*/ 45 h 82"/>
                <a:gd name="T2" fmla="*/ 37 w 83"/>
                <a:gd name="T3" fmla="*/ 80 h 82"/>
                <a:gd name="T4" fmla="*/ 2 w 83"/>
                <a:gd name="T5" fmla="*/ 37 h 82"/>
                <a:gd name="T6" fmla="*/ 46 w 83"/>
                <a:gd name="T7" fmla="*/ 2 h 82"/>
                <a:gd name="T8" fmla="*/ 80 w 83"/>
                <a:gd name="T9" fmla="*/ 4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2">
                  <a:moveTo>
                    <a:pt x="80" y="45"/>
                  </a:moveTo>
                  <a:cubicBezTo>
                    <a:pt x="78" y="67"/>
                    <a:pt x="59" y="82"/>
                    <a:pt x="37" y="80"/>
                  </a:cubicBezTo>
                  <a:cubicBezTo>
                    <a:pt x="16" y="78"/>
                    <a:pt x="0" y="58"/>
                    <a:pt x="2" y="37"/>
                  </a:cubicBezTo>
                  <a:cubicBezTo>
                    <a:pt x="5" y="15"/>
                    <a:pt x="24" y="0"/>
                    <a:pt x="46" y="2"/>
                  </a:cubicBezTo>
                  <a:cubicBezTo>
                    <a:pt x="67" y="4"/>
                    <a:pt x="83" y="24"/>
                    <a:pt x="80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6" name="Freeform 62">
              <a:extLst>
                <a:ext uri="{FF2B5EF4-FFF2-40B4-BE49-F238E27FC236}">
                  <a16:creationId xmlns="" xmlns:a16="http://schemas.microsoft.com/office/drawing/2014/main" id="{9E31F719-0309-4F51-BC84-6FBFFC2499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3715" y="3573001"/>
              <a:ext cx="154184" cy="154182"/>
            </a:xfrm>
            <a:custGeom>
              <a:avLst/>
              <a:gdLst>
                <a:gd name="T0" fmla="*/ 81 w 83"/>
                <a:gd name="T1" fmla="*/ 46 h 83"/>
                <a:gd name="T2" fmla="*/ 37 w 83"/>
                <a:gd name="T3" fmla="*/ 81 h 83"/>
                <a:gd name="T4" fmla="*/ 3 w 83"/>
                <a:gd name="T5" fmla="*/ 37 h 83"/>
                <a:gd name="T6" fmla="*/ 46 w 83"/>
                <a:gd name="T7" fmla="*/ 2 h 83"/>
                <a:gd name="T8" fmla="*/ 81 w 83"/>
                <a:gd name="T9" fmla="*/ 4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3">
                  <a:moveTo>
                    <a:pt x="81" y="46"/>
                  </a:moveTo>
                  <a:cubicBezTo>
                    <a:pt x="78" y="67"/>
                    <a:pt x="59" y="83"/>
                    <a:pt x="37" y="81"/>
                  </a:cubicBezTo>
                  <a:cubicBezTo>
                    <a:pt x="16" y="78"/>
                    <a:pt x="0" y="59"/>
                    <a:pt x="3" y="37"/>
                  </a:cubicBezTo>
                  <a:cubicBezTo>
                    <a:pt x="5" y="16"/>
                    <a:pt x="24" y="0"/>
                    <a:pt x="46" y="2"/>
                  </a:cubicBezTo>
                  <a:cubicBezTo>
                    <a:pt x="67" y="5"/>
                    <a:pt x="83" y="24"/>
                    <a:pt x="81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7" name="Oval 179">
              <a:extLst>
                <a:ext uri="{FF2B5EF4-FFF2-40B4-BE49-F238E27FC236}">
                  <a16:creationId xmlns="" xmlns:a16="http://schemas.microsoft.com/office/drawing/2014/main" id="{0660CA30-4E20-4B68-8765-45BA25993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4214" y="5581686"/>
              <a:ext cx="67332" cy="7069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8" name="TextBox 312">
              <a:extLst>
                <a:ext uri="{FF2B5EF4-FFF2-40B4-BE49-F238E27FC236}">
                  <a16:creationId xmlns="" xmlns:a16="http://schemas.microsoft.com/office/drawing/2014/main" id="{15B27FB4-AC40-4A0E-9711-A6582858FA66}"/>
                </a:ext>
              </a:extLst>
            </p:cNvPr>
            <p:cNvSpPr txBox="1"/>
            <p:nvPr/>
          </p:nvSpPr>
          <p:spPr bwMode="auto">
            <a:xfrm>
              <a:off x="7933088" y="1222806"/>
              <a:ext cx="1056700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1200" spc="300"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69" name="TextBox 313">
              <a:extLst>
                <a:ext uri="{FF2B5EF4-FFF2-40B4-BE49-F238E27FC236}">
                  <a16:creationId xmlns="" xmlns:a16="http://schemas.microsoft.com/office/drawing/2014/main" id="{BAB034C7-FC64-4810-AC1D-BEAE0927AA77}"/>
                </a:ext>
              </a:extLst>
            </p:cNvPr>
            <p:cNvSpPr txBox="1"/>
            <p:nvPr/>
          </p:nvSpPr>
          <p:spPr bwMode="auto">
            <a:xfrm>
              <a:off x="2155154" y="1961408"/>
              <a:ext cx="1056700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1200" spc="300"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70" name="TextBox 314">
              <a:extLst>
                <a:ext uri="{FF2B5EF4-FFF2-40B4-BE49-F238E27FC236}">
                  <a16:creationId xmlns="" xmlns:a16="http://schemas.microsoft.com/office/drawing/2014/main" id="{7E8788B1-B84C-4943-BF3A-49BFCE4B3D58}"/>
                </a:ext>
              </a:extLst>
            </p:cNvPr>
            <p:cNvSpPr txBox="1"/>
            <p:nvPr/>
          </p:nvSpPr>
          <p:spPr bwMode="auto">
            <a:xfrm>
              <a:off x="1994479" y="3230394"/>
              <a:ext cx="1056700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1200" spc="300"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71" name="TextBox 315">
              <a:extLst>
                <a:ext uri="{FF2B5EF4-FFF2-40B4-BE49-F238E27FC236}">
                  <a16:creationId xmlns="" xmlns:a16="http://schemas.microsoft.com/office/drawing/2014/main" id="{ADD8366D-A320-4A5D-B3E2-CC417535F562}"/>
                </a:ext>
              </a:extLst>
            </p:cNvPr>
            <p:cNvSpPr txBox="1"/>
            <p:nvPr/>
          </p:nvSpPr>
          <p:spPr bwMode="auto">
            <a:xfrm>
              <a:off x="1893888" y="5463146"/>
              <a:ext cx="1056700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1200" spc="300"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72" name="TextBox 316">
              <a:extLst>
                <a:ext uri="{FF2B5EF4-FFF2-40B4-BE49-F238E27FC236}">
                  <a16:creationId xmlns="" xmlns:a16="http://schemas.microsoft.com/office/drawing/2014/main" id="{FDE4DC0D-DF8E-44AA-9AEC-831B0F10174E}"/>
                </a:ext>
              </a:extLst>
            </p:cNvPr>
            <p:cNvSpPr txBox="1"/>
            <p:nvPr/>
          </p:nvSpPr>
          <p:spPr bwMode="auto">
            <a:xfrm>
              <a:off x="9311495" y="3675248"/>
              <a:ext cx="1056700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1200" spc="300"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73" name="TextBox 317">
              <a:extLst>
                <a:ext uri="{FF2B5EF4-FFF2-40B4-BE49-F238E27FC236}">
                  <a16:creationId xmlns="" xmlns:a16="http://schemas.microsoft.com/office/drawing/2014/main" id="{DDF8615B-CB49-4961-AD06-8030A8EE8A2A}"/>
                </a:ext>
              </a:extLst>
            </p:cNvPr>
            <p:cNvSpPr txBox="1"/>
            <p:nvPr/>
          </p:nvSpPr>
          <p:spPr bwMode="auto">
            <a:xfrm>
              <a:off x="9276987" y="2209565"/>
              <a:ext cx="1056700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1200" spc="300"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74" name="TextBox 319">
              <a:extLst>
                <a:ext uri="{FF2B5EF4-FFF2-40B4-BE49-F238E27FC236}">
                  <a16:creationId xmlns="" xmlns:a16="http://schemas.microsoft.com/office/drawing/2014/main" id="{7D331FF8-75BD-4EFA-BF44-71BE842F717B}"/>
                </a:ext>
              </a:extLst>
            </p:cNvPr>
            <p:cNvSpPr txBox="1"/>
            <p:nvPr/>
          </p:nvSpPr>
          <p:spPr bwMode="auto">
            <a:xfrm>
              <a:off x="7930406" y="5959465"/>
              <a:ext cx="1056700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fontAlgn="auto">
                <a:spcBef>
                  <a:spcPts val="0"/>
                </a:spcBef>
                <a:spcAft>
                  <a:spcPts val="0"/>
                </a:spcAft>
                <a:defRPr sz="1200" spc="300"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429474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7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805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5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85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85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85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46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67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67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67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138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3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3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3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46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9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9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9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927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27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927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493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848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48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848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208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833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33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833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357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942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42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942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446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7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295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908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8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908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336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799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99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799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341"/>
                            </p:stCondLst>
                            <p:childTnLst>
                              <p:par>
                                <p:cTn id="6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841"/>
                            </p:stCondLst>
                            <p:childTnLst>
                              <p:par>
                                <p:cTn id="7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C121C2CE-400A-4B03-98F1-8713AA15A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企业产品运营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80478CD6-4785-4B3C-8CFF-CFCB5F981762}"/>
              </a:ext>
            </a:extLst>
          </p:cNvPr>
          <p:cNvSpPr txBox="1"/>
          <p:nvPr/>
        </p:nvSpPr>
        <p:spPr>
          <a:xfrm>
            <a:off x="5193714" y="1492858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cs typeface="+mn-ea"/>
                <a:sym typeface="+mn-lt"/>
              </a:rPr>
              <a:t>输入替换标题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0C5AFE24-6892-47AB-B431-AD8FEB4B7BED}"/>
              </a:ext>
            </a:extLst>
          </p:cNvPr>
          <p:cNvSpPr txBox="1"/>
          <p:nvPr/>
        </p:nvSpPr>
        <p:spPr>
          <a:xfrm>
            <a:off x="5193714" y="1909484"/>
            <a:ext cx="6061612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rPr>
              <a:t>设计高效办公。双击输入替换内容。</a:t>
            </a: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BB539DC6-B58F-47F0-88A7-0DAD84686B49}"/>
              </a:ext>
            </a:extLst>
          </p:cNvPr>
          <p:cNvSpPr/>
          <p:nvPr/>
        </p:nvSpPr>
        <p:spPr>
          <a:xfrm>
            <a:off x="5270306" y="2268429"/>
            <a:ext cx="2936630" cy="13095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56EF6B6D-CE45-4346-B51A-C458DDB8CC1F}"/>
              </a:ext>
            </a:extLst>
          </p:cNvPr>
          <p:cNvSpPr txBox="1"/>
          <p:nvPr/>
        </p:nvSpPr>
        <p:spPr>
          <a:xfrm>
            <a:off x="5193714" y="2433469"/>
            <a:ext cx="585059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defRPr>
            </a:lvl1pPr>
          </a:lstStyle>
          <a:p>
            <a:r>
              <a:rPr lang="zh-CN" altLang="en-US" dirty="0">
                <a:latin typeface="+mn-lt"/>
                <a:cs typeface="+mn-ea"/>
                <a:sym typeface="+mn-lt"/>
              </a:rPr>
              <a:t>双击输入替换</a:t>
            </a:r>
            <a:r>
              <a:rPr lang="zh-CN" altLang="en-US" dirty="0" smtClean="0">
                <a:latin typeface="+mn-lt"/>
                <a:cs typeface="+mn-ea"/>
                <a:sym typeface="+mn-lt"/>
              </a:rPr>
              <a:t>内容编辑轻松</a:t>
            </a:r>
            <a:r>
              <a:rPr lang="zh-CN" altLang="en-US" dirty="0">
                <a:latin typeface="+mn-lt"/>
                <a:cs typeface="+mn-ea"/>
                <a:sym typeface="+mn-lt"/>
              </a:rPr>
              <a:t>设计高效办公</a:t>
            </a:r>
            <a:r>
              <a:rPr lang="zh-CN" altLang="en-US" dirty="0" smtClean="0">
                <a:latin typeface="+mn-lt"/>
                <a:cs typeface="+mn-ea"/>
                <a:sym typeface="+mn-lt"/>
              </a:rPr>
              <a:t>。编辑轻松</a:t>
            </a:r>
            <a:r>
              <a:rPr lang="zh-CN" altLang="en-US" dirty="0">
                <a:latin typeface="+mn-lt"/>
                <a:cs typeface="+mn-ea"/>
                <a:sym typeface="+mn-lt"/>
              </a:rPr>
              <a:t>设计高效办公，双击输入替换</a:t>
            </a:r>
            <a:r>
              <a:rPr lang="zh-CN" altLang="en-US" dirty="0" smtClean="0">
                <a:latin typeface="+mn-lt"/>
                <a:cs typeface="+mn-ea"/>
                <a:sym typeface="+mn-lt"/>
              </a:rPr>
              <a:t>内容编辑轻松</a:t>
            </a:r>
            <a:r>
              <a:rPr lang="zh-CN" altLang="en-US" dirty="0">
                <a:latin typeface="+mn-lt"/>
                <a:cs typeface="+mn-ea"/>
                <a:sym typeface="+mn-lt"/>
              </a:rPr>
              <a:t>设计高效办公</a:t>
            </a:r>
            <a:r>
              <a:rPr lang="zh-CN" altLang="en-US" dirty="0" smtClean="0">
                <a:latin typeface="+mn-lt"/>
                <a:cs typeface="+mn-ea"/>
                <a:sym typeface="+mn-lt"/>
              </a:rPr>
              <a:t>。编辑轻松</a:t>
            </a:r>
            <a:r>
              <a:rPr lang="zh-CN" altLang="en-US" dirty="0">
                <a:latin typeface="+mn-lt"/>
                <a:cs typeface="+mn-ea"/>
                <a:sym typeface="+mn-lt"/>
              </a:rPr>
              <a:t>设计高效办公。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BB36F2DF-07F8-4B09-A0C7-1B0DDD29B87A}"/>
              </a:ext>
            </a:extLst>
          </p:cNvPr>
          <p:cNvGrpSpPr/>
          <p:nvPr/>
        </p:nvGrpSpPr>
        <p:grpSpPr>
          <a:xfrm>
            <a:off x="5380893" y="3179053"/>
            <a:ext cx="3985847" cy="540863"/>
            <a:chOff x="5380893" y="3288323"/>
            <a:chExt cx="3985847" cy="540863"/>
          </a:xfrm>
        </p:grpSpPr>
        <p:sp>
          <p:nvSpPr>
            <p:cNvPr id="9" name="椭圆 8">
              <a:extLst>
                <a:ext uri="{FF2B5EF4-FFF2-40B4-BE49-F238E27FC236}">
                  <a16:creationId xmlns="" xmlns:a16="http://schemas.microsoft.com/office/drawing/2014/main" id="{C479768B-EC24-4853-8EA9-4E5501C0A614}"/>
                </a:ext>
              </a:extLst>
            </p:cNvPr>
            <p:cNvSpPr/>
            <p:nvPr/>
          </p:nvSpPr>
          <p:spPr>
            <a:xfrm>
              <a:off x="5380893" y="3288323"/>
              <a:ext cx="527538" cy="5275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01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1492D7F2-005C-498E-B9E1-5C16C67BE8EC}"/>
                </a:ext>
              </a:extLst>
            </p:cNvPr>
            <p:cNvSpPr txBox="1"/>
            <p:nvPr/>
          </p:nvSpPr>
          <p:spPr>
            <a:xfrm>
              <a:off x="6035924" y="3293655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。编辑轻松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设计高效办公。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7239CBA7-7002-4D78-AC3B-B744D4654291}"/>
              </a:ext>
            </a:extLst>
          </p:cNvPr>
          <p:cNvGrpSpPr/>
          <p:nvPr/>
        </p:nvGrpSpPr>
        <p:grpSpPr>
          <a:xfrm>
            <a:off x="5380893" y="3888154"/>
            <a:ext cx="3985847" cy="540863"/>
            <a:chOff x="5380893" y="3904453"/>
            <a:chExt cx="3985847" cy="540863"/>
          </a:xfrm>
        </p:grpSpPr>
        <p:sp>
          <p:nvSpPr>
            <p:cNvPr id="12" name="椭圆 11">
              <a:extLst>
                <a:ext uri="{FF2B5EF4-FFF2-40B4-BE49-F238E27FC236}">
                  <a16:creationId xmlns="" xmlns:a16="http://schemas.microsoft.com/office/drawing/2014/main" id="{3B73860A-BFEC-4B26-BCAF-0BF829C30D49}"/>
                </a:ext>
              </a:extLst>
            </p:cNvPr>
            <p:cNvSpPr/>
            <p:nvPr/>
          </p:nvSpPr>
          <p:spPr>
            <a:xfrm>
              <a:off x="5380893" y="3904453"/>
              <a:ext cx="527538" cy="52753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02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C6913BF1-BAA8-4556-8B90-B91476619921}"/>
                </a:ext>
              </a:extLst>
            </p:cNvPr>
            <p:cNvSpPr txBox="1"/>
            <p:nvPr/>
          </p:nvSpPr>
          <p:spPr>
            <a:xfrm>
              <a:off x="6035924" y="3909785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。编辑轻松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设计高效办公。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A256E930-9D05-485A-80D9-47C8CDAEA86E}"/>
              </a:ext>
            </a:extLst>
          </p:cNvPr>
          <p:cNvGrpSpPr/>
          <p:nvPr/>
        </p:nvGrpSpPr>
        <p:grpSpPr>
          <a:xfrm>
            <a:off x="5380893" y="4597255"/>
            <a:ext cx="3985847" cy="540863"/>
            <a:chOff x="5380893" y="4531248"/>
            <a:chExt cx="3985847" cy="540863"/>
          </a:xfrm>
        </p:grpSpPr>
        <p:sp>
          <p:nvSpPr>
            <p:cNvPr id="15" name="椭圆 14">
              <a:extLst>
                <a:ext uri="{FF2B5EF4-FFF2-40B4-BE49-F238E27FC236}">
                  <a16:creationId xmlns="" xmlns:a16="http://schemas.microsoft.com/office/drawing/2014/main" id="{5DE86D6D-D3F5-4C1F-B91D-40688A51F85E}"/>
                </a:ext>
              </a:extLst>
            </p:cNvPr>
            <p:cNvSpPr/>
            <p:nvPr/>
          </p:nvSpPr>
          <p:spPr>
            <a:xfrm>
              <a:off x="5380893" y="4531248"/>
              <a:ext cx="527538" cy="5275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03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B14693BA-2A1C-4854-9605-AEE35CA1D8CD}"/>
                </a:ext>
              </a:extLst>
            </p:cNvPr>
            <p:cNvSpPr txBox="1"/>
            <p:nvPr/>
          </p:nvSpPr>
          <p:spPr>
            <a:xfrm>
              <a:off x="6035924" y="4536580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。编辑轻松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设计高效办公。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A1EBFB52-DD3F-4FD6-B6F0-906E1541FB9D}"/>
              </a:ext>
            </a:extLst>
          </p:cNvPr>
          <p:cNvGrpSpPr/>
          <p:nvPr/>
        </p:nvGrpSpPr>
        <p:grpSpPr>
          <a:xfrm>
            <a:off x="5380893" y="5306355"/>
            <a:ext cx="3985847" cy="540863"/>
            <a:chOff x="5380893" y="5168708"/>
            <a:chExt cx="3985847" cy="540863"/>
          </a:xfrm>
        </p:grpSpPr>
        <p:sp>
          <p:nvSpPr>
            <p:cNvPr id="18" name="椭圆 17">
              <a:extLst>
                <a:ext uri="{FF2B5EF4-FFF2-40B4-BE49-F238E27FC236}">
                  <a16:creationId xmlns="" xmlns:a16="http://schemas.microsoft.com/office/drawing/2014/main" id="{E6E8A23B-B3F2-45A8-937F-AF5011316803}"/>
                </a:ext>
              </a:extLst>
            </p:cNvPr>
            <p:cNvSpPr/>
            <p:nvPr/>
          </p:nvSpPr>
          <p:spPr>
            <a:xfrm>
              <a:off x="5380893" y="5168708"/>
              <a:ext cx="527538" cy="52753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04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0C4F538A-09E5-4F45-BE04-7D838B38098F}"/>
                </a:ext>
              </a:extLst>
            </p:cNvPr>
            <p:cNvSpPr txBox="1"/>
            <p:nvPr/>
          </p:nvSpPr>
          <p:spPr>
            <a:xfrm>
              <a:off x="6035924" y="5174040"/>
              <a:ext cx="33308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。编辑轻松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设计高效办公。</a:t>
              </a:r>
            </a:p>
          </p:txBody>
        </p:sp>
      </p:grpSp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C12C9E4F-7FC8-43E1-B72A-C5304337F9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7689" y="1362682"/>
            <a:ext cx="3623574" cy="467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541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C121C2CE-400A-4B03-98F1-8713AA15A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企业产品运营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B2F0C077-9766-46DF-8C58-F95C03F690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1100" y="1438879"/>
            <a:ext cx="9829800" cy="2256219"/>
          </a:xfrm>
          <a:custGeom>
            <a:avLst/>
            <a:gdLst>
              <a:gd name="connsiteX0" fmla="*/ 9829800 w 9829800"/>
              <a:gd name="connsiteY0" fmla="*/ 0 h 2257425"/>
              <a:gd name="connsiteX1" fmla="*/ 0 w 9829800"/>
              <a:gd name="connsiteY1" fmla="*/ 0 h 2257425"/>
              <a:gd name="connsiteX2" fmla="*/ 0 w 9829800"/>
              <a:gd name="connsiteY2" fmla="*/ 2257425 h 2257425"/>
              <a:gd name="connsiteX3" fmla="*/ 9829800 w 9829800"/>
              <a:gd name="connsiteY3" fmla="*/ 2257425 h 2257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29800" h="2257425">
                <a:moveTo>
                  <a:pt x="9829800" y="0"/>
                </a:moveTo>
                <a:lnTo>
                  <a:pt x="0" y="0"/>
                </a:lnTo>
                <a:lnTo>
                  <a:pt x="0" y="2257425"/>
                </a:lnTo>
                <a:lnTo>
                  <a:pt x="9829800" y="2257425"/>
                </a:lnTo>
                <a:close/>
              </a:path>
            </a:pathLst>
          </a:custGeom>
        </p:spPr>
      </p:pic>
      <p:sp>
        <p:nvSpPr>
          <p:cNvPr id="4" name="矩形 3">
            <a:extLst>
              <a:ext uri="{FF2B5EF4-FFF2-40B4-BE49-F238E27FC236}">
                <a16:creationId xmlns="" xmlns:a16="http://schemas.microsoft.com/office/drawing/2014/main" id="{FD3A538A-CC94-4FE8-ADEC-BC2896DC6879}"/>
              </a:ext>
            </a:extLst>
          </p:cNvPr>
          <p:cNvSpPr/>
          <p:nvPr/>
        </p:nvSpPr>
        <p:spPr>
          <a:xfrm>
            <a:off x="1333500" y="1590676"/>
            <a:ext cx="9829800" cy="2257425"/>
          </a:xfrm>
          <a:prstGeom prst="rect">
            <a:avLst/>
          </a:prstGeom>
          <a:solidFill>
            <a:schemeClr val="accent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="" xmlns:a16="http://schemas.microsoft.com/office/drawing/2014/main" id="{FAB0980E-4370-41C2-A91C-7BCBA2A09DB4}"/>
              </a:ext>
            </a:extLst>
          </p:cNvPr>
          <p:cNvSpPr/>
          <p:nvPr/>
        </p:nvSpPr>
        <p:spPr>
          <a:xfrm>
            <a:off x="2752265" y="3295650"/>
            <a:ext cx="917880" cy="91788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 dirty="0">
                <a:cs typeface="+mn-ea"/>
                <a:sym typeface="+mn-lt"/>
              </a:rPr>
              <a:t>01</a:t>
            </a:r>
            <a:endParaRPr lang="zh-CN" altLang="en-US" sz="2400" dirty="0">
              <a:cs typeface="+mn-ea"/>
              <a:sym typeface="+mn-lt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88EC3069-2EF7-46B1-A9E1-AEA54632B6CD}"/>
              </a:ext>
            </a:extLst>
          </p:cNvPr>
          <p:cNvGrpSpPr/>
          <p:nvPr/>
        </p:nvGrpSpPr>
        <p:grpSpPr>
          <a:xfrm>
            <a:off x="2141135" y="4272381"/>
            <a:ext cx="2140141" cy="1758293"/>
            <a:chOff x="5091713" y="1978461"/>
            <a:chExt cx="2819400" cy="1758293"/>
          </a:xfrm>
        </p:grpSpPr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F7A62AF1-484B-4BCD-B082-5B84FC661398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accent1">
                      <a:alpha val="85000"/>
                    </a:schemeClr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="" xmlns:a16="http://schemas.microsoft.com/office/drawing/2014/main" id="{12D2CABD-43CC-435A-B9C1-6387D5BDAE3D}"/>
                </a:ext>
              </a:extLst>
            </p:cNvPr>
            <p:cNvSpPr txBox="1"/>
            <p:nvPr/>
          </p:nvSpPr>
          <p:spPr>
            <a:xfrm>
              <a:off x="5091713" y="2314826"/>
              <a:ext cx="2819400" cy="1421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轻松设计高效办公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轻松设计高效办公</a:t>
              </a:r>
            </a:p>
          </p:txBody>
        </p:sp>
      </p:grpSp>
      <p:sp>
        <p:nvSpPr>
          <p:cNvPr id="9" name="椭圆 8">
            <a:extLst>
              <a:ext uri="{FF2B5EF4-FFF2-40B4-BE49-F238E27FC236}">
                <a16:creationId xmlns="" xmlns:a16="http://schemas.microsoft.com/office/drawing/2014/main" id="{4BADE184-4435-4672-881C-395936F47DDB}"/>
              </a:ext>
            </a:extLst>
          </p:cNvPr>
          <p:cNvSpPr/>
          <p:nvPr/>
        </p:nvSpPr>
        <p:spPr>
          <a:xfrm>
            <a:off x="5638340" y="3295650"/>
            <a:ext cx="917880" cy="9178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 dirty="0">
                <a:cs typeface="+mn-ea"/>
                <a:sym typeface="+mn-lt"/>
              </a:rPr>
              <a:t>02</a:t>
            </a:r>
            <a:endParaRPr lang="zh-CN" altLang="en-US" sz="2400" dirty="0">
              <a:cs typeface="+mn-ea"/>
              <a:sym typeface="+mn-lt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544B8B45-2270-47E2-9B32-06DB051B5FFA}"/>
              </a:ext>
            </a:extLst>
          </p:cNvPr>
          <p:cNvGrpSpPr/>
          <p:nvPr/>
        </p:nvGrpSpPr>
        <p:grpSpPr>
          <a:xfrm>
            <a:off x="5027210" y="4272381"/>
            <a:ext cx="2140141" cy="1758293"/>
            <a:chOff x="5091713" y="1978461"/>
            <a:chExt cx="2819400" cy="1758293"/>
          </a:xfrm>
        </p:grpSpPr>
        <p:sp>
          <p:nvSpPr>
            <p:cNvPr id="11" name="文本框 10">
              <a:extLst>
                <a:ext uri="{FF2B5EF4-FFF2-40B4-BE49-F238E27FC236}">
                  <a16:creationId xmlns="" xmlns:a16="http://schemas.microsoft.com/office/drawing/2014/main" id="{B0472EAD-92FD-4061-9541-45F0C773A08E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tx1">
                      <a:alpha val="85000"/>
                    </a:schemeClr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E032881D-B972-45DB-9205-B54B432551F5}"/>
                </a:ext>
              </a:extLst>
            </p:cNvPr>
            <p:cNvSpPr txBox="1"/>
            <p:nvPr/>
          </p:nvSpPr>
          <p:spPr>
            <a:xfrm>
              <a:off x="5091713" y="2314826"/>
              <a:ext cx="2819400" cy="1421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轻松设计高效办公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轻松设计高效办公</a:t>
              </a:r>
            </a:p>
          </p:txBody>
        </p:sp>
      </p:grpSp>
      <p:sp>
        <p:nvSpPr>
          <p:cNvPr id="13" name="椭圆 12">
            <a:extLst>
              <a:ext uri="{FF2B5EF4-FFF2-40B4-BE49-F238E27FC236}">
                <a16:creationId xmlns="" xmlns:a16="http://schemas.microsoft.com/office/drawing/2014/main" id="{7522A112-7D29-4BE4-AD61-1DAE2D5D2801}"/>
              </a:ext>
            </a:extLst>
          </p:cNvPr>
          <p:cNvSpPr/>
          <p:nvPr/>
        </p:nvSpPr>
        <p:spPr>
          <a:xfrm>
            <a:off x="8524415" y="3295650"/>
            <a:ext cx="917880" cy="91788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 dirty="0">
                <a:cs typeface="+mn-ea"/>
                <a:sym typeface="+mn-lt"/>
              </a:rPr>
              <a:t>03</a:t>
            </a:r>
            <a:endParaRPr lang="zh-CN" altLang="en-US" sz="2400" dirty="0">
              <a:cs typeface="+mn-ea"/>
              <a:sym typeface="+mn-lt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3B8EC4BE-F9D6-4462-98B3-D0577E646E04}"/>
              </a:ext>
            </a:extLst>
          </p:cNvPr>
          <p:cNvGrpSpPr/>
          <p:nvPr/>
        </p:nvGrpSpPr>
        <p:grpSpPr>
          <a:xfrm>
            <a:off x="7913285" y="4272381"/>
            <a:ext cx="2140141" cy="1758293"/>
            <a:chOff x="5091713" y="1978461"/>
            <a:chExt cx="2819400" cy="1758293"/>
          </a:xfrm>
        </p:grpSpPr>
        <p:sp>
          <p:nvSpPr>
            <p:cNvPr id="15" name="文本框 14">
              <a:extLst>
                <a:ext uri="{FF2B5EF4-FFF2-40B4-BE49-F238E27FC236}">
                  <a16:creationId xmlns="" xmlns:a16="http://schemas.microsoft.com/office/drawing/2014/main" id="{67186FFD-1C24-488E-ADDB-49565C7CA414}"/>
                </a:ext>
              </a:extLst>
            </p:cNvPr>
            <p:cNvSpPr txBox="1"/>
            <p:nvPr/>
          </p:nvSpPr>
          <p:spPr>
            <a:xfrm>
              <a:off x="5467485" y="1978461"/>
              <a:ext cx="2067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chemeClr val="accent1">
                      <a:alpha val="85000"/>
                    </a:schemeClr>
                  </a:solidFill>
                  <a:effectLst/>
                  <a:cs typeface="+mn-ea"/>
                  <a:sym typeface="+mn-lt"/>
                </a:rPr>
                <a:t>输入替换标题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3373DDF8-9746-42E1-AB54-60CADB0BB809}"/>
                </a:ext>
              </a:extLst>
            </p:cNvPr>
            <p:cNvSpPr txBox="1"/>
            <p:nvPr/>
          </p:nvSpPr>
          <p:spPr>
            <a:xfrm>
              <a:off x="5091713" y="2314826"/>
              <a:ext cx="2819400" cy="1421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双击输入替换内容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编辑轻松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轻松设计高效办公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双击输入替换</a:t>
              </a:r>
              <a:r>
                <a:rPr lang="zh-CN" alt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内容编辑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cs typeface="+mn-ea"/>
                  <a:sym typeface="+mn-lt"/>
                </a:rPr>
                <a:t>轻松设计高效办公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02259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C121C2CE-400A-4B03-98F1-8713AA15A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企业产品运营</a:t>
            </a:r>
          </a:p>
        </p:txBody>
      </p:sp>
      <p:sp>
        <p:nvSpPr>
          <p:cNvPr id="3" name="椭圆 2">
            <a:extLst>
              <a:ext uri="{FF2B5EF4-FFF2-40B4-BE49-F238E27FC236}">
                <a16:creationId xmlns="" xmlns:a16="http://schemas.microsoft.com/office/drawing/2014/main" id="{EFDD6927-6C55-4CE4-A3A3-9135A3E1D99F}"/>
              </a:ext>
            </a:extLst>
          </p:cNvPr>
          <p:cNvSpPr/>
          <p:nvPr/>
        </p:nvSpPr>
        <p:spPr>
          <a:xfrm>
            <a:off x="4708726" y="2036133"/>
            <a:ext cx="2785734" cy="2785734"/>
          </a:xfrm>
          <a:prstGeom prst="ellipse">
            <a:avLst/>
          </a:prstGeom>
          <a:solidFill>
            <a:schemeClr val="accent1">
              <a:alpha val="44000"/>
            </a:schemeClr>
          </a:solidFill>
          <a:ln w="9525">
            <a:solidFill>
              <a:schemeClr val="accent2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="" xmlns:a16="http://schemas.microsoft.com/office/drawing/2014/main" id="{1B5F1597-9FE9-4AB2-860D-EB277151A1AB}"/>
              </a:ext>
            </a:extLst>
          </p:cNvPr>
          <p:cNvSpPr/>
          <p:nvPr/>
        </p:nvSpPr>
        <p:spPr>
          <a:xfrm>
            <a:off x="4061788" y="1394788"/>
            <a:ext cx="4068424" cy="4068424"/>
          </a:xfrm>
          <a:prstGeom prst="ellipse">
            <a:avLst/>
          </a:prstGeom>
          <a:noFill/>
          <a:ln w="9525">
            <a:solidFill>
              <a:schemeClr val="accent2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FCAC6D1F-53F7-43E4-AD26-45332413C6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5621" y="2498914"/>
            <a:ext cx="2706450" cy="1798205"/>
          </a:xfrm>
          <a:prstGeom prst="rect">
            <a:avLst/>
          </a:prstGeom>
        </p:spPr>
      </p:pic>
      <p:sp>
        <p:nvSpPr>
          <p:cNvPr id="8" name="ï$ľïḋé">
            <a:extLst>
              <a:ext uri="{FF2B5EF4-FFF2-40B4-BE49-F238E27FC236}">
                <a16:creationId xmlns="" xmlns:a16="http://schemas.microsoft.com/office/drawing/2014/main" id="{F25E4D16-9622-4692-AE3B-A51DF2D0F1EF}"/>
              </a:ext>
            </a:extLst>
          </p:cNvPr>
          <p:cNvSpPr txBox="1"/>
          <p:nvPr/>
        </p:nvSpPr>
        <p:spPr bwMode="auto">
          <a:xfrm>
            <a:off x="8634491" y="2976652"/>
            <a:ext cx="3069896" cy="39846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chemeClr val="accent2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9" name="ïṧ1îḓe">
            <a:extLst>
              <a:ext uri="{FF2B5EF4-FFF2-40B4-BE49-F238E27FC236}">
                <a16:creationId xmlns="" xmlns:a16="http://schemas.microsoft.com/office/drawing/2014/main" id="{81D24EAF-1D99-4772-BFB0-35C7D0A3CA92}"/>
              </a:ext>
            </a:extLst>
          </p:cNvPr>
          <p:cNvSpPr/>
          <p:nvPr/>
        </p:nvSpPr>
        <p:spPr bwMode="auto">
          <a:xfrm>
            <a:off x="8634491" y="3288151"/>
            <a:ext cx="3143315" cy="66879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编辑轻松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设计高效办公双击输入替换内容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endParaRPr lang="zh-CN" altLang="en-US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ï$ľïḋé">
            <a:extLst>
              <a:ext uri="{FF2B5EF4-FFF2-40B4-BE49-F238E27FC236}">
                <a16:creationId xmlns="" xmlns:a16="http://schemas.microsoft.com/office/drawing/2014/main" id="{104E8E71-D20C-47D2-8CC5-A4A9A8F6F054}"/>
              </a:ext>
            </a:extLst>
          </p:cNvPr>
          <p:cNvSpPr txBox="1"/>
          <p:nvPr/>
        </p:nvSpPr>
        <p:spPr bwMode="auto">
          <a:xfrm>
            <a:off x="487612" y="2976652"/>
            <a:ext cx="3069896" cy="39846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>
              <a:spcBef>
                <a:spcPct val="0"/>
              </a:spcBef>
            </a:pPr>
            <a:r>
              <a:rPr lang="zh-CN" altLang="en-US" sz="1600" dirty="0">
                <a:solidFill>
                  <a:schemeClr val="accent2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1" name="ïṧ1îḓe">
            <a:extLst>
              <a:ext uri="{FF2B5EF4-FFF2-40B4-BE49-F238E27FC236}">
                <a16:creationId xmlns="" xmlns:a16="http://schemas.microsoft.com/office/drawing/2014/main" id="{ECE3EDC9-9C66-4C53-BFAE-BFE49EE98DBB}"/>
              </a:ext>
            </a:extLst>
          </p:cNvPr>
          <p:cNvSpPr/>
          <p:nvPr/>
        </p:nvSpPr>
        <p:spPr bwMode="auto">
          <a:xfrm>
            <a:off x="414193" y="3288151"/>
            <a:ext cx="3143315" cy="66879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 algn="r"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编辑轻松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设计高效办公双击输入替换内容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 algn="r">
              <a:lnSpc>
                <a:spcPct val="130000"/>
              </a:lnSpc>
              <a:spcBef>
                <a:spcPct val="0"/>
              </a:spcBef>
            </a:pPr>
            <a:endParaRPr lang="zh-CN" altLang="en-US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ï$ľïḋé">
            <a:extLst>
              <a:ext uri="{FF2B5EF4-FFF2-40B4-BE49-F238E27FC236}">
                <a16:creationId xmlns="" xmlns:a16="http://schemas.microsoft.com/office/drawing/2014/main" id="{B5C534C3-6CD5-43D5-A8F4-E50B5085B038}"/>
              </a:ext>
            </a:extLst>
          </p:cNvPr>
          <p:cNvSpPr txBox="1"/>
          <p:nvPr/>
        </p:nvSpPr>
        <p:spPr bwMode="auto">
          <a:xfrm>
            <a:off x="8130211" y="1640918"/>
            <a:ext cx="3069896" cy="39846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chemeClr val="accent2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3" name="ïṧ1îḓe">
            <a:extLst>
              <a:ext uri="{FF2B5EF4-FFF2-40B4-BE49-F238E27FC236}">
                <a16:creationId xmlns="" xmlns:a16="http://schemas.microsoft.com/office/drawing/2014/main" id="{27B3A133-2FAB-479B-B617-D2A1937AC857}"/>
              </a:ext>
            </a:extLst>
          </p:cNvPr>
          <p:cNvSpPr/>
          <p:nvPr/>
        </p:nvSpPr>
        <p:spPr bwMode="auto">
          <a:xfrm>
            <a:off x="8130211" y="1952417"/>
            <a:ext cx="3143315" cy="66879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编辑轻松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设计高效办公双击输入替换内容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ï$ľïḋé">
            <a:extLst>
              <a:ext uri="{FF2B5EF4-FFF2-40B4-BE49-F238E27FC236}">
                <a16:creationId xmlns="" xmlns:a16="http://schemas.microsoft.com/office/drawing/2014/main" id="{6ECD0D2A-5E71-4286-B362-33E3999E1633}"/>
              </a:ext>
            </a:extLst>
          </p:cNvPr>
          <p:cNvSpPr txBox="1"/>
          <p:nvPr/>
        </p:nvSpPr>
        <p:spPr bwMode="auto">
          <a:xfrm>
            <a:off x="991892" y="1640918"/>
            <a:ext cx="3069896" cy="39846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>
              <a:spcBef>
                <a:spcPct val="0"/>
              </a:spcBef>
            </a:pPr>
            <a:r>
              <a:rPr lang="zh-CN" altLang="en-US" sz="1600" dirty="0">
                <a:solidFill>
                  <a:schemeClr val="accent2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5" name="ïṧ1îḓe">
            <a:extLst>
              <a:ext uri="{FF2B5EF4-FFF2-40B4-BE49-F238E27FC236}">
                <a16:creationId xmlns="" xmlns:a16="http://schemas.microsoft.com/office/drawing/2014/main" id="{C86E1A97-71B8-47D6-BB1C-13C9ECF04D37}"/>
              </a:ext>
            </a:extLst>
          </p:cNvPr>
          <p:cNvSpPr/>
          <p:nvPr/>
        </p:nvSpPr>
        <p:spPr bwMode="auto">
          <a:xfrm>
            <a:off x="918473" y="1952417"/>
            <a:ext cx="3143315" cy="66879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 algn="r"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编辑轻松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设计高效办公双击输入替换内容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 algn="r">
              <a:lnSpc>
                <a:spcPct val="130000"/>
              </a:lnSpc>
              <a:spcBef>
                <a:spcPct val="0"/>
              </a:spcBef>
            </a:pPr>
            <a:endParaRPr lang="zh-CN" altLang="en-US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ï$ľïḋé">
            <a:extLst>
              <a:ext uri="{FF2B5EF4-FFF2-40B4-BE49-F238E27FC236}">
                <a16:creationId xmlns="" xmlns:a16="http://schemas.microsoft.com/office/drawing/2014/main" id="{48E18815-82FB-4B21-B512-D5E59843E58F}"/>
              </a:ext>
            </a:extLst>
          </p:cNvPr>
          <p:cNvSpPr txBox="1"/>
          <p:nvPr/>
        </p:nvSpPr>
        <p:spPr bwMode="auto">
          <a:xfrm>
            <a:off x="8130211" y="4312385"/>
            <a:ext cx="3069896" cy="39846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chemeClr val="accent2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7" name="ïṧ1îḓe">
            <a:extLst>
              <a:ext uri="{FF2B5EF4-FFF2-40B4-BE49-F238E27FC236}">
                <a16:creationId xmlns="" xmlns:a16="http://schemas.microsoft.com/office/drawing/2014/main" id="{4828E9D5-907D-45FD-BBE3-4F943B9C52FF}"/>
              </a:ext>
            </a:extLst>
          </p:cNvPr>
          <p:cNvSpPr/>
          <p:nvPr/>
        </p:nvSpPr>
        <p:spPr bwMode="auto">
          <a:xfrm>
            <a:off x="8130211" y="4623884"/>
            <a:ext cx="3143315" cy="66879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编辑轻松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设计高效办公双击输入替换内容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endParaRPr lang="zh-CN" altLang="en-US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ï$ľïḋé">
            <a:extLst>
              <a:ext uri="{FF2B5EF4-FFF2-40B4-BE49-F238E27FC236}">
                <a16:creationId xmlns="" xmlns:a16="http://schemas.microsoft.com/office/drawing/2014/main" id="{A807A236-BC15-4E74-9459-DA5BE3485E5F}"/>
              </a:ext>
            </a:extLst>
          </p:cNvPr>
          <p:cNvSpPr txBox="1"/>
          <p:nvPr/>
        </p:nvSpPr>
        <p:spPr bwMode="auto">
          <a:xfrm>
            <a:off x="991892" y="4312385"/>
            <a:ext cx="3069896" cy="39846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>
              <a:spcBef>
                <a:spcPct val="0"/>
              </a:spcBef>
            </a:pPr>
            <a:r>
              <a:rPr lang="zh-CN" altLang="en-US" sz="1600" dirty="0">
                <a:solidFill>
                  <a:schemeClr val="accent2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9" name="ïṧ1îḓe">
            <a:extLst>
              <a:ext uri="{FF2B5EF4-FFF2-40B4-BE49-F238E27FC236}">
                <a16:creationId xmlns="" xmlns:a16="http://schemas.microsoft.com/office/drawing/2014/main" id="{1118258E-8B61-4839-A51D-162666F19B4C}"/>
              </a:ext>
            </a:extLst>
          </p:cNvPr>
          <p:cNvSpPr/>
          <p:nvPr/>
        </p:nvSpPr>
        <p:spPr bwMode="auto">
          <a:xfrm>
            <a:off x="918473" y="4623884"/>
            <a:ext cx="3143315" cy="66879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 algn="r"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编辑轻松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设计高效办公双击输入替换内容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  <a:p>
            <a:pPr algn="r">
              <a:lnSpc>
                <a:spcPct val="130000"/>
              </a:lnSpc>
              <a:spcBef>
                <a:spcPct val="0"/>
              </a:spcBef>
            </a:pPr>
            <a:endParaRPr lang="zh-CN" altLang="en-US" sz="12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7" name="图片 6" descr="图片包含 监视器, 电子产品, 电视, 陈列&#10;&#10;描述已自动生成">
            <a:extLst>
              <a:ext uri="{FF2B5EF4-FFF2-40B4-BE49-F238E27FC236}">
                <a16:creationId xmlns="" xmlns:a16="http://schemas.microsoft.com/office/drawing/2014/main" id="{826598C5-3A6D-4A5B-8CFD-1D1B248F223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5348" y="2401831"/>
            <a:ext cx="3474722" cy="2054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3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6" presetID="2" presetClass="entr" presetSubtype="8" fill="hold" grpId="0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8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9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2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6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7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2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30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2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34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35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3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39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8" grpId="0"/>
          <p:bldP spid="9" grpId="0"/>
          <p:bldP spid="10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  <p:bldP spid="18" grpId="0"/>
          <p:bldP spid="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8" grpId="0"/>
          <p:bldP spid="9" grpId="0"/>
          <p:bldP spid="10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  <p:bldP spid="18" grpId="0"/>
          <p:bldP spid="19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0CB74ABF-AC15-4876-B06D-DCC9C9835F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0"/>
            <a:ext cx="7381874" cy="6858000"/>
          </a:xfrm>
          <a:custGeom>
            <a:avLst/>
            <a:gdLst>
              <a:gd name="connsiteX0" fmla="*/ 0 w 7772399"/>
              <a:gd name="connsiteY0" fmla="*/ 0 h 6858000"/>
              <a:gd name="connsiteX1" fmla="*/ 4605718 w 7772399"/>
              <a:gd name="connsiteY1" fmla="*/ 0 h 6858000"/>
              <a:gd name="connsiteX2" fmla="*/ 7772399 w 7772399"/>
              <a:gd name="connsiteY2" fmla="*/ 6858000 h 6858000"/>
              <a:gd name="connsiteX3" fmla="*/ 3166680 w 7772399"/>
              <a:gd name="connsiteY3" fmla="*/ 6858000 h 6858000"/>
              <a:gd name="connsiteX4" fmla="*/ 0 w 7772399"/>
              <a:gd name="connsiteY4" fmla="*/ 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72399" h="6858000">
                <a:moveTo>
                  <a:pt x="0" y="0"/>
                </a:moveTo>
                <a:lnTo>
                  <a:pt x="4605718" y="0"/>
                </a:lnTo>
                <a:lnTo>
                  <a:pt x="7772399" y="6858000"/>
                </a:lnTo>
                <a:lnTo>
                  <a:pt x="3166680" y="6858000"/>
                </a:lnTo>
                <a:lnTo>
                  <a:pt x="0" y="2"/>
                </a:lnTo>
                <a:close/>
              </a:path>
            </a:pathLst>
          </a:cu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A073A54C-DCE1-4ABA-9913-362604EDF76E}"/>
              </a:ext>
            </a:extLst>
          </p:cNvPr>
          <p:cNvSpPr txBox="1"/>
          <p:nvPr/>
        </p:nvSpPr>
        <p:spPr>
          <a:xfrm>
            <a:off x="6534150" y="2143125"/>
            <a:ext cx="1821396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PART 04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B6441569-1DED-46BE-9F9C-C0CD828918A8}"/>
              </a:ext>
            </a:extLst>
          </p:cNvPr>
          <p:cNvSpPr txBox="1"/>
          <p:nvPr/>
        </p:nvSpPr>
        <p:spPr>
          <a:xfrm>
            <a:off x="6534150" y="2789456"/>
            <a:ext cx="3924151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4800" spc="3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企业未来规划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4E2E3258-5F4D-4618-B1B3-28A261E392A6}"/>
              </a:ext>
            </a:extLst>
          </p:cNvPr>
          <p:cNvSpPr txBox="1"/>
          <p:nvPr/>
        </p:nvSpPr>
        <p:spPr>
          <a:xfrm>
            <a:off x="6534150" y="3742089"/>
            <a:ext cx="5117847" cy="5213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设计高效办公。双击输入替换内容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。编辑轻松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设计高效办公。双击输入替换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effectLst/>
                <a:cs typeface="+mn-ea"/>
                <a:sym typeface="+mn-lt"/>
              </a:rPr>
              <a:t>内容编辑。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effectLst/>
              <a:cs typeface="+mn-ea"/>
              <a:sym typeface="+mn-lt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="" xmlns:a16="http://schemas.microsoft.com/office/drawing/2014/main" id="{17F47E14-3C6D-4DC9-BC7D-5332DC6CF4B5}"/>
              </a:ext>
            </a:extLst>
          </p:cNvPr>
          <p:cNvCxnSpPr>
            <a:cxnSpLocks/>
          </p:cNvCxnSpPr>
          <p:nvPr/>
        </p:nvCxnSpPr>
        <p:spPr>
          <a:xfrm>
            <a:off x="6534150" y="3635105"/>
            <a:ext cx="5146422" cy="0"/>
          </a:xfrm>
          <a:prstGeom prst="line">
            <a:avLst/>
          </a:prstGeom>
          <a:ln>
            <a:solidFill>
              <a:srgbClr val="F07D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06236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BD4E813E-FA87-4CCF-8441-635CE5357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企业未来规划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FE1C1CBE-98A2-43BA-A60E-77C64BB68C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9156" y="1725720"/>
            <a:ext cx="5550719" cy="3564402"/>
          </a:xfrm>
          <a:custGeom>
            <a:avLst/>
            <a:gdLst>
              <a:gd name="connsiteX0" fmla="*/ 0 w 1719651"/>
              <a:gd name="connsiteY0" fmla="*/ 0 h 4038600"/>
              <a:gd name="connsiteX1" fmla="*/ 1719651 w 1719651"/>
              <a:gd name="connsiteY1" fmla="*/ 0 h 4038600"/>
              <a:gd name="connsiteX2" fmla="*/ 1719651 w 1719651"/>
              <a:gd name="connsiteY2" fmla="*/ 4038600 h 4038600"/>
              <a:gd name="connsiteX3" fmla="*/ 0 w 1719651"/>
              <a:gd name="connsiteY3" fmla="*/ 4038600 h 4038600"/>
              <a:gd name="connsiteX4" fmla="*/ 0 w 1719651"/>
              <a:gd name="connsiteY4" fmla="*/ 0 h 403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9651" h="4038600">
                <a:moveTo>
                  <a:pt x="0" y="0"/>
                </a:moveTo>
                <a:lnTo>
                  <a:pt x="1719651" y="0"/>
                </a:lnTo>
                <a:lnTo>
                  <a:pt x="1719651" y="4038600"/>
                </a:lnTo>
                <a:lnTo>
                  <a:pt x="0" y="40386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4" name="矩形 3">
            <a:extLst>
              <a:ext uri="{FF2B5EF4-FFF2-40B4-BE49-F238E27FC236}">
                <a16:creationId xmlns="" xmlns:a16="http://schemas.microsoft.com/office/drawing/2014/main" id="{C58054D9-4C22-4720-977A-E9D045E2504B}"/>
              </a:ext>
            </a:extLst>
          </p:cNvPr>
          <p:cNvSpPr/>
          <p:nvPr/>
        </p:nvSpPr>
        <p:spPr>
          <a:xfrm>
            <a:off x="2428875" y="3295651"/>
            <a:ext cx="4876800" cy="2324100"/>
          </a:xfrm>
          <a:prstGeom prst="rect">
            <a:avLst/>
          </a:prstGeom>
          <a:solidFill>
            <a:schemeClr val="accent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7F13B647-2E6B-49BF-8F2D-74C2DD3A5EE0}"/>
              </a:ext>
            </a:extLst>
          </p:cNvPr>
          <p:cNvSpPr txBox="1"/>
          <p:nvPr/>
        </p:nvSpPr>
        <p:spPr>
          <a:xfrm>
            <a:off x="2809522" y="3640536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2800" dirty="0">
                <a:solidFill>
                  <a:schemeClr val="bg1"/>
                </a:solidFill>
                <a:effectLst/>
                <a:cs typeface="+mn-ea"/>
                <a:sym typeface="+mn-lt"/>
              </a:rPr>
              <a:t>输入替换标题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A3AF9074-23DC-42D2-BCA5-1B011E4BDEE0}"/>
              </a:ext>
            </a:extLst>
          </p:cNvPr>
          <p:cNvSpPr txBox="1"/>
          <p:nvPr/>
        </p:nvSpPr>
        <p:spPr>
          <a:xfrm>
            <a:off x="2818524" y="4138663"/>
            <a:ext cx="4096626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400" dirty="0" smtClean="0">
                <a:solidFill>
                  <a:schemeClr val="bg1"/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400" dirty="0">
                <a:solidFill>
                  <a:schemeClr val="bg1"/>
                </a:solidFill>
                <a:effectLst/>
                <a:cs typeface="+mn-ea"/>
                <a:sym typeface="+mn-lt"/>
              </a:rPr>
              <a:t>设计高效办公</a:t>
            </a:r>
            <a:r>
              <a:rPr lang="zh-CN" altLang="en-US" sz="1400" dirty="0" smtClean="0">
                <a:solidFill>
                  <a:schemeClr val="bg1"/>
                </a:solidFill>
                <a:effectLst/>
                <a:cs typeface="+mn-ea"/>
                <a:sym typeface="+mn-lt"/>
              </a:rPr>
              <a:t>。编辑轻松</a:t>
            </a:r>
            <a:r>
              <a:rPr lang="zh-CN" altLang="en-US" sz="1400" dirty="0">
                <a:solidFill>
                  <a:schemeClr val="bg1"/>
                </a:solidFill>
                <a:effectLst/>
                <a:cs typeface="+mn-ea"/>
                <a:sym typeface="+mn-lt"/>
              </a:rPr>
              <a:t>设计高效办公。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4B67A21B-9999-4C22-8C58-B82040327087}"/>
              </a:ext>
            </a:extLst>
          </p:cNvPr>
          <p:cNvSpPr txBox="1"/>
          <p:nvPr/>
        </p:nvSpPr>
        <p:spPr>
          <a:xfrm>
            <a:off x="2818524" y="4700502"/>
            <a:ext cx="4096626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400" dirty="0" smtClean="0">
                <a:solidFill>
                  <a:schemeClr val="bg1"/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400" dirty="0">
                <a:solidFill>
                  <a:schemeClr val="bg1"/>
                </a:solidFill>
                <a:effectLst/>
                <a:cs typeface="+mn-ea"/>
                <a:sym typeface="+mn-lt"/>
              </a:rPr>
              <a:t>设计高效办公</a:t>
            </a:r>
            <a:r>
              <a:rPr lang="zh-CN" altLang="en-US" sz="1400" dirty="0" smtClean="0">
                <a:solidFill>
                  <a:schemeClr val="bg1"/>
                </a:solidFill>
                <a:effectLst/>
                <a:cs typeface="+mn-ea"/>
                <a:sym typeface="+mn-lt"/>
              </a:rPr>
              <a:t>。编辑轻松</a:t>
            </a:r>
            <a:r>
              <a:rPr lang="zh-CN" altLang="en-US" sz="1400" dirty="0">
                <a:solidFill>
                  <a:schemeClr val="bg1"/>
                </a:solidFill>
                <a:effectLst/>
                <a:cs typeface="+mn-ea"/>
                <a:sym typeface="+mn-lt"/>
              </a:rPr>
              <a:t>设计高效办公。</a:t>
            </a:r>
          </a:p>
        </p:txBody>
      </p:sp>
      <p:sp>
        <p:nvSpPr>
          <p:cNvPr id="8" name="iś1îḍé">
            <a:extLst>
              <a:ext uri="{FF2B5EF4-FFF2-40B4-BE49-F238E27FC236}">
                <a16:creationId xmlns="" xmlns:a16="http://schemas.microsoft.com/office/drawing/2014/main" id="{DCD23766-8213-4580-BA53-1A1F21CF54D8}"/>
              </a:ext>
            </a:extLst>
          </p:cNvPr>
          <p:cNvSpPr/>
          <p:nvPr/>
        </p:nvSpPr>
        <p:spPr>
          <a:xfrm>
            <a:off x="7979594" y="2476158"/>
            <a:ext cx="2730040" cy="478544"/>
          </a:xfrm>
          <a:prstGeom prst="rect">
            <a:avLst/>
          </a:prstGeom>
        </p:spPr>
        <p:txBody>
          <a:bodyPr wrap="square" lIns="91440" tIns="45720" rIns="91440" bIns="45720"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双击输入替换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内容编辑轻松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设计高效办公双击输入替换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内容编辑轻松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设计高效办公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ïŝḻîḍé">
            <a:extLst>
              <a:ext uri="{FF2B5EF4-FFF2-40B4-BE49-F238E27FC236}">
                <a16:creationId xmlns="" xmlns:a16="http://schemas.microsoft.com/office/drawing/2014/main" id="{0015C099-ECE5-4FC5-9FCE-5D9F87C50B59}"/>
              </a:ext>
            </a:extLst>
          </p:cNvPr>
          <p:cNvSpPr/>
          <p:nvPr/>
        </p:nvSpPr>
        <p:spPr>
          <a:xfrm>
            <a:off x="7979594" y="1853260"/>
            <a:ext cx="1107996" cy="646331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600" dirty="0">
                <a:solidFill>
                  <a:schemeClr val="accent1"/>
                </a:solidFill>
                <a:effectLst/>
                <a:cs typeface="+mn-ea"/>
                <a:sym typeface="+mn-lt"/>
              </a:rPr>
              <a:t>30%</a:t>
            </a:r>
          </a:p>
        </p:txBody>
      </p:sp>
      <p:sp>
        <p:nvSpPr>
          <p:cNvPr id="10" name="íṣļiḋê">
            <a:extLst>
              <a:ext uri="{FF2B5EF4-FFF2-40B4-BE49-F238E27FC236}">
                <a16:creationId xmlns="" xmlns:a16="http://schemas.microsoft.com/office/drawing/2014/main" id="{C5DF9AED-8CF2-4853-B246-1E746BFA95A2}"/>
              </a:ext>
            </a:extLst>
          </p:cNvPr>
          <p:cNvSpPr/>
          <p:nvPr/>
        </p:nvSpPr>
        <p:spPr>
          <a:xfrm>
            <a:off x="9001546" y="2070065"/>
            <a:ext cx="902811" cy="307777"/>
          </a:xfrm>
          <a:prstGeom prst="rect">
            <a:avLst/>
          </a:prstGeom>
        </p:spPr>
        <p:txBody>
          <a:bodyPr wrap="none" lIns="91440" tIns="45720" rIns="91440" bIns="45720" anchor="ctr" anchorCtr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400" b="1" dirty="0">
                <a:solidFill>
                  <a:schemeClr val="accent1"/>
                </a:solidFill>
                <a:cs typeface="+mn-ea"/>
                <a:sym typeface="+mn-lt"/>
              </a:rPr>
              <a:t>输入标题</a:t>
            </a:r>
          </a:p>
        </p:txBody>
      </p:sp>
      <p:sp>
        <p:nvSpPr>
          <p:cNvPr id="11" name="iś1îḍé">
            <a:extLst>
              <a:ext uri="{FF2B5EF4-FFF2-40B4-BE49-F238E27FC236}">
                <a16:creationId xmlns="" xmlns:a16="http://schemas.microsoft.com/office/drawing/2014/main" id="{2E8B68F9-08FE-4185-9148-20683EF24E57}"/>
              </a:ext>
            </a:extLst>
          </p:cNvPr>
          <p:cNvSpPr/>
          <p:nvPr/>
        </p:nvSpPr>
        <p:spPr>
          <a:xfrm>
            <a:off x="7979594" y="3675916"/>
            <a:ext cx="2730040" cy="478544"/>
          </a:xfrm>
          <a:prstGeom prst="rect">
            <a:avLst/>
          </a:prstGeom>
        </p:spPr>
        <p:txBody>
          <a:bodyPr wrap="square" lIns="91440" tIns="45720" rIns="91440" bIns="45720"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双击输入替换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内容编辑轻松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设计高效办公双击输入替换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内容编辑轻松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设计高效办公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ïŝḻîḍé">
            <a:extLst>
              <a:ext uri="{FF2B5EF4-FFF2-40B4-BE49-F238E27FC236}">
                <a16:creationId xmlns="" xmlns:a16="http://schemas.microsoft.com/office/drawing/2014/main" id="{3C9E9DF2-6446-4132-BDF3-41713A41B54E}"/>
              </a:ext>
            </a:extLst>
          </p:cNvPr>
          <p:cNvSpPr/>
          <p:nvPr/>
        </p:nvSpPr>
        <p:spPr>
          <a:xfrm>
            <a:off x="7979594" y="3053018"/>
            <a:ext cx="1107996" cy="646331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600" dirty="0">
                <a:solidFill>
                  <a:schemeClr val="accent1"/>
                </a:solidFill>
                <a:effectLst/>
                <a:cs typeface="+mn-ea"/>
                <a:sym typeface="+mn-lt"/>
              </a:rPr>
              <a:t>63%</a:t>
            </a:r>
          </a:p>
        </p:txBody>
      </p:sp>
      <p:sp>
        <p:nvSpPr>
          <p:cNvPr id="13" name="íṣļiḋê">
            <a:extLst>
              <a:ext uri="{FF2B5EF4-FFF2-40B4-BE49-F238E27FC236}">
                <a16:creationId xmlns="" xmlns:a16="http://schemas.microsoft.com/office/drawing/2014/main" id="{69F22B07-93F3-47E9-989D-13CE6E42632A}"/>
              </a:ext>
            </a:extLst>
          </p:cNvPr>
          <p:cNvSpPr/>
          <p:nvPr/>
        </p:nvSpPr>
        <p:spPr>
          <a:xfrm>
            <a:off x="9001546" y="3269823"/>
            <a:ext cx="902811" cy="307777"/>
          </a:xfrm>
          <a:prstGeom prst="rect">
            <a:avLst/>
          </a:prstGeom>
        </p:spPr>
        <p:txBody>
          <a:bodyPr wrap="none" lIns="91440" tIns="45720" rIns="91440" bIns="45720" anchor="ctr" anchorCtr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400" b="1" dirty="0">
                <a:solidFill>
                  <a:schemeClr val="accent1"/>
                </a:solidFill>
                <a:cs typeface="+mn-ea"/>
                <a:sym typeface="+mn-lt"/>
              </a:rPr>
              <a:t>输入标题</a:t>
            </a:r>
          </a:p>
        </p:txBody>
      </p:sp>
      <p:sp>
        <p:nvSpPr>
          <p:cNvPr id="14" name="iś1îḍé">
            <a:extLst>
              <a:ext uri="{FF2B5EF4-FFF2-40B4-BE49-F238E27FC236}">
                <a16:creationId xmlns="" xmlns:a16="http://schemas.microsoft.com/office/drawing/2014/main" id="{D141BB68-1F09-403A-9B1C-2C20D5F54F1B}"/>
              </a:ext>
            </a:extLst>
          </p:cNvPr>
          <p:cNvSpPr/>
          <p:nvPr/>
        </p:nvSpPr>
        <p:spPr>
          <a:xfrm>
            <a:off x="7979594" y="4914935"/>
            <a:ext cx="2730040" cy="478544"/>
          </a:xfrm>
          <a:prstGeom prst="rect">
            <a:avLst/>
          </a:prstGeom>
        </p:spPr>
        <p:txBody>
          <a:bodyPr wrap="square" lIns="91440" tIns="45720" rIns="91440" bIns="45720"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双击输入替换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内容编辑轻松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设计高效办公双击输入替换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内容编辑轻松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设计高效办公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ïŝḻîḍé">
            <a:extLst>
              <a:ext uri="{FF2B5EF4-FFF2-40B4-BE49-F238E27FC236}">
                <a16:creationId xmlns="" xmlns:a16="http://schemas.microsoft.com/office/drawing/2014/main" id="{E96ED932-0F7A-48B8-87D8-AF34AEE6A8DB}"/>
              </a:ext>
            </a:extLst>
          </p:cNvPr>
          <p:cNvSpPr/>
          <p:nvPr/>
        </p:nvSpPr>
        <p:spPr>
          <a:xfrm>
            <a:off x="7979594" y="4292037"/>
            <a:ext cx="1107996" cy="646331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600" dirty="0">
                <a:solidFill>
                  <a:schemeClr val="accent1"/>
                </a:solidFill>
                <a:cs typeface="+mn-ea"/>
                <a:sym typeface="+mn-lt"/>
              </a:rPr>
              <a:t>8</a:t>
            </a:r>
            <a:r>
              <a:rPr lang="en-US" altLang="zh-CN" sz="3600" dirty="0">
                <a:solidFill>
                  <a:schemeClr val="accent1"/>
                </a:solidFill>
                <a:effectLst/>
                <a:cs typeface="+mn-ea"/>
                <a:sym typeface="+mn-lt"/>
              </a:rPr>
              <a:t>5%</a:t>
            </a:r>
          </a:p>
        </p:txBody>
      </p:sp>
      <p:sp>
        <p:nvSpPr>
          <p:cNvPr id="16" name="íṣļiḋê">
            <a:extLst>
              <a:ext uri="{FF2B5EF4-FFF2-40B4-BE49-F238E27FC236}">
                <a16:creationId xmlns="" xmlns:a16="http://schemas.microsoft.com/office/drawing/2014/main" id="{D812811A-0C9F-4FF8-9B5D-B5C0EAA3CEBA}"/>
              </a:ext>
            </a:extLst>
          </p:cNvPr>
          <p:cNvSpPr/>
          <p:nvPr/>
        </p:nvSpPr>
        <p:spPr>
          <a:xfrm>
            <a:off x="9001546" y="4508842"/>
            <a:ext cx="902811" cy="307777"/>
          </a:xfrm>
          <a:prstGeom prst="rect">
            <a:avLst/>
          </a:prstGeom>
        </p:spPr>
        <p:txBody>
          <a:bodyPr wrap="none" lIns="91440" tIns="45720" rIns="91440" bIns="45720" anchor="ctr" anchorCtr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400" b="1" dirty="0">
                <a:solidFill>
                  <a:schemeClr val="accent1"/>
                </a:solidFill>
                <a:cs typeface="+mn-ea"/>
                <a:sym typeface="+mn-lt"/>
              </a:rPr>
              <a:t>输入标题</a:t>
            </a:r>
          </a:p>
        </p:txBody>
      </p:sp>
    </p:spTree>
    <p:extLst>
      <p:ext uri="{BB962C8B-B14F-4D97-AF65-F5344CB8AC3E}">
        <p14:creationId xmlns:p14="http://schemas.microsoft.com/office/powerpoint/2010/main" val="26411659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7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BD4E813E-FA87-4CCF-8441-635CE5357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企业未来规划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0C1F4122-F6B2-4C86-A7C3-2FB6455D38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089" y="1823022"/>
            <a:ext cx="5461002" cy="3425315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0D51EE84-BF7B-415D-AE1F-A4A437FACA1A}"/>
              </a:ext>
            </a:extLst>
          </p:cNvPr>
          <p:cNvSpPr/>
          <p:nvPr/>
        </p:nvSpPr>
        <p:spPr>
          <a:xfrm>
            <a:off x="4245610" y="1990890"/>
            <a:ext cx="6972300" cy="130302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0" rIns="108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cs typeface="+mn-ea"/>
                <a:sym typeface="+mn-lt"/>
              </a:rPr>
              <a:t>设计高效办公。双击输入替换</a:t>
            </a:r>
            <a:r>
              <a:rPr lang="zh-CN" altLang="en-US" sz="1200" dirty="0" smtClean="0"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cs typeface="+mn-ea"/>
                <a:sym typeface="+mn-lt"/>
              </a:rPr>
              <a:t>设计高效办公。双击输入替换</a:t>
            </a:r>
            <a:r>
              <a:rPr lang="zh-CN" altLang="en-US" sz="1200" dirty="0" smtClean="0"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cs typeface="+mn-ea"/>
                <a:sym typeface="+mn-lt"/>
              </a:rPr>
              <a:t>设计高效办公。双击输入替换</a:t>
            </a:r>
            <a:r>
              <a:rPr lang="zh-CN" altLang="en-US" sz="1200" dirty="0" smtClean="0"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cs typeface="+mn-ea"/>
                <a:sym typeface="+mn-lt"/>
              </a:rPr>
              <a:t>设计高效办公。双击输入替换</a:t>
            </a:r>
            <a:r>
              <a:rPr lang="zh-CN" altLang="en-US" sz="1200" dirty="0" smtClean="0"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cs typeface="+mn-ea"/>
                <a:sym typeface="+mn-lt"/>
              </a:rPr>
              <a:t>设计高效办公。双击输入替换</a:t>
            </a:r>
            <a:r>
              <a:rPr lang="zh-CN" altLang="en-US" sz="1200" dirty="0" smtClean="0"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cs typeface="+mn-ea"/>
                <a:sym typeface="+mn-lt"/>
              </a:rPr>
              <a:t>设计高效办公。</a:t>
            </a:r>
          </a:p>
          <a:p>
            <a:pPr algn="just">
              <a:lnSpc>
                <a:spcPct val="120000"/>
              </a:lnSpc>
            </a:pPr>
            <a:r>
              <a:rPr lang="zh-CN" altLang="en-US" sz="1200" dirty="0"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cs typeface="+mn-ea"/>
                <a:sym typeface="+mn-lt"/>
              </a:rPr>
              <a:t>设计高效办公。双击输入替换</a:t>
            </a:r>
            <a:r>
              <a:rPr lang="zh-CN" altLang="en-US" sz="1200" dirty="0" smtClean="0"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cs typeface="+mn-ea"/>
                <a:sym typeface="+mn-lt"/>
              </a:rPr>
              <a:t>设计高效办公。双击输入替换</a:t>
            </a:r>
            <a:r>
              <a:rPr lang="zh-CN" altLang="en-US" sz="1200" dirty="0" smtClean="0"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cs typeface="+mn-ea"/>
                <a:sym typeface="+mn-lt"/>
              </a:rPr>
              <a:t>设计高效办公。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="" xmlns:a16="http://schemas.microsoft.com/office/drawing/2014/main" id="{9A882914-FF1C-4DC8-BEFE-AFBC0D43F6E3}"/>
              </a:ext>
            </a:extLst>
          </p:cNvPr>
          <p:cNvSpPr/>
          <p:nvPr/>
        </p:nvSpPr>
        <p:spPr>
          <a:xfrm>
            <a:off x="6569710" y="3400590"/>
            <a:ext cx="4648200" cy="46482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zh-CN" altLang="en-US" sz="2000" dirty="0">
                <a:cs typeface="+mn-ea"/>
                <a:sym typeface="+mn-lt"/>
              </a:rPr>
              <a:t>单击此处输入标题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98BCD10D-0E72-4A40-9B89-3AC6ED2FB633}"/>
              </a:ext>
            </a:extLst>
          </p:cNvPr>
          <p:cNvSpPr txBox="1"/>
          <p:nvPr/>
        </p:nvSpPr>
        <p:spPr>
          <a:xfrm>
            <a:off x="6569711" y="3972090"/>
            <a:ext cx="464820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cs typeface="+mn-ea"/>
                <a:sym typeface="+mn-lt"/>
              </a:rPr>
              <a:t>双击输入替换</a:t>
            </a:r>
            <a:r>
              <a:rPr lang="zh-CN" altLang="en-US" sz="1400" dirty="0" smtClean="0">
                <a:cs typeface="+mn-ea"/>
                <a:sym typeface="+mn-lt"/>
              </a:rPr>
              <a:t>内容编辑轻松</a:t>
            </a:r>
            <a:r>
              <a:rPr lang="zh-CN" altLang="en-US" sz="1400" dirty="0">
                <a:cs typeface="+mn-ea"/>
                <a:sym typeface="+mn-lt"/>
              </a:rPr>
              <a:t>设计高效办公。双击输入替换</a:t>
            </a:r>
            <a:r>
              <a:rPr lang="zh-CN" altLang="en-US" sz="1400" dirty="0" smtClean="0">
                <a:cs typeface="+mn-ea"/>
                <a:sym typeface="+mn-lt"/>
              </a:rPr>
              <a:t>内容编辑轻松</a:t>
            </a:r>
            <a:r>
              <a:rPr lang="zh-CN" altLang="en-US" sz="1400" dirty="0">
                <a:cs typeface="+mn-ea"/>
                <a:sym typeface="+mn-lt"/>
              </a:rPr>
              <a:t>设计高效办公。双击输入替换</a:t>
            </a:r>
            <a:r>
              <a:rPr lang="zh-CN" altLang="en-US" sz="1400" dirty="0" smtClean="0">
                <a:cs typeface="+mn-ea"/>
                <a:sym typeface="+mn-lt"/>
              </a:rPr>
              <a:t>内容编辑轻松</a:t>
            </a:r>
            <a:r>
              <a:rPr lang="zh-CN" altLang="en-US" sz="1400" dirty="0">
                <a:cs typeface="+mn-ea"/>
                <a:sym typeface="+mn-lt"/>
              </a:rPr>
              <a:t>设计高效办公。双击输入替换</a:t>
            </a:r>
            <a:r>
              <a:rPr lang="zh-CN" altLang="en-US" sz="1400" dirty="0" smtClean="0">
                <a:cs typeface="+mn-ea"/>
                <a:sym typeface="+mn-lt"/>
              </a:rPr>
              <a:t>内容编辑轻松</a:t>
            </a:r>
            <a:r>
              <a:rPr lang="zh-CN" altLang="en-US" sz="1400" dirty="0">
                <a:cs typeface="+mn-ea"/>
                <a:sym typeface="+mn-lt"/>
              </a:rPr>
              <a:t>设计高效办公。</a:t>
            </a:r>
          </a:p>
        </p:txBody>
      </p:sp>
    </p:spTree>
    <p:extLst>
      <p:ext uri="{BB962C8B-B14F-4D97-AF65-F5344CB8AC3E}">
        <p14:creationId xmlns:p14="http://schemas.microsoft.com/office/powerpoint/2010/main" val="2037377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BD4E813E-FA87-4CCF-8441-635CE5357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企业未来规划</a:t>
            </a:r>
          </a:p>
        </p:txBody>
      </p:sp>
      <mc:AlternateContent xmlns:mc="http://schemas.openxmlformats.org/markup-compatibility/2006">
        <mc:Choice xmlns="" xmlns:cx1="http://schemas.microsoft.com/office/drawing/2015/9/8/chartex" Requires="cx1">
          <p:graphicFrame>
            <p:nvGraphicFramePr>
              <p:cNvPr id="3" name="图表 2">
                <a:extLst>
                  <a:ext uri="{FF2B5EF4-FFF2-40B4-BE49-F238E27FC236}">
                    <a16:creationId xmlns:a16="http://schemas.microsoft.com/office/drawing/2014/main" id="{8E26FE42-C11B-444E-B0EF-69DC02C8338C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768303937"/>
                  </p:ext>
                </p:extLst>
              </p:nvPr>
            </p:nvGraphicFramePr>
            <p:xfrm>
              <a:off x="6108412" y="1001681"/>
              <a:ext cx="4996166" cy="184239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>
          <p:pic>
            <p:nvPicPr>
              <p:cNvPr id="3" name="图表 2">
                <a:extLst>
                  <a:ext uri="{FF2B5EF4-FFF2-40B4-BE49-F238E27FC236}">
                    <a16:creationId xmlns="" xmlns:a16="http://schemas.microsoft.com/office/drawing/2014/main" id="{8E26FE42-C11B-444E-B0EF-69DC02C8338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08412" y="1001681"/>
                <a:ext cx="4996166" cy="184239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cx1="http://schemas.microsoft.com/office/drawing/2015/9/8/chartex" Requires="cx1">
          <p:graphicFrame>
            <p:nvGraphicFramePr>
              <p:cNvPr id="4" name="图表 3">
                <a:extLst>
                  <a:ext uri="{FF2B5EF4-FFF2-40B4-BE49-F238E27FC236}">
                    <a16:creationId xmlns:a16="http://schemas.microsoft.com/office/drawing/2014/main" id="{F2D18E64-50ED-46D3-9B11-6F014F9E5CF3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612409637"/>
                  </p:ext>
                </p:extLst>
              </p:nvPr>
            </p:nvGraphicFramePr>
            <p:xfrm>
              <a:off x="6108412" y="2672648"/>
              <a:ext cx="4996166" cy="184239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5"/>
              </a:graphicData>
            </a:graphic>
          </p:graphicFrame>
        </mc:Choice>
        <mc:Fallback>
          <p:pic>
            <p:nvPicPr>
              <p:cNvPr id="4" name="图表 3">
                <a:extLst>
                  <a:ext uri="{FF2B5EF4-FFF2-40B4-BE49-F238E27FC236}">
                    <a16:creationId xmlns="" xmlns:a16="http://schemas.microsoft.com/office/drawing/2014/main" id="{F2D18E64-50ED-46D3-9B11-6F014F9E5CF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108412" y="2672648"/>
                <a:ext cx="4996166" cy="184239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cx1="http://schemas.microsoft.com/office/drawing/2015/9/8/chartex" Requires="cx1">
          <p:graphicFrame>
            <p:nvGraphicFramePr>
              <p:cNvPr id="5" name="图表 4">
                <a:extLst>
                  <a:ext uri="{FF2B5EF4-FFF2-40B4-BE49-F238E27FC236}">
                    <a16:creationId xmlns:a16="http://schemas.microsoft.com/office/drawing/2014/main" id="{B2ED19E8-DAB6-4610-8E5A-F4BDD01C20AF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746995184"/>
                  </p:ext>
                </p:extLst>
              </p:nvPr>
            </p:nvGraphicFramePr>
            <p:xfrm>
              <a:off x="6108412" y="4347980"/>
              <a:ext cx="4996166" cy="184239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7"/>
              </a:graphicData>
            </a:graphic>
          </p:graphicFrame>
        </mc:Choice>
        <mc:Fallback>
          <p:pic>
            <p:nvPicPr>
              <p:cNvPr id="5" name="图表 4">
                <a:extLst>
                  <a:ext uri="{FF2B5EF4-FFF2-40B4-BE49-F238E27FC236}">
                    <a16:creationId xmlns="" xmlns:a16="http://schemas.microsoft.com/office/drawing/2014/main" id="{B2ED19E8-DAB6-4610-8E5A-F4BDD01C20A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08412" y="4347980"/>
                <a:ext cx="4996166" cy="1842398"/>
              </a:xfrm>
              <a:prstGeom prst="rect">
                <a:avLst/>
              </a:prstGeom>
            </p:spPr>
          </p:pic>
        </mc:Fallback>
      </mc:AlternateContent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9A0B8F00-4B6D-45E0-8003-1E4FEE0451EC}"/>
              </a:ext>
            </a:extLst>
          </p:cNvPr>
          <p:cNvGrpSpPr/>
          <p:nvPr/>
        </p:nvGrpSpPr>
        <p:grpSpPr>
          <a:xfrm>
            <a:off x="2037736" y="1526633"/>
            <a:ext cx="2772044" cy="2616060"/>
            <a:chOff x="4555643" y="1409951"/>
            <a:chExt cx="3071052" cy="2898243"/>
          </a:xfrm>
        </p:grpSpPr>
        <p:grpSp>
          <p:nvGrpSpPr>
            <p:cNvPr id="7" name="Group 46">
              <a:extLst>
                <a:ext uri="{FF2B5EF4-FFF2-40B4-BE49-F238E27FC236}">
                  <a16:creationId xmlns="" xmlns:a16="http://schemas.microsoft.com/office/drawing/2014/main" id="{8BD23687-19BA-4B99-A6B5-6802473DFA6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555643" y="1409951"/>
              <a:ext cx="3071052" cy="2860799"/>
              <a:chOff x="1980" y="864"/>
              <a:chExt cx="1665" cy="1551"/>
            </a:xfrm>
            <a:solidFill>
              <a:schemeClr val="accent2"/>
            </a:solidFill>
          </p:grpSpPr>
          <p:sp>
            <p:nvSpPr>
              <p:cNvPr id="12" name="Freeform 47">
                <a:extLst>
                  <a:ext uri="{FF2B5EF4-FFF2-40B4-BE49-F238E27FC236}">
                    <a16:creationId xmlns="" xmlns:a16="http://schemas.microsoft.com/office/drawing/2014/main" id="{6B1CD57B-DE26-4A2A-B1D7-DA62A6DE37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0" y="1576"/>
                <a:ext cx="676" cy="839"/>
              </a:xfrm>
              <a:custGeom>
                <a:avLst/>
                <a:gdLst>
                  <a:gd name="T0" fmla="*/ 10 w 676"/>
                  <a:gd name="T1" fmla="*/ 0 h 839"/>
                  <a:gd name="T2" fmla="*/ 3 w 676"/>
                  <a:gd name="T3" fmla="*/ 75 h 839"/>
                  <a:gd name="T4" fmla="*/ 0 w 676"/>
                  <a:gd name="T5" fmla="*/ 107 h 839"/>
                  <a:gd name="T6" fmla="*/ 3 w 676"/>
                  <a:gd name="T7" fmla="*/ 153 h 839"/>
                  <a:gd name="T8" fmla="*/ 7 w 676"/>
                  <a:gd name="T9" fmla="*/ 199 h 839"/>
                  <a:gd name="T10" fmla="*/ 13 w 676"/>
                  <a:gd name="T11" fmla="*/ 245 h 839"/>
                  <a:gd name="T12" fmla="*/ 20 w 676"/>
                  <a:gd name="T13" fmla="*/ 284 h 839"/>
                  <a:gd name="T14" fmla="*/ 29 w 676"/>
                  <a:gd name="T15" fmla="*/ 326 h 839"/>
                  <a:gd name="T16" fmla="*/ 42 w 676"/>
                  <a:gd name="T17" fmla="*/ 365 h 839"/>
                  <a:gd name="T18" fmla="*/ 55 w 676"/>
                  <a:gd name="T19" fmla="*/ 401 h 839"/>
                  <a:gd name="T20" fmla="*/ 72 w 676"/>
                  <a:gd name="T21" fmla="*/ 437 h 839"/>
                  <a:gd name="T22" fmla="*/ 104 w 676"/>
                  <a:gd name="T23" fmla="*/ 502 h 839"/>
                  <a:gd name="T24" fmla="*/ 144 w 676"/>
                  <a:gd name="T25" fmla="*/ 565 h 839"/>
                  <a:gd name="T26" fmla="*/ 183 w 676"/>
                  <a:gd name="T27" fmla="*/ 617 h 839"/>
                  <a:gd name="T28" fmla="*/ 222 w 676"/>
                  <a:gd name="T29" fmla="*/ 666 h 839"/>
                  <a:gd name="T30" fmla="*/ 264 w 676"/>
                  <a:gd name="T31" fmla="*/ 708 h 839"/>
                  <a:gd name="T32" fmla="*/ 304 w 676"/>
                  <a:gd name="T33" fmla="*/ 744 h 839"/>
                  <a:gd name="T34" fmla="*/ 343 w 676"/>
                  <a:gd name="T35" fmla="*/ 773 h 839"/>
                  <a:gd name="T36" fmla="*/ 375 w 676"/>
                  <a:gd name="T37" fmla="*/ 796 h 839"/>
                  <a:gd name="T38" fmla="*/ 424 w 676"/>
                  <a:gd name="T39" fmla="*/ 829 h 839"/>
                  <a:gd name="T40" fmla="*/ 444 w 676"/>
                  <a:gd name="T41" fmla="*/ 839 h 839"/>
                  <a:gd name="T42" fmla="*/ 676 w 676"/>
                  <a:gd name="T43" fmla="*/ 499 h 839"/>
                  <a:gd name="T44" fmla="*/ 640 w 676"/>
                  <a:gd name="T45" fmla="*/ 483 h 839"/>
                  <a:gd name="T46" fmla="*/ 607 w 676"/>
                  <a:gd name="T47" fmla="*/ 467 h 839"/>
                  <a:gd name="T48" fmla="*/ 578 w 676"/>
                  <a:gd name="T49" fmla="*/ 447 h 839"/>
                  <a:gd name="T50" fmla="*/ 552 w 676"/>
                  <a:gd name="T51" fmla="*/ 424 h 839"/>
                  <a:gd name="T52" fmla="*/ 529 w 676"/>
                  <a:gd name="T53" fmla="*/ 405 h 839"/>
                  <a:gd name="T54" fmla="*/ 506 w 676"/>
                  <a:gd name="T55" fmla="*/ 382 h 839"/>
                  <a:gd name="T56" fmla="*/ 473 w 676"/>
                  <a:gd name="T57" fmla="*/ 336 h 839"/>
                  <a:gd name="T58" fmla="*/ 447 w 676"/>
                  <a:gd name="T59" fmla="*/ 294 h 839"/>
                  <a:gd name="T60" fmla="*/ 431 w 676"/>
                  <a:gd name="T61" fmla="*/ 258 h 839"/>
                  <a:gd name="T62" fmla="*/ 421 w 676"/>
                  <a:gd name="T63" fmla="*/ 225 h 839"/>
                  <a:gd name="T64" fmla="*/ 415 w 676"/>
                  <a:gd name="T65" fmla="*/ 183 h 839"/>
                  <a:gd name="T66" fmla="*/ 408 w 676"/>
                  <a:gd name="T67" fmla="*/ 143 h 839"/>
                  <a:gd name="T68" fmla="*/ 408 w 676"/>
                  <a:gd name="T69" fmla="*/ 107 h 839"/>
                  <a:gd name="T70" fmla="*/ 408 w 676"/>
                  <a:gd name="T71" fmla="*/ 72 h 839"/>
                  <a:gd name="T72" fmla="*/ 10 w 676"/>
                  <a:gd name="T73" fmla="*/ 0 h 839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676"/>
                  <a:gd name="T112" fmla="*/ 0 h 839"/>
                  <a:gd name="T113" fmla="*/ 676 w 676"/>
                  <a:gd name="T114" fmla="*/ 839 h 839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676" h="839">
                    <a:moveTo>
                      <a:pt x="10" y="0"/>
                    </a:moveTo>
                    <a:lnTo>
                      <a:pt x="3" y="75"/>
                    </a:lnTo>
                    <a:lnTo>
                      <a:pt x="0" y="107"/>
                    </a:lnTo>
                    <a:lnTo>
                      <a:pt x="3" y="153"/>
                    </a:lnTo>
                    <a:lnTo>
                      <a:pt x="7" y="199"/>
                    </a:lnTo>
                    <a:lnTo>
                      <a:pt x="13" y="245"/>
                    </a:lnTo>
                    <a:lnTo>
                      <a:pt x="20" y="284"/>
                    </a:lnTo>
                    <a:lnTo>
                      <a:pt x="29" y="326"/>
                    </a:lnTo>
                    <a:lnTo>
                      <a:pt x="42" y="365"/>
                    </a:lnTo>
                    <a:lnTo>
                      <a:pt x="55" y="401"/>
                    </a:lnTo>
                    <a:lnTo>
                      <a:pt x="72" y="437"/>
                    </a:lnTo>
                    <a:lnTo>
                      <a:pt x="104" y="502"/>
                    </a:lnTo>
                    <a:lnTo>
                      <a:pt x="144" y="565"/>
                    </a:lnTo>
                    <a:lnTo>
                      <a:pt x="183" y="617"/>
                    </a:lnTo>
                    <a:lnTo>
                      <a:pt x="222" y="666"/>
                    </a:lnTo>
                    <a:lnTo>
                      <a:pt x="264" y="708"/>
                    </a:lnTo>
                    <a:lnTo>
                      <a:pt x="304" y="744"/>
                    </a:lnTo>
                    <a:lnTo>
                      <a:pt x="343" y="773"/>
                    </a:lnTo>
                    <a:lnTo>
                      <a:pt x="375" y="796"/>
                    </a:lnTo>
                    <a:lnTo>
                      <a:pt x="424" y="829"/>
                    </a:lnTo>
                    <a:lnTo>
                      <a:pt x="444" y="839"/>
                    </a:lnTo>
                    <a:lnTo>
                      <a:pt x="676" y="499"/>
                    </a:lnTo>
                    <a:lnTo>
                      <a:pt x="640" y="483"/>
                    </a:lnTo>
                    <a:lnTo>
                      <a:pt x="607" y="467"/>
                    </a:lnTo>
                    <a:lnTo>
                      <a:pt x="578" y="447"/>
                    </a:lnTo>
                    <a:lnTo>
                      <a:pt x="552" y="424"/>
                    </a:lnTo>
                    <a:lnTo>
                      <a:pt x="529" y="405"/>
                    </a:lnTo>
                    <a:lnTo>
                      <a:pt x="506" y="382"/>
                    </a:lnTo>
                    <a:lnTo>
                      <a:pt x="473" y="336"/>
                    </a:lnTo>
                    <a:lnTo>
                      <a:pt x="447" y="294"/>
                    </a:lnTo>
                    <a:lnTo>
                      <a:pt x="431" y="258"/>
                    </a:lnTo>
                    <a:lnTo>
                      <a:pt x="421" y="225"/>
                    </a:lnTo>
                    <a:lnTo>
                      <a:pt x="415" y="183"/>
                    </a:lnTo>
                    <a:lnTo>
                      <a:pt x="408" y="143"/>
                    </a:lnTo>
                    <a:lnTo>
                      <a:pt x="408" y="107"/>
                    </a:lnTo>
                    <a:lnTo>
                      <a:pt x="408" y="72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" name="Freeform 48">
                <a:extLst>
                  <a:ext uri="{FF2B5EF4-FFF2-40B4-BE49-F238E27FC236}">
                    <a16:creationId xmlns="" xmlns:a16="http://schemas.microsoft.com/office/drawing/2014/main" id="{C5627714-0ADA-4BCC-A025-E6019FE3CE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9" y="1305"/>
                <a:ext cx="722" cy="725"/>
              </a:xfrm>
              <a:custGeom>
                <a:avLst/>
                <a:gdLst>
                  <a:gd name="T0" fmla="*/ 722 w 722"/>
                  <a:gd name="T1" fmla="*/ 398 h 725"/>
                  <a:gd name="T2" fmla="*/ 705 w 722"/>
                  <a:gd name="T3" fmla="*/ 470 h 725"/>
                  <a:gd name="T4" fmla="*/ 679 w 722"/>
                  <a:gd name="T5" fmla="*/ 535 h 725"/>
                  <a:gd name="T6" fmla="*/ 640 w 722"/>
                  <a:gd name="T7" fmla="*/ 591 h 725"/>
                  <a:gd name="T8" fmla="*/ 591 w 722"/>
                  <a:gd name="T9" fmla="*/ 640 h 725"/>
                  <a:gd name="T10" fmla="*/ 532 w 722"/>
                  <a:gd name="T11" fmla="*/ 679 h 725"/>
                  <a:gd name="T12" fmla="*/ 470 w 722"/>
                  <a:gd name="T13" fmla="*/ 708 h 725"/>
                  <a:gd name="T14" fmla="*/ 399 w 722"/>
                  <a:gd name="T15" fmla="*/ 721 h 725"/>
                  <a:gd name="T16" fmla="*/ 324 w 722"/>
                  <a:gd name="T17" fmla="*/ 721 h 725"/>
                  <a:gd name="T18" fmla="*/ 255 w 722"/>
                  <a:gd name="T19" fmla="*/ 708 h 725"/>
                  <a:gd name="T20" fmla="*/ 190 w 722"/>
                  <a:gd name="T21" fmla="*/ 679 h 725"/>
                  <a:gd name="T22" fmla="*/ 131 w 722"/>
                  <a:gd name="T23" fmla="*/ 640 h 725"/>
                  <a:gd name="T24" fmla="*/ 82 w 722"/>
                  <a:gd name="T25" fmla="*/ 591 h 725"/>
                  <a:gd name="T26" fmla="*/ 43 w 722"/>
                  <a:gd name="T27" fmla="*/ 535 h 725"/>
                  <a:gd name="T28" fmla="*/ 17 w 722"/>
                  <a:gd name="T29" fmla="*/ 470 h 725"/>
                  <a:gd name="T30" fmla="*/ 4 w 722"/>
                  <a:gd name="T31" fmla="*/ 398 h 725"/>
                  <a:gd name="T32" fmla="*/ 4 w 722"/>
                  <a:gd name="T33" fmla="*/ 326 h 725"/>
                  <a:gd name="T34" fmla="*/ 17 w 722"/>
                  <a:gd name="T35" fmla="*/ 254 h 725"/>
                  <a:gd name="T36" fmla="*/ 43 w 722"/>
                  <a:gd name="T37" fmla="*/ 189 h 725"/>
                  <a:gd name="T38" fmla="*/ 82 w 722"/>
                  <a:gd name="T39" fmla="*/ 134 h 725"/>
                  <a:gd name="T40" fmla="*/ 131 w 722"/>
                  <a:gd name="T41" fmla="*/ 85 h 725"/>
                  <a:gd name="T42" fmla="*/ 190 w 722"/>
                  <a:gd name="T43" fmla="*/ 45 h 725"/>
                  <a:gd name="T44" fmla="*/ 255 w 722"/>
                  <a:gd name="T45" fmla="*/ 16 h 725"/>
                  <a:gd name="T46" fmla="*/ 324 w 722"/>
                  <a:gd name="T47" fmla="*/ 3 h 725"/>
                  <a:gd name="T48" fmla="*/ 399 w 722"/>
                  <a:gd name="T49" fmla="*/ 3 h 725"/>
                  <a:gd name="T50" fmla="*/ 470 w 722"/>
                  <a:gd name="T51" fmla="*/ 16 h 725"/>
                  <a:gd name="T52" fmla="*/ 532 w 722"/>
                  <a:gd name="T53" fmla="*/ 45 h 725"/>
                  <a:gd name="T54" fmla="*/ 591 w 722"/>
                  <a:gd name="T55" fmla="*/ 85 h 725"/>
                  <a:gd name="T56" fmla="*/ 640 w 722"/>
                  <a:gd name="T57" fmla="*/ 134 h 725"/>
                  <a:gd name="T58" fmla="*/ 679 w 722"/>
                  <a:gd name="T59" fmla="*/ 189 h 725"/>
                  <a:gd name="T60" fmla="*/ 705 w 722"/>
                  <a:gd name="T61" fmla="*/ 254 h 725"/>
                  <a:gd name="T62" fmla="*/ 722 w 722"/>
                  <a:gd name="T63" fmla="*/ 326 h 72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722"/>
                  <a:gd name="T97" fmla="*/ 0 h 725"/>
                  <a:gd name="T98" fmla="*/ 722 w 722"/>
                  <a:gd name="T99" fmla="*/ 725 h 72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722" h="725">
                    <a:moveTo>
                      <a:pt x="722" y="362"/>
                    </a:moveTo>
                    <a:lnTo>
                      <a:pt x="722" y="398"/>
                    </a:lnTo>
                    <a:lnTo>
                      <a:pt x="715" y="434"/>
                    </a:lnTo>
                    <a:lnTo>
                      <a:pt x="705" y="470"/>
                    </a:lnTo>
                    <a:lnTo>
                      <a:pt x="696" y="503"/>
                    </a:lnTo>
                    <a:lnTo>
                      <a:pt x="679" y="535"/>
                    </a:lnTo>
                    <a:lnTo>
                      <a:pt x="660" y="565"/>
                    </a:lnTo>
                    <a:lnTo>
                      <a:pt x="640" y="591"/>
                    </a:lnTo>
                    <a:lnTo>
                      <a:pt x="617" y="617"/>
                    </a:lnTo>
                    <a:lnTo>
                      <a:pt x="591" y="640"/>
                    </a:lnTo>
                    <a:lnTo>
                      <a:pt x="565" y="662"/>
                    </a:lnTo>
                    <a:lnTo>
                      <a:pt x="532" y="679"/>
                    </a:lnTo>
                    <a:lnTo>
                      <a:pt x="503" y="695"/>
                    </a:lnTo>
                    <a:lnTo>
                      <a:pt x="470" y="708"/>
                    </a:lnTo>
                    <a:lnTo>
                      <a:pt x="435" y="715"/>
                    </a:lnTo>
                    <a:lnTo>
                      <a:pt x="399" y="721"/>
                    </a:lnTo>
                    <a:lnTo>
                      <a:pt x="363" y="725"/>
                    </a:lnTo>
                    <a:lnTo>
                      <a:pt x="324" y="721"/>
                    </a:lnTo>
                    <a:lnTo>
                      <a:pt x="288" y="715"/>
                    </a:lnTo>
                    <a:lnTo>
                      <a:pt x="255" y="708"/>
                    </a:lnTo>
                    <a:lnTo>
                      <a:pt x="222" y="695"/>
                    </a:lnTo>
                    <a:lnTo>
                      <a:pt x="190" y="679"/>
                    </a:lnTo>
                    <a:lnTo>
                      <a:pt x="160" y="662"/>
                    </a:lnTo>
                    <a:lnTo>
                      <a:pt x="131" y="640"/>
                    </a:lnTo>
                    <a:lnTo>
                      <a:pt x="105" y="617"/>
                    </a:lnTo>
                    <a:lnTo>
                      <a:pt x="82" y="591"/>
                    </a:lnTo>
                    <a:lnTo>
                      <a:pt x="62" y="565"/>
                    </a:lnTo>
                    <a:lnTo>
                      <a:pt x="43" y="535"/>
                    </a:lnTo>
                    <a:lnTo>
                      <a:pt x="30" y="503"/>
                    </a:lnTo>
                    <a:lnTo>
                      <a:pt x="17" y="470"/>
                    </a:lnTo>
                    <a:lnTo>
                      <a:pt x="7" y="434"/>
                    </a:lnTo>
                    <a:lnTo>
                      <a:pt x="4" y="398"/>
                    </a:lnTo>
                    <a:lnTo>
                      <a:pt x="0" y="362"/>
                    </a:lnTo>
                    <a:lnTo>
                      <a:pt x="4" y="326"/>
                    </a:lnTo>
                    <a:lnTo>
                      <a:pt x="7" y="290"/>
                    </a:lnTo>
                    <a:lnTo>
                      <a:pt x="17" y="254"/>
                    </a:lnTo>
                    <a:lnTo>
                      <a:pt x="30" y="222"/>
                    </a:lnTo>
                    <a:lnTo>
                      <a:pt x="43" y="189"/>
                    </a:lnTo>
                    <a:lnTo>
                      <a:pt x="62" y="160"/>
                    </a:lnTo>
                    <a:lnTo>
                      <a:pt x="82" y="134"/>
                    </a:lnTo>
                    <a:lnTo>
                      <a:pt x="105" y="107"/>
                    </a:lnTo>
                    <a:lnTo>
                      <a:pt x="131" y="85"/>
                    </a:lnTo>
                    <a:lnTo>
                      <a:pt x="160" y="62"/>
                    </a:lnTo>
                    <a:lnTo>
                      <a:pt x="190" y="45"/>
                    </a:lnTo>
                    <a:lnTo>
                      <a:pt x="222" y="29"/>
                    </a:lnTo>
                    <a:lnTo>
                      <a:pt x="255" y="16"/>
                    </a:lnTo>
                    <a:lnTo>
                      <a:pt x="288" y="10"/>
                    </a:lnTo>
                    <a:lnTo>
                      <a:pt x="324" y="3"/>
                    </a:lnTo>
                    <a:lnTo>
                      <a:pt x="363" y="0"/>
                    </a:lnTo>
                    <a:lnTo>
                      <a:pt x="399" y="3"/>
                    </a:lnTo>
                    <a:lnTo>
                      <a:pt x="435" y="10"/>
                    </a:lnTo>
                    <a:lnTo>
                      <a:pt x="470" y="16"/>
                    </a:lnTo>
                    <a:lnTo>
                      <a:pt x="503" y="29"/>
                    </a:lnTo>
                    <a:lnTo>
                      <a:pt x="532" y="45"/>
                    </a:lnTo>
                    <a:lnTo>
                      <a:pt x="565" y="62"/>
                    </a:lnTo>
                    <a:lnTo>
                      <a:pt x="591" y="85"/>
                    </a:lnTo>
                    <a:lnTo>
                      <a:pt x="617" y="107"/>
                    </a:lnTo>
                    <a:lnTo>
                      <a:pt x="640" y="134"/>
                    </a:lnTo>
                    <a:lnTo>
                      <a:pt x="660" y="160"/>
                    </a:lnTo>
                    <a:lnTo>
                      <a:pt x="679" y="189"/>
                    </a:lnTo>
                    <a:lnTo>
                      <a:pt x="696" y="222"/>
                    </a:lnTo>
                    <a:lnTo>
                      <a:pt x="705" y="254"/>
                    </a:lnTo>
                    <a:lnTo>
                      <a:pt x="715" y="290"/>
                    </a:lnTo>
                    <a:lnTo>
                      <a:pt x="722" y="326"/>
                    </a:lnTo>
                    <a:lnTo>
                      <a:pt x="722" y="3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" name="Rectangle 49">
                <a:extLst>
                  <a:ext uri="{FF2B5EF4-FFF2-40B4-BE49-F238E27FC236}">
                    <a16:creationId xmlns="" xmlns:a16="http://schemas.microsoft.com/office/drawing/2014/main" id="{41F3DDE0-2CC0-4C19-9526-88289FDE24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864"/>
                <a:ext cx="42" cy="13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" name="Rectangle 50">
                <a:extLst>
                  <a:ext uri="{FF2B5EF4-FFF2-40B4-BE49-F238E27FC236}">
                    <a16:creationId xmlns="" xmlns:a16="http://schemas.microsoft.com/office/drawing/2014/main" id="{D9E1EA57-B33B-4387-B8DB-76186B26A5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5" y="1634"/>
                <a:ext cx="130" cy="4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" name="Rectangle 51">
                <a:extLst>
                  <a:ext uri="{FF2B5EF4-FFF2-40B4-BE49-F238E27FC236}">
                    <a16:creationId xmlns="" xmlns:a16="http://schemas.microsoft.com/office/drawing/2014/main" id="{A0A2A31C-BEE1-49AF-A715-1D6DCB3DB6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11" y="1634"/>
                <a:ext cx="134" cy="4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" name="Freeform 52">
                <a:extLst>
                  <a:ext uri="{FF2B5EF4-FFF2-40B4-BE49-F238E27FC236}">
                    <a16:creationId xmlns="" xmlns:a16="http://schemas.microsoft.com/office/drawing/2014/main" id="{33F77D67-10D4-4A65-B4B0-2C7C591C9D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3" y="1233"/>
                <a:ext cx="137" cy="104"/>
              </a:xfrm>
              <a:custGeom>
                <a:avLst/>
                <a:gdLst>
                  <a:gd name="T0" fmla="*/ 137 w 137"/>
                  <a:gd name="T1" fmla="*/ 65 h 104"/>
                  <a:gd name="T2" fmla="*/ 114 w 137"/>
                  <a:gd name="T3" fmla="*/ 104 h 104"/>
                  <a:gd name="T4" fmla="*/ 0 w 137"/>
                  <a:gd name="T5" fmla="*/ 36 h 104"/>
                  <a:gd name="T6" fmla="*/ 23 w 137"/>
                  <a:gd name="T7" fmla="*/ 0 h 104"/>
                  <a:gd name="T8" fmla="*/ 137 w 137"/>
                  <a:gd name="T9" fmla="*/ 65 h 1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7"/>
                  <a:gd name="T16" fmla="*/ 0 h 104"/>
                  <a:gd name="T17" fmla="*/ 137 w 137"/>
                  <a:gd name="T18" fmla="*/ 104 h 10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7" h="104">
                    <a:moveTo>
                      <a:pt x="137" y="65"/>
                    </a:moveTo>
                    <a:lnTo>
                      <a:pt x="114" y="104"/>
                    </a:lnTo>
                    <a:lnTo>
                      <a:pt x="0" y="36"/>
                    </a:lnTo>
                    <a:lnTo>
                      <a:pt x="23" y="0"/>
                    </a:lnTo>
                    <a:lnTo>
                      <a:pt x="137" y="6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" name="Freeform 53">
                <a:extLst>
                  <a:ext uri="{FF2B5EF4-FFF2-40B4-BE49-F238E27FC236}">
                    <a16:creationId xmlns="" xmlns:a16="http://schemas.microsoft.com/office/drawing/2014/main" id="{6FD1EDA1-F8A3-4FB7-9B67-C6D19D1E2C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0" y="1974"/>
                <a:ext cx="134" cy="104"/>
              </a:xfrm>
              <a:custGeom>
                <a:avLst/>
                <a:gdLst>
                  <a:gd name="T0" fmla="*/ 134 w 134"/>
                  <a:gd name="T1" fmla="*/ 69 h 104"/>
                  <a:gd name="T2" fmla="*/ 111 w 134"/>
                  <a:gd name="T3" fmla="*/ 104 h 104"/>
                  <a:gd name="T4" fmla="*/ 0 w 134"/>
                  <a:gd name="T5" fmla="*/ 39 h 104"/>
                  <a:gd name="T6" fmla="*/ 19 w 134"/>
                  <a:gd name="T7" fmla="*/ 0 h 104"/>
                  <a:gd name="T8" fmla="*/ 134 w 134"/>
                  <a:gd name="T9" fmla="*/ 69 h 1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4"/>
                  <a:gd name="T16" fmla="*/ 0 h 104"/>
                  <a:gd name="T17" fmla="*/ 134 w 134"/>
                  <a:gd name="T18" fmla="*/ 104 h 10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4" h="104">
                    <a:moveTo>
                      <a:pt x="134" y="69"/>
                    </a:moveTo>
                    <a:lnTo>
                      <a:pt x="111" y="104"/>
                    </a:lnTo>
                    <a:lnTo>
                      <a:pt x="0" y="39"/>
                    </a:lnTo>
                    <a:lnTo>
                      <a:pt x="19" y="0"/>
                    </a:lnTo>
                    <a:lnTo>
                      <a:pt x="134" y="6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" name="Freeform 54">
                <a:extLst>
                  <a:ext uri="{FF2B5EF4-FFF2-40B4-BE49-F238E27FC236}">
                    <a16:creationId xmlns="" xmlns:a16="http://schemas.microsoft.com/office/drawing/2014/main" id="{F89AB79A-FAF1-4BA0-B52A-9B9279F6AE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0" y="959"/>
                <a:ext cx="105" cy="137"/>
              </a:xfrm>
              <a:custGeom>
                <a:avLst/>
                <a:gdLst>
                  <a:gd name="T0" fmla="*/ 105 w 105"/>
                  <a:gd name="T1" fmla="*/ 114 h 137"/>
                  <a:gd name="T2" fmla="*/ 66 w 105"/>
                  <a:gd name="T3" fmla="*/ 137 h 137"/>
                  <a:gd name="T4" fmla="*/ 0 w 105"/>
                  <a:gd name="T5" fmla="*/ 23 h 137"/>
                  <a:gd name="T6" fmla="*/ 39 w 105"/>
                  <a:gd name="T7" fmla="*/ 0 h 137"/>
                  <a:gd name="T8" fmla="*/ 105 w 105"/>
                  <a:gd name="T9" fmla="*/ 114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5"/>
                  <a:gd name="T16" fmla="*/ 0 h 137"/>
                  <a:gd name="T17" fmla="*/ 105 w 105"/>
                  <a:gd name="T18" fmla="*/ 137 h 13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5" h="137">
                    <a:moveTo>
                      <a:pt x="105" y="114"/>
                    </a:moveTo>
                    <a:lnTo>
                      <a:pt x="66" y="137"/>
                    </a:lnTo>
                    <a:lnTo>
                      <a:pt x="0" y="23"/>
                    </a:lnTo>
                    <a:lnTo>
                      <a:pt x="39" y="0"/>
                    </a:lnTo>
                    <a:lnTo>
                      <a:pt x="105" y="11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0" name="Freeform 55">
                <a:extLst>
                  <a:ext uri="{FF2B5EF4-FFF2-40B4-BE49-F238E27FC236}">
                    <a16:creationId xmlns="" xmlns:a16="http://schemas.microsoft.com/office/drawing/2014/main" id="{A7F2CEC6-D3DD-45BC-B18E-2EE58F0927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3" y="1961"/>
                <a:ext cx="137" cy="101"/>
              </a:xfrm>
              <a:custGeom>
                <a:avLst/>
                <a:gdLst>
                  <a:gd name="T0" fmla="*/ 118 w 137"/>
                  <a:gd name="T1" fmla="*/ 0 h 101"/>
                  <a:gd name="T2" fmla="*/ 137 w 137"/>
                  <a:gd name="T3" fmla="*/ 36 h 101"/>
                  <a:gd name="T4" fmla="*/ 23 w 137"/>
                  <a:gd name="T5" fmla="*/ 101 h 101"/>
                  <a:gd name="T6" fmla="*/ 0 w 137"/>
                  <a:gd name="T7" fmla="*/ 65 h 101"/>
                  <a:gd name="T8" fmla="*/ 118 w 137"/>
                  <a:gd name="T9" fmla="*/ 0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7"/>
                  <a:gd name="T16" fmla="*/ 0 h 101"/>
                  <a:gd name="T17" fmla="*/ 137 w 137"/>
                  <a:gd name="T18" fmla="*/ 101 h 10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7" h="101">
                    <a:moveTo>
                      <a:pt x="118" y="0"/>
                    </a:moveTo>
                    <a:lnTo>
                      <a:pt x="137" y="36"/>
                    </a:lnTo>
                    <a:lnTo>
                      <a:pt x="23" y="101"/>
                    </a:lnTo>
                    <a:lnTo>
                      <a:pt x="0" y="65"/>
                    </a:lnTo>
                    <a:lnTo>
                      <a:pt x="118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" name="Freeform 56">
                <a:extLst>
                  <a:ext uri="{FF2B5EF4-FFF2-40B4-BE49-F238E27FC236}">
                    <a16:creationId xmlns="" xmlns:a16="http://schemas.microsoft.com/office/drawing/2014/main" id="{EDE6EC20-5A32-4A91-97F2-0AA95F3E00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6" y="1249"/>
                <a:ext cx="137" cy="101"/>
              </a:xfrm>
              <a:custGeom>
                <a:avLst/>
                <a:gdLst>
                  <a:gd name="T0" fmla="*/ 114 w 137"/>
                  <a:gd name="T1" fmla="*/ 0 h 101"/>
                  <a:gd name="T2" fmla="*/ 137 w 137"/>
                  <a:gd name="T3" fmla="*/ 39 h 101"/>
                  <a:gd name="T4" fmla="*/ 23 w 137"/>
                  <a:gd name="T5" fmla="*/ 101 h 101"/>
                  <a:gd name="T6" fmla="*/ 0 w 137"/>
                  <a:gd name="T7" fmla="*/ 66 h 101"/>
                  <a:gd name="T8" fmla="*/ 114 w 137"/>
                  <a:gd name="T9" fmla="*/ 0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7"/>
                  <a:gd name="T16" fmla="*/ 0 h 101"/>
                  <a:gd name="T17" fmla="*/ 137 w 137"/>
                  <a:gd name="T18" fmla="*/ 101 h 10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7" h="101">
                    <a:moveTo>
                      <a:pt x="114" y="0"/>
                    </a:moveTo>
                    <a:lnTo>
                      <a:pt x="137" y="39"/>
                    </a:lnTo>
                    <a:lnTo>
                      <a:pt x="23" y="101"/>
                    </a:lnTo>
                    <a:lnTo>
                      <a:pt x="0" y="66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" name="Freeform 57">
                <a:extLst>
                  <a:ext uri="{FF2B5EF4-FFF2-40B4-BE49-F238E27FC236}">
                    <a16:creationId xmlns="" xmlns:a16="http://schemas.microsoft.com/office/drawing/2014/main" id="{C6177521-099C-4B93-99F9-A71061E2FE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8" y="975"/>
                <a:ext cx="107" cy="137"/>
              </a:xfrm>
              <a:custGeom>
                <a:avLst/>
                <a:gdLst>
                  <a:gd name="T0" fmla="*/ 72 w 107"/>
                  <a:gd name="T1" fmla="*/ 0 h 137"/>
                  <a:gd name="T2" fmla="*/ 107 w 107"/>
                  <a:gd name="T3" fmla="*/ 26 h 137"/>
                  <a:gd name="T4" fmla="*/ 36 w 107"/>
                  <a:gd name="T5" fmla="*/ 137 h 137"/>
                  <a:gd name="T6" fmla="*/ 0 w 107"/>
                  <a:gd name="T7" fmla="*/ 114 h 137"/>
                  <a:gd name="T8" fmla="*/ 72 w 107"/>
                  <a:gd name="T9" fmla="*/ 0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7"/>
                  <a:gd name="T16" fmla="*/ 0 h 137"/>
                  <a:gd name="T17" fmla="*/ 107 w 107"/>
                  <a:gd name="T18" fmla="*/ 137 h 13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7" h="137">
                    <a:moveTo>
                      <a:pt x="72" y="0"/>
                    </a:moveTo>
                    <a:lnTo>
                      <a:pt x="107" y="26"/>
                    </a:lnTo>
                    <a:lnTo>
                      <a:pt x="36" y="137"/>
                    </a:lnTo>
                    <a:lnTo>
                      <a:pt x="0" y="114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" name="Freeform 58">
                <a:extLst>
                  <a:ext uri="{FF2B5EF4-FFF2-40B4-BE49-F238E27FC236}">
                    <a16:creationId xmlns="" xmlns:a16="http://schemas.microsoft.com/office/drawing/2014/main" id="{E13D6C38-312E-4F8B-805F-6C5D5ECC10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4" y="871"/>
                <a:ext cx="23" cy="78"/>
              </a:xfrm>
              <a:custGeom>
                <a:avLst/>
                <a:gdLst>
                  <a:gd name="T0" fmla="*/ 23 w 23"/>
                  <a:gd name="T1" fmla="*/ 78 h 78"/>
                  <a:gd name="T2" fmla="*/ 10 w 23"/>
                  <a:gd name="T3" fmla="*/ 78 h 78"/>
                  <a:gd name="T4" fmla="*/ 0 w 23"/>
                  <a:gd name="T5" fmla="*/ 3 h 78"/>
                  <a:gd name="T6" fmla="*/ 16 w 23"/>
                  <a:gd name="T7" fmla="*/ 0 h 78"/>
                  <a:gd name="T8" fmla="*/ 23 w 23"/>
                  <a:gd name="T9" fmla="*/ 78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78"/>
                  <a:gd name="T17" fmla="*/ 23 w 23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78">
                    <a:moveTo>
                      <a:pt x="23" y="78"/>
                    </a:moveTo>
                    <a:lnTo>
                      <a:pt x="10" y="78"/>
                    </a:lnTo>
                    <a:lnTo>
                      <a:pt x="0" y="3"/>
                    </a:lnTo>
                    <a:lnTo>
                      <a:pt x="16" y="0"/>
                    </a:lnTo>
                    <a:lnTo>
                      <a:pt x="23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" name="Freeform 59">
                <a:extLst>
                  <a:ext uri="{FF2B5EF4-FFF2-40B4-BE49-F238E27FC236}">
                    <a16:creationId xmlns="" xmlns:a16="http://schemas.microsoft.com/office/drawing/2014/main" id="{1F9E746B-FCF0-47DF-893E-9A6CC9F3C5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6" y="887"/>
                <a:ext cx="33" cy="78"/>
              </a:xfrm>
              <a:custGeom>
                <a:avLst/>
                <a:gdLst>
                  <a:gd name="T0" fmla="*/ 33 w 33"/>
                  <a:gd name="T1" fmla="*/ 75 h 78"/>
                  <a:gd name="T2" fmla="*/ 20 w 33"/>
                  <a:gd name="T3" fmla="*/ 78 h 78"/>
                  <a:gd name="T4" fmla="*/ 0 w 33"/>
                  <a:gd name="T5" fmla="*/ 3 h 78"/>
                  <a:gd name="T6" fmla="*/ 16 w 33"/>
                  <a:gd name="T7" fmla="*/ 0 h 78"/>
                  <a:gd name="T8" fmla="*/ 33 w 33"/>
                  <a:gd name="T9" fmla="*/ 75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"/>
                  <a:gd name="T16" fmla="*/ 0 h 78"/>
                  <a:gd name="T17" fmla="*/ 33 w 33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" h="78">
                    <a:moveTo>
                      <a:pt x="33" y="75"/>
                    </a:moveTo>
                    <a:lnTo>
                      <a:pt x="20" y="78"/>
                    </a:lnTo>
                    <a:lnTo>
                      <a:pt x="0" y="3"/>
                    </a:lnTo>
                    <a:lnTo>
                      <a:pt x="16" y="0"/>
                    </a:lnTo>
                    <a:lnTo>
                      <a:pt x="33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" name="Freeform 60">
                <a:extLst>
                  <a:ext uri="{FF2B5EF4-FFF2-40B4-BE49-F238E27FC236}">
                    <a16:creationId xmlns="" xmlns:a16="http://schemas.microsoft.com/office/drawing/2014/main" id="{7312492A-0F22-46E7-B175-230515BEAB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48" y="920"/>
                <a:ext cx="49" cy="75"/>
              </a:xfrm>
              <a:custGeom>
                <a:avLst/>
                <a:gdLst>
                  <a:gd name="T0" fmla="*/ 49 w 49"/>
                  <a:gd name="T1" fmla="*/ 68 h 75"/>
                  <a:gd name="T2" fmla="*/ 36 w 49"/>
                  <a:gd name="T3" fmla="*/ 75 h 75"/>
                  <a:gd name="T4" fmla="*/ 0 w 49"/>
                  <a:gd name="T5" fmla="*/ 6 h 75"/>
                  <a:gd name="T6" fmla="*/ 13 w 49"/>
                  <a:gd name="T7" fmla="*/ 0 h 75"/>
                  <a:gd name="T8" fmla="*/ 49 w 49"/>
                  <a:gd name="T9" fmla="*/ 68 h 7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"/>
                  <a:gd name="T16" fmla="*/ 0 h 75"/>
                  <a:gd name="T17" fmla="*/ 49 w 49"/>
                  <a:gd name="T18" fmla="*/ 75 h 7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" h="75">
                    <a:moveTo>
                      <a:pt x="49" y="68"/>
                    </a:moveTo>
                    <a:lnTo>
                      <a:pt x="36" y="75"/>
                    </a:lnTo>
                    <a:lnTo>
                      <a:pt x="0" y="6"/>
                    </a:lnTo>
                    <a:lnTo>
                      <a:pt x="13" y="0"/>
                    </a:lnTo>
                    <a:lnTo>
                      <a:pt x="49" y="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" name="Freeform 61">
                <a:extLst>
                  <a:ext uri="{FF2B5EF4-FFF2-40B4-BE49-F238E27FC236}">
                    <a16:creationId xmlns="" xmlns:a16="http://schemas.microsoft.com/office/drawing/2014/main" id="{B981DB07-A432-443A-B4D5-11FA89C3BD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9" y="1027"/>
                <a:ext cx="58" cy="72"/>
              </a:xfrm>
              <a:custGeom>
                <a:avLst/>
                <a:gdLst>
                  <a:gd name="T0" fmla="*/ 58 w 58"/>
                  <a:gd name="T1" fmla="*/ 62 h 72"/>
                  <a:gd name="T2" fmla="*/ 45 w 58"/>
                  <a:gd name="T3" fmla="*/ 72 h 72"/>
                  <a:gd name="T4" fmla="*/ 0 w 58"/>
                  <a:gd name="T5" fmla="*/ 10 h 72"/>
                  <a:gd name="T6" fmla="*/ 13 w 58"/>
                  <a:gd name="T7" fmla="*/ 0 h 72"/>
                  <a:gd name="T8" fmla="*/ 58 w 58"/>
                  <a:gd name="T9" fmla="*/ 62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72"/>
                  <a:gd name="T17" fmla="*/ 58 w 58"/>
                  <a:gd name="T18" fmla="*/ 72 h 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72">
                    <a:moveTo>
                      <a:pt x="58" y="62"/>
                    </a:moveTo>
                    <a:lnTo>
                      <a:pt x="45" y="72"/>
                    </a:lnTo>
                    <a:lnTo>
                      <a:pt x="0" y="10"/>
                    </a:lnTo>
                    <a:lnTo>
                      <a:pt x="13" y="0"/>
                    </a:lnTo>
                    <a:lnTo>
                      <a:pt x="58" y="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" name="Freeform 62">
                <a:extLst>
                  <a:ext uri="{FF2B5EF4-FFF2-40B4-BE49-F238E27FC236}">
                    <a16:creationId xmlns="" xmlns:a16="http://schemas.microsoft.com/office/drawing/2014/main" id="{656856D4-B6AE-4156-9A43-8C65ED6DB0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4" y="1089"/>
                <a:ext cx="62" cy="66"/>
              </a:xfrm>
              <a:custGeom>
                <a:avLst/>
                <a:gdLst>
                  <a:gd name="T0" fmla="*/ 62 w 62"/>
                  <a:gd name="T1" fmla="*/ 56 h 66"/>
                  <a:gd name="T2" fmla="*/ 52 w 62"/>
                  <a:gd name="T3" fmla="*/ 66 h 66"/>
                  <a:gd name="T4" fmla="*/ 0 w 62"/>
                  <a:gd name="T5" fmla="*/ 10 h 66"/>
                  <a:gd name="T6" fmla="*/ 9 w 62"/>
                  <a:gd name="T7" fmla="*/ 0 h 66"/>
                  <a:gd name="T8" fmla="*/ 62 w 62"/>
                  <a:gd name="T9" fmla="*/ 56 h 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"/>
                  <a:gd name="T16" fmla="*/ 0 h 66"/>
                  <a:gd name="T17" fmla="*/ 62 w 62"/>
                  <a:gd name="T18" fmla="*/ 66 h 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" h="66">
                    <a:moveTo>
                      <a:pt x="62" y="56"/>
                    </a:moveTo>
                    <a:lnTo>
                      <a:pt x="52" y="66"/>
                    </a:lnTo>
                    <a:lnTo>
                      <a:pt x="0" y="10"/>
                    </a:lnTo>
                    <a:lnTo>
                      <a:pt x="9" y="0"/>
                    </a:lnTo>
                    <a:lnTo>
                      <a:pt x="62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" name="Freeform 63">
                <a:extLst>
                  <a:ext uri="{FF2B5EF4-FFF2-40B4-BE49-F238E27FC236}">
                    <a16:creationId xmlns="" xmlns:a16="http://schemas.microsoft.com/office/drawing/2014/main" id="{36E555C2-1025-4ECA-8EAD-01C981084F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2" y="1161"/>
                <a:ext cx="75" cy="56"/>
              </a:xfrm>
              <a:custGeom>
                <a:avLst/>
                <a:gdLst>
                  <a:gd name="T0" fmla="*/ 75 w 75"/>
                  <a:gd name="T1" fmla="*/ 43 h 56"/>
                  <a:gd name="T2" fmla="*/ 65 w 75"/>
                  <a:gd name="T3" fmla="*/ 56 h 56"/>
                  <a:gd name="T4" fmla="*/ 0 w 75"/>
                  <a:gd name="T5" fmla="*/ 13 h 56"/>
                  <a:gd name="T6" fmla="*/ 9 w 75"/>
                  <a:gd name="T7" fmla="*/ 0 h 56"/>
                  <a:gd name="T8" fmla="*/ 75 w 75"/>
                  <a:gd name="T9" fmla="*/ 43 h 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"/>
                  <a:gd name="T16" fmla="*/ 0 h 56"/>
                  <a:gd name="T17" fmla="*/ 75 w 75"/>
                  <a:gd name="T18" fmla="*/ 56 h 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" h="56">
                    <a:moveTo>
                      <a:pt x="75" y="43"/>
                    </a:moveTo>
                    <a:lnTo>
                      <a:pt x="65" y="56"/>
                    </a:lnTo>
                    <a:lnTo>
                      <a:pt x="0" y="13"/>
                    </a:lnTo>
                    <a:lnTo>
                      <a:pt x="9" y="0"/>
                    </a:lnTo>
                    <a:lnTo>
                      <a:pt x="75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" name="Freeform 64">
                <a:extLst>
                  <a:ext uri="{FF2B5EF4-FFF2-40B4-BE49-F238E27FC236}">
                    <a16:creationId xmlns="" xmlns:a16="http://schemas.microsoft.com/office/drawing/2014/main" id="{BFBC2FEC-CA6E-45E2-BE69-8BD07240F6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1" y="1357"/>
                <a:ext cx="78" cy="42"/>
              </a:xfrm>
              <a:custGeom>
                <a:avLst/>
                <a:gdLst>
                  <a:gd name="T0" fmla="*/ 78 w 78"/>
                  <a:gd name="T1" fmla="*/ 29 h 42"/>
                  <a:gd name="T2" fmla="*/ 71 w 78"/>
                  <a:gd name="T3" fmla="*/ 42 h 42"/>
                  <a:gd name="T4" fmla="*/ 0 w 78"/>
                  <a:gd name="T5" fmla="*/ 13 h 42"/>
                  <a:gd name="T6" fmla="*/ 6 w 78"/>
                  <a:gd name="T7" fmla="*/ 0 h 42"/>
                  <a:gd name="T8" fmla="*/ 78 w 78"/>
                  <a:gd name="T9" fmla="*/ 29 h 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42"/>
                  <a:gd name="T17" fmla="*/ 78 w 78"/>
                  <a:gd name="T18" fmla="*/ 42 h 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42">
                    <a:moveTo>
                      <a:pt x="78" y="29"/>
                    </a:moveTo>
                    <a:lnTo>
                      <a:pt x="71" y="42"/>
                    </a:lnTo>
                    <a:lnTo>
                      <a:pt x="0" y="13"/>
                    </a:lnTo>
                    <a:lnTo>
                      <a:pt x="6" y="0"/>
                    </a:lnTo>
                    <a:lnTo>
                      <a:pt x="78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" name="Freeform 65">
                <a:extLst>
                  <a:ext uri="{FF2B5EF4-FFF2-40B4-BE49-F238E27FC236}">
                    <a16:creationId xmlns="" xmlns:a16="http://schemas.microsoft.com/office/drawing/2014/main" id="{9C024628-8A24-4D53-8991-D965FA2752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1" y="1452"/>
                <a:ext cx="79" cy="32"/>
              </a:xfrm>
              <a:custGeom>
                <a:avLst/>
                <a:gdLst>
                  <a:gd name="T0" fmla="*/ 79 w 79"/>
                  <a:gd name="T1" fmla="*/ 19 h 32"/>
                  <a:gd name="T2" fmla="*/ 72 w 79"/>
                  <a:gd name="T3" fmla="*/ 32 h 32"/>
                  <a:gd name="T4" fmla="*/ 0 w 79"/>
                  <a:gd name="T5" fmla="*/ 13 h 32"/>
                  <a:gd name="T6" fmla="*/ 3 w 79"/>
                  <a:gd name="T7" fmla="*/ 0 h 32"/>
                  <a:gd name="T8" fmla="*/ 79 w 79"/>
                  <a:gd name="T9" fmla="*/ 19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"/>
                  <a:gd name="T16" fmla="*/ 0 h 32"/>
                  <a:gd name="T17" fmla="*/ 79 w 79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" h="32">
                    <a:moveTo>
                      <a:pt x="79" y="19"/>
                    </a:moveTo>
                    <a:lnTo>
                      <a:pt x="72" y="32"/>
                    </a:lnTo>
                    <a:lnTo>
                      <a:pt x="0" y="13"/>
                    </a:lnTo>
                    <a:lnTo>
                      <a:pt x="3" y="0"/>
                    </a:lnTo>
                    <a:lnTo>
                      <a:pt x="79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" name="Rectangle 66">
                <a:extLst>
                  <a:ext uri="{FF2B5EF4-FFF2-40B4-BE49-F238E27FC236}">
                    <a16:creationId xmlns="" xmlns:a16="http://schemas.microsoft.com/office/drawing/2014/main" id="{D02A6DFB-7206-4CE2-94BB-D47463F091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8" y="1546"/>
                <a:ext cx="78" cy="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" name="Freeform 67">
                <a:extLst>
                  <a:ext uri="{FF2B5EF4-FFF2-40B4-BE49-F238E27FC236}">
                    <a16:creationId xmlns="" xmlns:a16="http://schemas.microsoft.com/office/drawing/2014/main" id="{6D4F3B4C-5BC0-4DD0-AB3D-61EB557684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8" y="1736"/>
                <a:ext cx="78" cy="19"/>
              </a:xfrm>
              <a:custGeom>
                <a:avLst/>
                <a:gdLst>
                  <a:gd name="T0" fmla="*/ 75 w 78"/>
                  <a:gd name="T1" fmla="*/ 0 h 19"/>
                  <a:gd name="T2" fmla="*/ 78 w 78"/>
                  <a:gd name="T3" fmla="*/ 16 h 19"/>
                  <a:gd name="T4" fmla="*/ 0 w 78"/>
                  <a:gd name="T5" fmla="*/ 19 h 19"/>
                  <a:gd name="T6" fmla="*/ 0 w 78"/>
                  <a:gd name="T7" fmla="*/ 3 h 19"/>
                  <a:gd name="T8" fmla="*/ 75 w 78"/>
                  <a:gd name="T9" fmla="*/ 0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19"/>
                  <a:gd name="T17" fmla="*/ 78 w 78"/>
                  <a:gd name="T18" fmla="*/ 19 h 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19">
                    <a:moveTo>
                      <a:pt x="75" y="0"/>
                    </a:moveTo>
                    <a:lnTo>
                      <a:pt x="78" y="16"/>
                    </a:lnTo>
                    <a:lnTo>
                      <a:pt x="0" y="19"/>
                    </a:lnTo>
                    <a:lnTo>
                      <a:pt x="0" y="3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" name="Freeform 68">
                <a:extLst>
                  <a:ext uri="{FF2B5EF4-FFF2-40B4-BE49-F238E27FC236}">
                    <a16:creationId xmlns="" xmlns:a16="http://schemas.microsoft.com/office/drawing/2014/main" id="{222AE1A5-1AE7-4D5E-B5EC-DDBED5F15D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8" y="1824"/>
                <a:ext cx="78" cy="29"/>
              </a:xfrm>
              <a:custGeom>
                <a:avLst/>
                <a:gdLst>
                  <a:gd name="T0" fmla="*/ 75 w 78"/>
                  <a:gd name="T1" fmla="*/ 0 h 29"/>
                  <a:gd name="T2" fmla="*/ 78 w 78"/>
                  <a:gd name="T3" fmla="*/ 16 h 29"/>
                  <a:gd name="T4" fmla="*/ 3 w 78"/>
                  <a:gd name="T5" fmla="*/ 29 h 29"/>
                  <a:gd name="T6" fmla="*/ 0 w 78"/>
                  <a:gd name="T7" fmla="*/ 13 h 29"/>
                  <a:gd name="T8" fmla="*/ 75 w 78"/>
                  <a:gd name="T9" fmla="*/ 0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29"/>
                  <a:gd name="T17" fmla="*/ 78 w 78"/>
                  <a:gd name="T18" fmla="*/ 29 h 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29">
                    <a:moveTo>
                      <a:pt x="75" y="0"/>
                    </a:moveTo>
                    <a:lnTo>
                      <a:pt x="78" y="16"/>
                    </a:lnTo>
                    <a:lnTo>
                      <a:pt x="3" y="29"/>
                    </a:lnTo>
                    <a:lnTo>
                      <a:pt x="0" y="13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" name="Freeform 69">
                <a:extLst>
                  <a:ext uri="{FF2B5EF4-FFF2-40B4-BE49-F238E27FC236}">
                    <a16:creationId xmlns="" xmlns:a16="http://schemas.microsoft.com/office/drawing/2014/main" id="{13296448-7C32-4F46-BEDF-5F9772514E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4" y="1899"/>
                <a:ext cx="78" cy="46"/>
              </a:xfrm>
              <a:custGeom>
                <a:avLst/>
                <a:gdLst>
                  <a:gd name="T0" fmla="*/ 72 w 78"/>
                  <a:gd name="T1" fmla="*/ 0 h 46"/>
                  <a:gd name="T2" fmla="*/ 78 w 78"/>
                  <a:gd name="T3" fmla="*/ 13 h 46"/>
                  <a:gd name="T4" fmla="*/ 6 w 78"/>
                  <a:gd name="T5" fmla="*/ 46 h 46"/>
                  <a:gd name="T6" fmla="*/ 0 w 78"/>
                  <a:gd name="T7" fmla="*/ 33 h 46"/>
                  <a:gd name="T8" fmla="*/ 72 w 78"/>
                  <a:gd name="T9" fmla="*/ 0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46"/>
                  <a:gd name="T17" fmla="*/ 78 w 78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46">
                    <a:moveTo>
                      <a:pt x="72" y="0"/>
                    </a:moveTo>
                    <a:lnTo>
                      <a:pt x="78" y="13"/>
                    </a:lnTo>
                    <a:lnTo>
                      <a:pt x="6" y="46"/>
                    </a:lnTo>
                    <a:lnTo>
                      <a:pt x="0" y="33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" name="Freeform 70">
                <a:extLst>
                  <a:ext uri="{FF2B5EF4-FFF2-40B4-BE49-F238E27FC236}">
                    <a16:creationId xmlns="" xmlns:a16="http://schemas.microsoft.com/office/drawing/2014/main" id="{52A5337E-0325-4A99-BFA6-DEEAFF23FA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8" y="1912"/>
                <a:ext cx="75" cy="46"/>
              </a:xfrm>
              <a:custGeom>
                <a:avLst/>
                <a:gdLst>
                  <a:gd name="T0" fmla="*/ 0 w 75"/>
                  <a:gd name="T1" fmla="*/ 13 h 46"/>
                  <a:gd name="T2" fmla="*/ 6 w 75"/>
                  <a:gd name="T3" fmla="*/ 0 h 46"/>
                  <a:gd name="T4" fmla="*/ 75 w 75"/>
                  <a:gd name="T5" fmla="*/ 33 h 46"/>
                  <a:gd name="T6" fmla="*/ 68 w 75"/>
                  <a:gd name="T7" fmla="*/ 46 h 46"/>
                  <a:gd name="T8" fmla="*/ 0 w 75"/>
                  <a:gd name="T9" fmla="*/ 13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"/>
                  <a:gd name="T16" fmla="*/ 0 h 46"/>
                  <a:gd name="T17" fmla="*/ 75 w 75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" h="46">
                    <a:moveTo>
                      <a:pt x="0" y="13"/>
                    </a:moveTo>
                    <a:lnTo>
                      <a:pt x="6" y="0"/>
                    </a:lnTo>
                    <a:lnTo>
                      <a:pt x="75" y="33"/>
                    </a:lnTo>
                    <a:lnTo>
                      <a:pt x="68" y="46"/>
                    </a:lnTo>
                    <a:lnTo>
                      <a:pt x="0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" name="Freeform 71">
                <a:extLst>
                  <a:ext uri="{FF2B5EF4-FFF2-40B4-BE49-F238E27FC236}">
                    <a16:creationId xmlns="" xmlns:a16="http://schemas.microsoft.com/office/drawing/2014/main" id="{D067106B-62F6-4A62-A60D-D0050EBB84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4" y="1830"/>
                <a:ext cx="78" cy="40"/>
              </a:xfrm>
              <a:custGeom>
                <a:avLst/>
                <a:gdLst>
                  <a:gd name="T0" fmla="*/ 0 w 78"/>
                  <a:gd name="T1" fmla="*/ 13 h 40"/>
                  <a:gd name="T2" fmla="*/ 6 w 78"/>
                  <a:gd name="T3" fmla="*/ 0 h 40"/>
                  <a:gd name="T4" fmla="*/ 78 w 78"/>
                  <a:gd name="T5" fmla="*/ 26 h 40"/>
                  <a:gd name="T6" fmla="*/ 75 w 78"/>
                  <a:gd name="T7" fmla="*/ 40 h 40"/>
                  <a:gd name="T8" fmla="*/ 0 w 78"/>
                  <a:gd name="T9" fmla="*/ 13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40"/>
                  <a:gd name="T17" fmla="*/ 78 w 78"/>
                  <a:gd name="T18" fmla="*/ 40 h 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40">
                    <a:moveTo>
                      <a:pt x="0" y="13"/>
                    </a:moveTo>
                    <a:lnTo>
                      <a:pt x="6" y="0"/>
                    </a:lnTo>
                    <a:lnTo>
                      <a:pt x="78" y="26"/>
                    </a:lnTo>
                    <a:lnTo>
                      <a:pt x="75" y="40"/>
                    </a:lnTo>
                    <a:lnTo>
                      <a:pt x="0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" name="Freeform 72">
                <a:extLst>
                  <a:ext uri="{FF2B5EF4-FFF2-40B4-BE49-F238E27FC236}">
                    <a16:creationId xmlns="" xmlns:a16="http://schemas.microsoft.com/office/drawing/2014/main" id="{1EF4F13F-EE8A-4BF2-A7AA-1117D35F5C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3" y="1752"/>
                <a:ext cx="78" cy="23"/>
              </a:xfrm>
              <a:custGeom>
                <a:avLst/>
                <a:gdLst>
                  <a:gd name="T0" fmla="*/ 0 w 78"/>
                  <a:gd name="T1" fmla="*/ 16 h 23"/>
                  <a:gd name="T2" fmla="*/ 3 w 78"/>
                  <a:gd name="T3" fmla="*/ 0 h 23"/>
                  <a:gd name="T4" fmla="*/ 78 w 78"/>
                  <a:gd name="T5" fmla="*/ 10 h 23"/>
                  <a:gd name="T6" fmla="*/ 78 w 78"/>
                  <a:gd name="T7" fmla="*/ 23 h 23"/>
                  <a:gd name="T8" fmla="*/ 0 w 78"/>
                  <a:gd name="T9" fmla="*/ 16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23"/>
                  <a:gd name="T17" fmla="*/ 78 w 78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23">
                    <a:moveTo>
                      <a:pt x="0" y="16"/>
                    </a:moveTo>
                    <a:lnTo>
                      <a:pt x="3" y="0"/>
                    </a:lnTo>
                    <a:lnTo>
                      <a:pt x="78" y="10"/>
                    </a:lnTo>
                    <a:lnTo>
                      <a:pt x="78" y="23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8" name="Freeform 73">
                <a:extLst>
                  <a:ext uri="{FF2B5EF4-FFF2-40B4-BE49-F238E27FC236}">
                    <a16:creationId xmlns="" xmlns:a16="http://schemas.microsoft.com/office/drawing/2014/main" id="{697129DF-A05D-4596-ACEF-72DDC1A99E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0" y="1527"/>
                <a:ext cx="78" cy="26"/>
              </a:xfrm>
              <a:custGeom>
                <a:avLst/>
                <a:gdLst>
                  <a:gd name="T0" fmla="*/ 3 w 78"/>
                  <a:gd name="T1" fmla="*/ 26 h 26"/>
                  <a:gd name="T2" fmla="*/ 0 w 78"/>
                  <a:gd name="T3" fmla="*/ 10 h 26"/>
                  <a:gd name="T4" fmla="*/ 75 w 78"/>
                  <a:gd name="T5" fmla="*/ 0 h 26"/>
                  <a:gd name="T6" fmla="*/ 78 w 78"/>
                  <a:gd name="T7" fmla="*/ 16 h 26"/>
                  <a:gd name="T8" fmla="*/ 3 w 78"/>
                  <a:gd name="T9" fmla="*/ 26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26"/>
                  <a:gd name="T17" fmla="*/ 78 w 78"/>
                  <a:gd name="T18" fmla="*/ 26 h 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26">
                    <a:moveTo>
                      <a:pt x="3" y="26"/>
                    </a:moveTo>
                    <a:lnTo>
                      <a:pt x="0" y="10"/>
                    </a:lnTo>
                    <a:lnTo>
                      <a:pt x="75" y="0"/>
                    </a:lnTo>
                    <a:lnTo>
                      <a:pt x="78" y="16"/>
                    </a:lnTo>
                    <a:lnTo>
                      <a:pt x="3" y="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9" name="Freeform 74">
                <a:extLst>
                  <a:ext uri="{FF2B5EF4-FFF2-40B4-BE49-F238E27FC236}">
                    <a16:creationId xmlns="" xmlns:a16="http://schemas.microsoft.com/office/drawing/2014/main" id="{74EB8EE1-7EA0-4994-A6DF-6E514F83BB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0" y="1429"/>
                <a:ext cx="79" cy="36"/>
              </a:xfrm>
              <a:custGeom>
                <a:avLst/>
                <a:gdLst>
                  <a:gd name="T0" fmla="*/ 4 w 79"/>
                  <a:gd name="T1" fmla="*/ 36 h 36"/>
                  <a:gd name="T2" fmla="*/ 0 w 79"/>
                  <a:gd name="T3" fmla="*/ 23 h 36"/>
                  <a:gd name="T4" fmla="*/ 75 w 79"/>
                  <a:gd name="T5" fmla="*/ 0 h 36"/>
                  <a:gd name="T6" fmla="*/ 79 w 79"/>
                  <a:gd name="T7" fmla="*/ 16 h 36"/>
                  <a:gd name="T8" fmla="*/ 4 w 79"/>
                  <a:gd name="T9" fmla="*/ 36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"/>
                  <a:gd name="T16" fmla="*/ 0 h 36"/>
                  <a:gd name="T17" fmla="*/ 79 w 79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" h="36">
                    <a:moveTo>
                      <a:pt x="4" y="36"/>
                    </a:moveTo>
                    <a:lnTo>
                      <a:pt x="0" y="23"/>
                    </a:lnTo>
                    <a:lnTo>
                      <a:pt x="75" y="0"/>
                    </a:lnTo>
                    <a:lnTo>
                      <a:pt x="79" y="16"/>
                    </a:lnTo>
                    <a:lnTo>
                      <a:pt x="4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0" name="Freeform 75">
                <a:extLst>
                  <a:ext uri="{FF2B5EF4-FFF2-40B4-BE49-F238E27FC236}">
                    <a16:creationId xmlns="" xmlns:a16="http://schemas.microsoft.com/office/drawing/2014/main" id="{4BF348D2-28F9-4F7B-B06D-67F055FAE0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11" y="1341"/>
                <a:ext cx="72" cy="52"/>
              </a:xfrm>
              <a:custGeom>
                <a:avLst/>
                <a:gdLst>
                  <a:gd name="T0" fmla="*/ 6 w 72"/>
                  <a:gd name="T1" fmla="*/ 52 h 52"/>
                  <a:gd name="T2" fmla="*/ 0 w 72"/>
                  <a:gd name="T3" fmla="*/ 39 h 52"/>
                  <a:gd name="T4" fmla="*/ 65 w 72"/>
                  <a:gd name="T5" fmla="*/ 0 h 52"/>
                  <a:gd name="T6" fmla="*/ 72 w 72"/>
                  <a:gd name="T7" fmla="*/ 13 h 52"/>
                  <a:gd name="T8" fmla="*/ 6 w 72"/>
                  <a:gd name="T9" fmla="*/ 52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52"/>
                  <a:gd name="T17" fmla="*/ 72 w 72"/>
                  <a:gd name="T18" fmla="*/ 52 h 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52">
                    <a:moveTo>
                      <a:pt x="6" y="52"/>
                    </a:moveTo>
                    <a:lnTo>
                      <a:pt x="0" y="39"/>
                    </a:lnTo>
                    <a:lnTo>
                      <a:pt x="65" y="0"/>
                    </a:lnTo>
                    <a:lnTo>
                      <a:pt x="72" y="13"/>
                    </a:lnTo>
                    <a:lnTo>
                      <a:pt x="6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1" name="Freeform 76">
                <a:extLst>
                  <a:ext uri="{FF2B5EF4-FFF2-40B4-BE49-F238E27FC236}">
                    <a16:creationId xmlns="" xmlns:a16="http://schemas.microsoft.com/office/drawing/2014/main" id="{4D99CFBC-4F47-49E0-B761-65D8BD6761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0" y="1177"/>
                <a:ext cx="71" cy="59"/>
              </a:xfrm>
              <a:custGeom>
                <a:avLst/>
                <a:gdLst>
                  <a:gd name="T0" fmla="*/ 6 w 71"/>
                  <a:gd name="T1" fmla="*/ 59 h 59"/>
                  <a:gd name="T2" fmla="*/ 0 w 71"/>
                  <a:gd name="T3" fmla="*/ 46 h 59"/>
                  <a:gd name="T4" fmla="*/ 62 w 71"/>
                  <a:gd name="T5" fmla="*/ 0 h 59"/>
                  <a:gd name="T6" fmla="*/ 71 w 71"/>
                  <a:gd name="T7" fmla="*/ 13 h 59"/>
                  <a:gd name="T8" fmla="*/ 6 w 71"/>
                  <a:gd name="T9" fmla="*/ 59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1"/>
                  <a:gd name="T16" fmla="*/ 0 h 59"/>
                  <a:gd name="T17" fmla="*/ 71 w 71"/>
                  <a:gd name="T18" fmla="*/ 59 h 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1" h="59">
                    <a:moveTo>
                      <a:pt x="6" y="59"/>
                    </a:moveTo>
                    <a:lnTo>
                      <a:pt x="0" y="46"/>
                    </a:lnTo>
                    <a:lnTo>
                      <a:pt x="62" y="0"/>
                    </a:lnTo>
                    <a:lnTo>
                      <a:pt x="71" y="13"/>
                    </a:lnTo>
                    <a:lnTo>
                      <a:pt x="6" y="5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2" name="Freeform 77">
                <a:extLst>
                  <a:ext uri="{FF2B5EF4-FFF2-40B4-BE49-F238E27FC236}">
                    <a16:creationId xmlns="" xmlns:a16="http://schemas.microsoft.com/office/drawing/2014/main" id="{63272C01-20B8-448F-8DEE-7E6478516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4" y="1102"/>
                <a:ext cx="65" cy="62"/>
              </a:xfrm>
              <a:custGeom>
                <a:avLst/>
                <a:gdLst>
                  <a:gd name="T0" fmla="*/ 10 w 65"/>
                  <a:gd name="T1" fmla="*/ 62 h 62"/>
                  <a:gd name="T2" fmla="*/ 0 w 65"/>
                  <a:gd name="T3" fmla="*/ 53 h 62"/>
                  <a:gd name="T4" fmla="*/ 56 w 65"/>
                  <a:gd name="T5" fmla="*/ 0 h 62"/>
                  <a:gd name="T6" fmla="*/ 65 w 65"/>
                  <a:gd name="T7" fmla="*/ 10 h 62"/>
                  <a:gd name="T8" fmla="*/ 10 w 65"/>
                  <a:gd name="T9" fmla="*/ 62 h 6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5"/>
                  <a:gd name="T16" fmla="*/ 0 h 62"/>
                  <a:gd name="T17" fmla="*/ 65 w 65"/>
                  <a:gd name="T18" fmla="*/ 62 h 6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5" h="62">
                    <a:moveTo>
                      <a:pt x="10" y="62"/>
                    </a:moveTo>
                    <a:lnTo>
                      <a:pt x="0" y="53"/>
                    </a:lnTo>
                    <a:lnTo>
                      <a:pt x="56" y="0"/>
                    </a:lnTo>
                    <a:lnTo>
                      <a:pt x="65" y="10"/>
                    </a:lnTo>
                    <a:lnTo>
                      <a:pt x="10" y="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3" name="Freeform 78">
                <a:extLst>
                  <a:ext uri="{FF2B5EF4-FFF2-40B4-BE49-F238E27FC236}">
                    <a16:creationId xmlns="" xmlns:a16="http://schemas.microsoft.com/office/drawing/2014/main" id="{4A4C67F6-D247-4DCE-B27E-8CF952A3E3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2" y="1040"/>
                <a:ext cx="55" cy="72"/>
              </a:xfrm>
              <a:custGeom>
                <a:avLst/>
                <a:gdLst>
                  <a:gd name="T0" fmla="*/ 13 w 55"/>
                  <a:gd name="T1" fmla="*/ 72 h 72"/>
                  <a:gd name="T2" fmla="*/ 0 w 55"/>
                  <a:gd name="T3" fmla="*/ 66 h 72"/>
                  <a:gd name="T4" fmla="*/ 42 w 55"/>
                  <a:gd name="T5" fmla="*/ 0 h 72"/>
                  <a:gd name="T6" fmla="*/ 55 w 55"/>
                  <a:gd name="T7" fmla="*/ 10 h 72"/>
                  <a:gd name="T8" fmla="*/ 13 w 55"/>
                  <a:gd name="T9" fmla="*/ 72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72"/>
                  <a:gd name="T17" fmla="*/ 55 w 55"/>
                  <a:gd name="T18" fmla="*/ 72 h 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72">
                    <a:moveTo>
                      <a:pt x="13" y="72"/>
                    </a:moveTo>
                    <a:lnTo>
                      <a:pt x="0" y="66"/>
                    </a:lnTo>
                    <a:lnTo>
                      <a:pt x="42" y="0"/>
                    </a:lnTo>
                    <a:lnTo>
                      <a:pt x="55" y="10"/>
                    </a:lnTo>
                    <a:lnTo>
                      <a:pt x="13" y="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4" name="Freeform 79">
                <a:extLst>
                  <a:ext uri="{FF2B5EF4-FFF2-40B4-BE49-F238E27FC236}">
                    <a16:creationId xmlns="" xmlns:a16="http://schemas.microsoft.com/office/drawing/2014/main" id="{1D01833A-8345-46AA-A951-9904BC5589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26" y="946"/>
                <a:ext cx="49" cy="78"/>
              </a:xfrm>
              <a:custGeom>
                <a:avLst/>
                <a:gdLst>
                  <a:gd name="T0" fmla="*/ 13 w 49"/>
                  <a:gd name="T1" fmla="*/ 78 h 78"/>
                  <a:gd name="T2" fmla="*/ 0 w 49"/>
                  <a:gd name="T3" fmla="*/ 68 h 78"/>
                  <a:gd name="T4" fmla="*/ 36 w 49"/>
                  <a:gd name="T5" fmla="*/ 0 h 78"/>
                  <a:gd name="T6" fmla="*/ 49 w 49"/>
                  <a:gd name="T7" fmla="*/ 9 h 78"/>
                  <a:gd name="T8" fmla="*/ 13 w 49"/>
                  <a:gd name="T9" fmla="*/ 78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"/>
                  <a:gd name="T16" fmla="*/ 0 h 78"/>
                  <a:gd name="T17" fmla="*/ 49 w 49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" h="78">
                    <a:moveTo>
                      <a:pt x="13" y="78"/>
                    </a:moveTo>
                    <a:lnTo>
                      <a:pt x="0" y="68"/>
                    </a:lnTo>
                    <a:lnTo>
                      <a:pt x="36" y="0"/>
                    </a:lnTo>
                    <a:lnTo>
                      <a:pt x="49" y="9"/>
                    </a:lnTo>
                    <a:lnTo>
                      <a:pt x="13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5" name="Freeform 80">
                <a:extLst>
                  <a:ext uri="{FF2B5EF4-FFF2-40B4-BE49-F238E27FC236}">
                    <a16:creationId xmlns="" xmlns:a16="http://schemas.microsoft.com/office/drawing/2014/main" id="{BA129542-FDDA-4FD4-ABBD-3B3C7D60A1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4" y="906"/>
                <a:ext cx="43" cy="79"/>
              </a:xfrm>
              <a:custGeom>
                <a:avLst/>
                <a:gdLst>
                  <a:gd name="T0" fmla="*/ 13 w 43"/>
                  <a:gd name="T1" fmla="*/ 79 h 79"/>
                  <a:gd name="T2" fmla="*/ 0 w 43"/>
                  <a:gd name="T3" fmla="*/ 72 h 79"/>
                  <a:gd name="T4" fmla="*/ 26 w 43"/>
                  <a:gd name="T5" fmla="*/ 0 h 79"/>
                  <a:gd name="T6" fmla="*/ 43 w 43"/>
                  <a:gd name="T7" fmla="*/ 7 h 79"/>
                  <a:gd name="T8" fmla="*/ 13 w 43"/>
                  <a:gd name="T9" fmla="*/ 79 h 7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3"/>
                  <a:gd name="T16" fmla="*/ 0 h 79"/>
                  <a:gd name="T17" fmla="*/ 43 w 43"/>
                  <a:gd name="T18" fmla="*/ 79 h 7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3" h="79">
                    <a:moveTo>
                      <a:pt x="13" y="79"/>
                    </a:moveTo>
                    <a:lnTo>
                      <a:pt x="0" y="72"/>
                    </a:lnTo>
                    <a:lnTo>
                      <a:pt x="26" y="0"/>
                    </a:lnTo>
                    <a:lnTo>
                      <a:pt x="43" y="7"/>
                    </a:lnTo>
                    <a:lnTo>
                      <a:pt x="13" y="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6" name="Freeform 81">
                <a:extLst>
                  <a:ext uri="{FF2B5EF4-FFF2-40B4-BE49-F238E27FC236}">
                    <a16:creationId xmlns="" xmlns:a16="http://schemas.microsoft.com/office/drawing/2014/main" id="{BDE60BF3-0919-43CF-8F7D-3DE051C1B9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69" y="887"/>
                <a:ext cx="23" cy="78"/>
              </a:xfrm>
              <a:custGeom>
                <a:avLst/>
                <a:gdLst>
                  <a:gd name="T0" fmla="*/ 16 w 23"/>
                  <a:gd name="T1" fmla="*/ 78 h 78"/>
                  <a:gd name="T2" fmla="*/ 0 w 23"/>
                  <a:gd name="T3" fmla="*/ 75 h 78"/>
                  <a:gd name="T4" fmla="*/ 7 w 23"/>
                  <a:gd name="T5" fmla="*/ 0 h 78"/>
                  <a:gd name="T6" fmla="*/ 23 w 23"/>
                  <a:gd name="T7" fmla="*/ 0 h 78"/>
                  <a:gd name="T8" fmla="*/ 16 w 23"/>
                  <a:gd name="T9" fmla="*/ 78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78"/>
                  <a:gd name="T17" fmla="*/ 23 w 23"/>
                  <a:gd name="T18" fmla="*/ 78 h 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78">
                    <a:moveTo>
                      <a:pt x="16" y="78"/>
                    </a:moveTo>
                    <a:lnTo>
                      <a:pt x="0" y="75"/>
                    </a:lnTo>
                    <a:lnTo>
                      <a:pt x="7" y="0"/>
                    </a:lnTo>
                    <a:lnTo>
                      <a:pt x="23" y="0"/>
                    </a:lnTo>
                    <a:lnTo>
                      <a:pt x="16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Group 8">
              <a:extLst>
                <a:ext uri="{FF2B5EF4-FFF2-40B4-BE49-F238E27FC236}">
                  <a16:creationId xmlns="" xmlns:a16="http://schemas.microsoft.com/office/drawing/2014/main" id="{940EC6FB-DF3B-47BB-9205-1185D3F322FA}"/>
                </a:ext>
              </a:extLst>
            </p:cNvPr>
            <p:cNvGrpSpPr>
              <a:grpSpLocks/>
            </p:cNvGrpSpPr>
            <p:nvPr/>
          </p:nvGrpSpPr>
          <p:grpSpPr bwMode="auto">
            <a:xfrm rot="8491250">
              <a:off x="5947217" y="2284021"/>
              <a:ext cx="1103007" cy="1447926"/>
              <a:chOff x="1317" y="1522"/>
              <a:chExt cx="790" cy="1036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10" name="Freeform 9">
                <a:extLst>
                  <a:ext uri="{FF2B5EF4-FFF2-40B4-BE49-F238E27FC236}">
                    <a16:creationId xmlns="" xmlns:a16="http://schemas.microsoft.com/office/drawing/2014/main" id="{F99E2818-CAF5-42C8-80E8-ACA7FF1ED4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7" y="1522"/>
                <a:ext cx="790" cy="1036"/>
              </a:xfrm>
              <a:custGeom>
                <a:avLst/>
                <a:gdLst>
                  <a:gd name="T0" fmla="*/ 790 w 790"/>
                  <a:gd name="T1" fmla="*/ 984 h 1036"/>
                  <a:gd name="T2" fmla="*/ 724 w 790"/>
                  <a:gd name="T3" fmla="*/ 1036 h 1036"/>
                  <a:gd name="T4" fmla="*/ 0 w 790"/>
                  <a:gd name="T5" fmla="*/ 14 h 1036"/>
                  <a:gd name="T6" fmla="*/ 12 w 790"/>
                  <a:gd name="T7" fmla="*/ 0 h 1036"/>
                  <a:gd name="T8" fmla="*/ 790 w 790"/>
                  <a:gd name="T9" fmla="*/ 984 h 10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90"/>
                  <a:gd name="T16" fmla="*/ 0 h 1036"/>
                  <a:gd name="T17" fmla="*/ 790 w 790"/>
                  <a:gd name="T18" fmla="*/ 1036 h 10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90" h="1036">
                    <a:moveTo>
                      <a:pt x="790" y="984"/>
                    </a:moveTo>
                    <a:lnTo>
                      <a:pt x="724" y="1036"/>
                    </a:lnTo>
                    <a:lnTo>
                      <a:pt x="0" y="14"/>
                    </a:lnTo>
                    <a:lnTo>
                      <a:pt x="12" y="0"/>
                    </a:lnTo>
                    <a:lnTo>
                      <a:pt x="790" y="98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="" xmlns:a16="http://schemas.microsoft.com/office/drawing/2014/main" id="{C9CFF6D9-F87B-433C-B534-A029EB1B61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80" y="2072"/>
                <a:ext cx="350" cy="3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-Compressed" pitchFamily="6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endParaRPr lang="nb-NO" altLang="id-ID" sz="360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9" name="Rectangle 22">
              <a:extLst>
                <a:ext uri="{FF2B5EF4-FFF2-40B4-BE49-F238E27FC236}">
                  <a16:creationId xmlns="" xmlns:a16="http://schemas.microsoft.com/office/drawing/2014/main" id="{BF9790FB-3AB7-4C6F-82BC-4DB0054B16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8544" y="3796731"/>
              <a:ext cx="888312" cy="511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-Compressed" pitchFamily="6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id-ID" altLang="id-ID" noProof="1">
                  <a:solidFill>
                    <a:schemeClr val="accent2"/>
                  </a:solidFill>
                  <a:latin typeface="+mn-lt"/>
                  <a:ea typeface="+mn-ea"/>
                  <a:cs typeface="+mn-ea"/>
                  <a:sym typeface="+mn-lt"/>
                </a:rPr>
                <a:t>80%</a:t>
              </a:r>
              <a:endParaRPr lang="en-US" altLang="id-ID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47" name="TextBox 53">
            <a:extLst>
              <a:ext uri="{FF2B5EF4-FFF2-40B4-BE49-F238E27FC236}">
                <a16:creationId xmlns="" xmlns:a16="http://schemas.microsoft.com/office/drawing/2014/main" id="{18D18ADC-1643-4F88-9A94-26FD9F42D5B2}"/>
              </a:ext>
            </a:extLst>
          </p:cNvPr>
          <p:cNvSpPr txBox="1"/>
          <p:nvPr/>
        </p:nvSpPr>
        <p:spPr>
          <a:xfrm>
            <a:off x="1220137" y="4316553"/>
            <a:ext cx="4612022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2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r>
              <a:rPr lang="zh-CN" altLang="en-US" sz="1400" dirty="0">
                <a:latin typeface="+mn-lt"/>
                <a:cs typeface="+mn-ea"/>
                <a:sym typeface="+mn-lt"/>
              </a:rPr>
              <a:t>双击输入替换</a:t>
            </a:r>
            <a:r>
              <a:rPr lang="zh-CN" altLang="en-US" sz="1400" dirty="0" smtClean="0">
                <a:latin typeface="+mn-lt"/>
                <a:cs typeface="+mn-ea"/>
                <a:sym typeface="+mn-lt"/>
              </a:rPr>
              <a:t>内容编辑轻松</a:t>
            </a:r>
            <a:r>
              <a:rPr lang="zh-CN" altLang="en-US" sz="1400" dirty="0">
                <a:latin typeface="+mn-lt"/>
                <a:cs typeface="+mn-ea"/>
                <a:sym typeface="+mn-lt"/>
              </a:rPr>
              <a:t>设计高效办公，双击输入替换内容。双击输入替换</a:t>
            </a:r>
            <a:r>
              <a:rPr lang="zh-CN" altLang="en-US" sz="1400" dirty="0" smtClean="0">
                <a:latin typeface="+mn-lt"/>
                <a:cs typeface="+mn-ea"/>
                <a:sym typeface="+mn-lt"/>
              </a:rPr>
              <a:t>内容编辑轻松</a:t>
            </a:r>
            <a:r>
              <a:rPr lang="zh-CN" altLang="en-US" sz="1400" dirty="0">
                <a:latin typeface="+mn-lt"/>
                <a:cs typeface="+mn-ea"/>
                <a:sym typeface="+mn-lt"/>
              </a:rPr>
              <a:t>设计高效办公，双击输入替换内容。双击输入替换</a:t>
            </a:r>
            <a:r>
              <a:rPr lang="zh-CN" altLang="en-US" sz="1400" dirty="0" smtClean="0">
                <a:latin typeface="+mn-lt"/>
                <a:cs typeface="+mn-ea"/>
                <a:sym typeface="+mn-lt"/>
              </a:rPr>
              <a:t>内容编辑轻松</a:t>
            </a:r>
            <a:r>
              <a:rPr lang="zh-CN" altLang="en-US" sz="1400" dirty="0">
                <a:latin typeface="+mn-lt"/>
                <a:cs typeface="+mn-ea"/>
                <a:sym typeface="+mn-lt"/>
              </a:rPr>
              <a:t>设计高效办公，双击输入替换内容。双击输入替换</a:t>
            </a:r>
            <a:r>
              <a:rPr lang="zh-CN" altLang="en-US" sz="1400" dirty="0" smtClean="0">
                <a:latin typeface="+mn-lt"/>
                <a:cs typeface="+mn-ea"/>
                <a:sym typeface="+mn-lt"/>
              </a:rPr>
              <a:t>内容编辑轻松</a:t>
            </a:r>
            <a:r>
              <a:rPr lang="zh-CN" altLang="en-US" sz="1400" dirty="0">
                <a:latin typeface="+mn-lt"/>
                <a:cs typeface="+mn-ea"/>
                <a:sym typeface="+mn-lt"/>
              </a:rPr>
              <a:t>设计高效办公，双击输入替换内容。</a:t>
            </a:r>
            <a:endParaRPr lang="en-US" altLang="zh-CN" sz="1400" dirty="0">
              <a:latin typeface="+mn-lt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21358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BD4E813E-FA87-4CCF-8441-635CE5357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7" y="158228"/>
            <a:ext cx="2031325" cy="461665"/>
          </a:xfrm>
        </p:spPr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企业未来规划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A15B561C-2DE0-4D27-A5F5-4369B50124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7301" y="1658194"/>
            <a:ext cx="1719651" cy="4036911"/>
          </a:xfrm>
          <a:custGeom>
            <a:avLst/>
            <a:gdLst>
              <a:gd name="connsiteX0" fmla="*/ 0 w 1719651"/>
              <a:gd name="connsiteY0" fmla="*/ 0 h 4038600"/>
              <a:gd name="connsiteX1" fmla="*/ 1719651 w 1719651"/>
              <a:gd name="connsiteY1" fmla="*/ 0 h 4038600"/>
              <a:gd name="connsiteX2" fmla="*/ 1719651 w 1719651"/>
              <a:gd name="connsiteY2" fmla="*/ 4038600 h 4038600"/>
              <a:gd name="connsiteX3" fmla="*/ 0 w 1719651"/>
              <a:gd name="connsiteY3" fmla="*/ 4038600 h 4038600"/>
              <a:gd name="connsiteX4" fmla="*/ 0 w 1719651"/>
              <a:gd name="connsiteY4" fmla="*/ 0 h 403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9651" h="4038600">
                <a:moveTo>
                  <a:pt x="0" y="0"/>
                </a:moveTo>
                <a:lnTo>
                  <a:pt x="1719651" y="0"/>
                </a:lnTo>
                <a:lnTo>
                  <a:pt x="1719651" y="4038600"/>
                </a:lnTo>
                <a:lnTo>
                  <a:pt x="0" y="403860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DF668C0D-C7AA-4800-9053-52E0B7D7B5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7176" y="1658194"/>
            <a:ext cx="1719651" cy="4036911"/>
          </a:xfrm>
          <a:custGeom>
            <a:avLst/>
            <a:gdLst>
              <a:gd name="connsiteX0" fmla="*/ 0 w 1719651"/>
              <a:gd name="connsiteY0" fmla="*/ 0 h 4038600"/>
              <a:gd name="connsiteX1" fmla="*/ 1719651 w 1719651"/>
              <a:gd name="connsiteY1" fmla="*/ 0 h 4038600"/>
              <a:gd name="connsiteX2" fmla="*/ 1719651 w 1719651"/>
              <a:gd name="connsiteY2" fmla="*/ 4038600 h 4038600"/>
              <a:gd name="connsiteX3" fmla="*/ 0 w 1719651"/>
              <a:gd name="connsiteY3" fmla="*/ 4038600 h 4038600"/>
              <a:gd name="connsiteX4" fmla="*/ 0 w 1719651"/>
              <a:gd name="connsiteY4" fmla="*/ 0 h 403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9651" h="4038600">
                <a:moveTo>
                  <a:pt x="0" y="0"/>
                </a:moveTo>
                <a:lnTo>
                  <a:pt x="1719651" y="0"/>
                </a:lnTo>
                <a:lnTo>
                  <a:pt x="1719651" y="4038600"/>
                </a:lnTo>
                <a:lnTo>
                  <a:pt x="0" y="403860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A207BAC5-D632-45D5-9AC2-B9EB69D4AA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7052" y="1658194"/>
            <a:ext cx="1719651" cy="4036911"/>
          </a:xfrm>
          <a:custGeom>
            <a:avLst/>
            <a:gdLst>
              <a:gd name="connsiteX0" fmla="*/ 0 w 1719651"/>
              <a:gd name="connsiteY0" fmla="*/ 0 h 4038600"/>
              <a:gd name="connsiteX1" fmla="*/ 1719651 w 1719651"/>
              <a:gd name="connsiteY1" fmla="*/ 0 h 4038600"/>
              <a:gd name="connsiteX2" fmla="*/ 1719651 w 1719651"/>
              <a:gd name="connsiteY2" fmla="*/ 4038600 h 4038600"/>
              <a:gd name="connsiteX3" fmla="*/ 0 w 1719651"/>
              <a:gd name="connsiteY3" fmla="*/ 4038600 h 4038600"/>
              <a:gd name="connsiteX4" fmla="*/ 0 w 1719651"/>
              <a:gd name="connsiteY4" fmla="*/ 0 h 403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9651" h="4038600">
                <a:moveTo>
                  <a:pt x="0" y="0"/>
                </a:moveTo>
                <a:lnTo>
                  <a:pt x="1719651" y="0"/>
                </a:lnTo>
                <a:lnTo>
                  <a:pt x="1719651" y="4038600"/>
                </a:lnTo>
                <a:lnTo>
                  <a:pt x="0" y="40386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7" name="椭圆 6">
            <a:extLst>
              <a:ext uri="{FF2B5EF4-FFF2-40B4-BE49-F238E27FC236}">
                <a16:creationId xmlns="" xmlns:a16="http://schemas.microsoft.com/office/drawing/2014/main" id="{329D5822-4F36-4835-B000-BBB307D65B42}"/>
              </a:ext>
            </a:extLst>
          </p:cNvPr>
          <p:cNvSpPr/>
          <p:nvPr/>
        </p:nvSpPr>
        <p:spPr>
          <a:xfrm>
            <a:off x="6971840" y="2019300"/>
            <a:ext cx="917880" cy="91788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 dirty="0">
                <a:cs typeface="+mn-ea"/>
                <a:sym typeface="+mn-lt"/>
              </a:rPr>
              <a:t>01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6CC2F04F-FA12-4CA9-B424-1A89FDE838AF}"/>
              </a:ext>
            </a:extLst>
          </p:cNvPr>
          <p:cNvSpPr txBox="1"/>
          <p:nvPr/>
        </p:nvSpPr>
        <p:spPr>
          <a:xfrm>
            <a:off x="8048272" y="201930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dirty="0">
                <a:solidFill>
                  <a:schemeClr val="accent2"/>
                </a:solidFill>
                <a:effectLst/>
                <a:cs typeface="+mn-ea"/>
                <a:sym typeface="+mn-lt"/>
              </a:rPr>
              <a:t>输入替换标题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C86FF49F-F760-4E9F-9BF3-EFEBAA7207C7}"/>
              </a:ext>
            </a:extLst>
          </p:cNvPr>
          <p:cNvSpPr txBox="1"/>
          <p:nvPr/>
        </p:nvSpPr>
        <p:spPr>
          <a:xfrm>
            <a:off x="8057274" y="2388632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accent2"/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accent2"/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accent2"/>
                </a:solidFill>
                <a:effectLst/>
                <a:cs typeface="+mn-ea"/>
                <a:sym typeface="+mn-lt"/>
              </a:rPr>
              <a:t>设计高效办公</a:t>
            </a:r>
            <a:r>
              <a:rPr lang="zh-CN" altLang="en-US" sz="1200" dirty="0" smtClean="0">
                <a:solidFill>
                  <a:schemeClr val="accent2"/>
                </a:solidFill>
                <a:effectLst/>
                <a:cs typeface="+mn-ea"/>
                <a:sym typeface="+mn-lt"/>
              </a:rPr>
              <a:t>。编辑轻松</a:t>
            </a:r>
            <a:r>
              <a:rPr lang="zh-CN" altLang="en-US" sz="1200" dirty="0">
                <a:solidFill>
                  <a:schemeClr val="accent2"/>
                </a:solidFill>
                <a:effectLst/>
                <a:cs typeface="+mn-ea"/>
                <a:sym typeface="+mn-lt"/>
              </a:rPr>
              <a:t>设计高效办公。</a:t>
            </a:r>
          </a:p>
        </p:txBody>
      </p:sp>
      <p:sp>
        <p:nvSpPr>
          <p:cNvPr id="11" name="椭圆 10">
            <a:extLst>
              <a:ext uri="{FF2B5EF4-FFF2-40B4-BE49-F238E27FC236}">
                <a16:creationId xmlns="" xmlns:a16="http://schemas.microsoft.com/office/drawing/2014/main" id="{19C39E8D-5BE8-490C-AE79-5ED84B1250B4}"/>
              </a:ext>
            </a:extLst>
          </p:cNvPr>
          <p:cNvSpPr/>
          <p:nvPr/>
        </p:nvSpPr>
        <p:spPr>
          <a:xfrm>
            <a:off x="6971840" y="3268412"/>
            <a:ext cx="917880" cy="9178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 dirty="0">
                <a:cs typeface="+mn-ea"/>
                <a:sym typeface="+mn-lt"/>
              </a:rPr>
              <a:t>02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440496C8-F0F2-44D9-B10D-F3E806EFFDCA}"/>
              </a:ext>
            </a:extLst>
          </p:cNvPr>
          <p:cNvSpPr txBox="1"/>
          <p:nvPr/>
        </p:nvSpPr>
        <p:spPr>
          <a:xfrm>
            <a:off x="8048272" y="3268412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dirty="0">
                <a:solidFill>
                  <a:schemeClr val="accent2"/>
                </a:solidFill>
                <a:effectLst/>
                <a:cs typeface="+mn-ea"/>
                <a:sym typeface="+mn-lt"/>
              </a:rPr>
              <a:t>输入替换标题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11903640-D30F-4232-8BC0-6D89CC57E035}"/>
              </a:ext>
            </a:extLst>
          </p:cNvPr>
          <p:cNvSpPr txBox="1"/>
          <p:nvPr/>
        </p:nvSpPr>
        <p:spPr>
          <a:xfrm>
            <a:off x="8057274" y="3637744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accent2"/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accent2"/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accent2"/>
                </a:solidFill>
                <a:effectLst/>
                <a:cs typeface="+mn-ea"/>
                <a:sym typeface="+mn-lt"/>
              </a:rPr>
              <a:t>设计高效办公</a:t>
            </a:r>
            <a:r>
              <a:rPr lang="zh-CN" altLang="en-US" sz="1200" dirty="0" smtClean="0">
                <a:solidFill>
                  <a:schemeClr val="accent2"/>
                </a:solidFill>
                <a:effectLst/>
                <a:cs typeface="+mn-ea"/>
                <a:sym typeface="+mn-lt"/>
              </a:rPr>
              <a:t>。编辑轻松</a:t>
            </a:r>
            <a:r>
              <a:rPr lang="zh-CN" altLang="en-US" sz="1200" dirty="0">
                <a:solidFill>
                  <a:schemeClr val="accent2"/>
                </a:solidFill>
                <a:effectLst/>
                <a:cs typeface="+mn-ea"/>
                <a:sym typeface="+mn-lt"/>
              </a:rPr>
              <a:t>设计高效办公。</a:t>
            </a:r>
          </a:p>
        </p:txBody>
      </p:sp>
      <p:sp>
        <p:nvSpPr>
          <p:cNvPr id="15" name="椭圆 14">
            <a:extLst>
              <a:ext uri="{FF2B5EF4-FFF2-40B4-BE49-F238E27FC236}">
                <a16:creationId xmlns="" xmlns:a16="http://schemas.microsoft.com/office/drawing/2014/main" id="{8A0B4772-CDED-44DB-A271-1FCD4C0640D1}"/>
              </a:ext>
            </a:extLst>
          </p:cNvPr>
          <p:cNvSpPr/>
          <p:nvPr/>
        </p:nvSpPr>
        <p:spPr>
          <a:xfrm>
            <a:off x="6971840" y="4517524"/>
            <a:ext cx="917880" cy="91788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 dirty="0">
                <a:cs typeface="+mn-ea"/>
                <a:sym typeface="+mn-lt"/>
              </a:rPr>
              <a:t>03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3EFC4511-3675-4F7D-B1DC-8FF35A3E99FE}"/>
              </a:ext>
            </a:extLst>
          </p:cNvPr>
          <p:cNvSpPr txBox="1"/>
          <p:nvPr/>
        </p:nvSpPr>
        <p:spPr>
          <a:xfrm>
            <a:off x="8048272" y="4517524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dirty="0">
                <a:solidFill>
                  <a:schemeClr val="accent2"/>
                </a:solidFill>
                <a:effectLst/>
                <a:cs typeface="+mn-ea"/>
                <a:sym typeface="+mn-lt"/>
              </a:rPr>
              <a:t>输入替换标题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8965EC81-2728-41F8-8EED-37E2CA7FA9C8}"/>
              </a:ext>
            </a:extLst>
          </p:cNvPr>
          <p:cNvSpPr txBox="1"/>
          <p:nvPr/>
        </p:nvSpPr>
        <p:spPr>
          <a:xfrm>
            <a:off x="8057274" y="4886856"/>
            <a:ext cx="33308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accent2"/>
                </a:solidFill>
                <a:effectLst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chemeClr val="accent2"/>
                </a:solidFill>
                <a:effectLst/>
                <a:cs typeface="+mn-ea"/>
                <a:sym typeface="+mn-lt"/>
              </a:rPr>
              <a:t>内容编辑轻松</a:t>
            </a:r>
            <a:r>
              <a:rPr lang="zh-CN" altLang="en-US" sz="1200" dirty="0">
                <a:solidFill>
                  <a:schemeClr val="accent2"/>
                </a:solidFill>
                <a:effectLst/>
                <a:cs typeface="+mn-ea"/>
                <a:sym typeface="+mn-lt"/>
              </a:rPr>
              <a:t>设计高效办公</a:t>
            </a:r>
            <a:r>
              <a:rPr lang="zh-CN" altLang="en-US" sz="1200" dirty="0" smtClean="0">
                <a:solidFill>
                  <a:schemeClr val="accent2"/>
                </a:solidFill>
                <a:effectLst/>
                <a:cs typeface="+mn-ea"/>
                <a:sym typeface="+mn-lt"/>
              </a:rPr>
              <a:t>。编辑轻松</a:t>
            </a:r>
            <a:r>
              <a:rPr lang="zh-CN" altLang="en-US" sz="1200" dirty="0">
                <a:solidFill>
                  <a:schemeClr val="accent2"/>
                </a:solidFill>
                <a:effectLst/>
                <a:cs typeface="+mn-ea"/>
                <a:sym typeface="+mn-lt"/>
              </a:rPr>
              <a:t>设计高效办公。</a:t>
            </a:r>
          </a:p>
        </p:txBody>
      </p:sp>
    </p:spTree>
    <p:extLst>
      <p:ext uri="{BB962C8B-B14F-4D97-AF65-F5344CB8AC3E}">
        <p14:creationId xmlns:p14="http://schemas.microsoft.com/office/powerpoint/2010/main" val="34166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1" grpId="0" animBg="1"/>
      <p:bldP spid="12" grpId="0"/>
      <p:bldP spid="13" grpId="0"/>
      <p:bldP spid="15" grpId="0" animBg="1"/>
      <p:bldP spid="16" grpId="0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77A4D957-FB68-4DF3-93E0-BE8301D7DB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="" xmlns:a16="http://schemas.microsoft.com/office/drawing/2014/main" id="{7FFE6E25-003B-442B-BD80-DD84188E499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平行四边形 5">
            <a:extLst>
              <a:ext uri="{FF2B5EF4-FFF2-40B4-BE49-F238E27FC236}">
                <a16:creationId xmlns="" xmlns:a16="http://schemas.microsoft.com/office/drawing/2014/main" id="{B90A0D85-058E-49A2-B011-9CBBF90CA235}"/>
              </a:ext>
            </a:extLst>
          </p:cNvPr>
          <p:cNvSpPr/>
          <p:nvPr/>
        </p:nvSpPr>
        <p:spPr>
          <a:xfrm>
            <a:off x="714375" y="0"/>
            <a:ext cx="5495925" cy="6858000"/>
          </a:xfrm>
          <a:prstGeom prst="parallelogram">
            <a:avLst>
              <a:gd name="adj" fmla="val 46175"/>
            </a:avLst>
          </a:prstGeom>
          <a:gradFill>
            <a:gsLst>
              <a:gs pos="40000">
                <a:srgbClr val="F07D2D"/>
              </a:gs>
              <a:gs pos="100000">
                <a:srgbClr val="F07D2D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16EE894E-7DD4-4DDE-A139-F1F72C7E9E81}"/>
              </a:ext>
            </a:extLst>
          </p:cNvPr>
          <p:cNvGrpSpPr/>
          <p:nvPr/>
        </p:nvGrpSpPr>
        <p:grpSpPr>
          <a:xfrm>
            <a:off x="1814826" y="2245995"/>
            <a:ext cx="1566016" cy="623921"/>
            <a:chOff x="1489706" y="1011555"/>
            <a:chExt cx="1566016" cy="623921"/>
          </a:xfrm>
        </p:grpSpPr>
        <p:grpSp>
          <p:nvGrpSpPr>
            <p:cNvPr id="9" name="组合 8">
              <a:extLst>
                <a:ext uri="{FF2B5EF4-FFF2-40B4-BE49-F238E27FC236}">
                  <a16:creationId xmlns="" xmlns:a16="http://schemas.microsoft.com/office/drawing/2014/main" id="{2A6D58C0-DCC1-4DDA-BB94-F9BA52079396}"/>
                </a:ext>
              </a:extLst>
            </p:cNvPr>
            <p:cNvGrpSpPr/>
            <p:nvPr/>
          </p:nvGrpSpPr>
          <p:grpSpPr>
            <a:xfrm>
              <a:off x="1489706" y="1011555"/>
              <a:ext cx="323216" cy="493395"/>
              <a:chOff x="975360" y="982980"/>
              <a:chExt cx="404863" cy="529936"/>
            </a:xfrm>
          </p:grpSpPr>
          <p:sp>
            <p:nvSpPr>
              <p:cNvPr id="7" name="矩形 6">
                <a:extLst>
                  <a:ext uri="{FF2B5EF4-FFF2-40B4-BE49-F238E27FC236}">
                    <a16:creationId xmlns="" xmlns:a16="http://schemas.microsoft.com/office/drawing/2014/main" id="{E931E4FE-DB78-46C5-8175-203A87214F83}"/>
                  </a:ext>
                </a:extLst>
              </p:cNvPr>
              <p:cNvSpPr/>
              <p:nvPr/>
            </p:nvSpPr>
            <p:spPr>
              <a:xfrm>
                <a:off x="975360" y="982980"/>
                <a:ext cx="160020" cy="529936"/>
              </a:xfrm>
              <a:prstGeom prst="rect">
                <a:avLst/>
              </a:prstGeom>
              <a:solidFill>
                <a:srgbClr val="F07D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" name="矩形 7">
                <a:extLst>
                  <a:ext uri="{FF2B5EF4-FFF2-40B4-BE49-F238E27FC236}">
                    <a16:creationId xmlns="" xmlns:a16="http://schemas.microsoft.com/office/drawing/2014/main" id="{E1C9954B-63BE-4251-A5C6-CE58FE45DFAF}"/>
                  </a:ext>
                </a:extLst>
              </p:cNvPr>
              <p:cNvSpPr/>
              <p:nvPr/>
            </p:nvSpPr>
            <p:spPr>
              <a:xfrm>
                <a:off x="1220203" y="1124296"/>
                <a:ext cx="160020" cy="388620"/>
              </a:xfrm>
              <a:prstGeom prst="rect">
                <a:avLst/>
              </a:prstGeom>
              <a:solidFill>
                <a:srgbClr val="F07D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</p:grpSp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B7404A84-A66A-48F7-866A-A4B4C3600DC8}"/>
                </a:ext>
              </a:extLst>
            </p:cNvPr>
            <p:cNvSpPr txBox="1"/>
            <p:nvPr/>
          </p:nvSpPr>
          <p:spPr>
            <a:xfrm>
              <a:off x="1758572" y="1081478"/>
              <a:ext cx="129715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dirty="0">
                  <a:solidFill>
                    <a:schemeClr val="bg1"/>
                  </a:solidFill>
                  <a:cs typeface="+mn-ea"/>
                  <a:sym typeface="+mn-lt"/>
                </a:rPr>
                <a:t>LOGO</a:t>
              </a:r>
              <a:endParaRPr lang="zh-CN" altLang="en-US" sz="3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E36753FA-3BAB-437A-8AB7-190BFB2A8EC3}"/>
              </a:ext>
            </a:extLst>
          </p:cNvPr>
          <p:cNvSpPr txBox="1"/>
          <p:nvPr/>
        </p:nvSpPr>
        <p:spPr>
          <a:xfrm>
            <a:off x="1633850" y="2801039"/>
            <a:ext cx="372409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spc="300" dirty="0">
                <a:solidFill>
                  <a:schemeClr val="bg1"/>
                </a:solidFill>
                <a:cs typeface="+mn-ea"/>
                <a:sym typeface="+mn-lt"/>
              </a:rPr>
              <a:t>感谢聆听</a:t>
            </a:r>
          </a:p>
        </p:txBody>
      </p:sp>
    </p:spTree>
    <p:extLst>
      <p:ext uri="{BB962C8B-B14F-4D97-AF65-F5344CB8AC3E}">
        <p14:creationId xmlns:p14="http://schemas.microsoft.com/office/powerpoint/2010/main" val="87503574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FIRST_PUBLISH" val="1"/>
  <p:tag name="ISPRING_PRESENTATION_TITLE" val="企业简介"/>
</p:tagLst>
</file>

<file path=ppt/theme/theme1.xml><?xml version="1.0" encoding="utf-8"?>
<a:theme xmlns:a="http://schemas.openxmlformats.org/drawingml/2006/main" name="第一PPT，www.1ppt.com">
  <a:themeElements>
    <a:clrScheme name="自定义 338">
      <a:dk1>
        <a:srgbClr val="3F3F3F"/>
      </a:dk1>
      <a:lt1>
        <a:sysClr val="window" lastClr="FFFFFF"/>
      </a:lt1>
      <a:dk2>
        <a:srgbClr val="44546A"/>
      </a:dk2>
      <a:lt2>
        <a:srgbClr val="E7E6E6"/>
      </a:lt2>
      <a:accent1>
        <a:srgbClr val="ED7D31"/>
      </a:accent1>
      <a:accent2>
        <a:srgbClr val="4E4E4E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inac5vd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119</TotalTime>
  <Words>1694</Words>
  <Application>Microsoft Office PowerPoint</Application>
  <PresentationFormat>宽屏</PresentationFormat>
  <Paragraphs>302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0" baseType="lpstr">
      <vt:lpstr>等线</vt:lpstr>
      <vt:lpstr>宋体</vt:lpstr>
      <vt:lpstr>微软雅黑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企业文化简介</vt:lpstr>
      <vt:lpstr>企业文化简介</vt:lpstr>
      <vt:lpstr>企业文化简介</vt:lpstr>
      <vt:lpstr>企业文化简介</vt:lpstr>
      <vt:lpstr>企业文化简介</vt:lpstr>
      <vt:lpstr>PowerPoint 演示文稿</vt:lpstr>
      <vt:lpstr>企业项目介绍</vt:lpstr>
      <vt:lpstr>企业项目介绍</vt:lpstr>
      <vt:lpstr>企业项目介绍</vt:lpstr>
      <vt:lpstr>企业项目介绍</vt:lpstr>
      <vt:lpstr>PowerPoint 演示文稿</vt:lpstr>
      <vt:lpstr>企业产品运营</vt:lpstr>
      <vt:lpstr>企业产品运营</vt:lpstr>
      <vt:lpstr>企业产品运营</vt:lpstr>
      <vt:lpstr>企业产品运营</vt:lpstr>
      <vt:lpstr>PowerPoint 演示文稿</vt:lpstr>
      <vt:lpstr>企业未来规划</vt:lpstr>
      <vt:lpstr>企业未来规划</vt:lpstr>
      <vt:lpstr>企业未来规划</vt:lpstr>
      <vt:lpstr>企业未来规划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企业简介</dc:title>
  <dc:creator>第一PPT</dc:creator>
  <cp:keywords>www.1ppt.com</cp:keywords>
  <dc:description>www.1ppt.com</dc:description>
  <cp:lastModifiedBy>faith123</cp:lastModifiedBy>
  <cp:revision>30</cp:revision>
  <dcterms:created xsi:type="dcterms:W3CDTF">2019-03-13T05:38:41Z</dcterms:created>
  <dcterms:modified xsi:type="dcterms:W3CDTF">2020-07-27T06:57:32Z</dcterms:modified>
</cp:coreProperties>
</file>